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177" r:id="rId2"/>
    <p:sldId id="3162" r:id="rId3"/>
    <p:sldId id="3166" r:id="rId4"/>
    <p:sldId id="3165" r:id="rId5"/>
    <p:sldId id="3198" r:id="rId6"/>
    <p:sldId id="2751" r:id="rId7"/>
    <p:sldId id="2897" r:id="rId8"/>
    <p:sldId id="3181" r:id="rId9"/>
    <p:sldId id="3195" r:id="rId10"/>
    <p:sldId id="3200" r:id="rId11"/>
    <p:sldId id="3199" r:id="rId12"/>
    <p:sldId id="3201" r:id="rId13"/>
    <p:sldId id="3205" r:id="rId14"/>
    <p:sldId id="3202" r:id="rId15"/>
    <p:sldId id="3197" r:id="rId16"/>
    <p:sldId id="3204" r:id="rId17"/>
    <p:sldId id="3192" r:id="rId18"/>
    <p:sldId id="3203" r:id="rId19"/>
    <p:sldId id="2879" r:id="rId20"/>
    <p:sldId id="3179" r:id="rId21"/>
    <p:sldId id="3172" r:id="rId22"/>
    <p:sldId id="3171" r:id="rId23"/>
    <p:sldId id="3180" r:id="rId24"/>
    <p:sldId id="3176" r:id="rId25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League Spartan" panose="00000800000000000000" pitchFamily="50" charset="0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623-ADBD-455F-A2BC-1666B74836E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1738331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PLEASE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STANDBY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2096-D57B-4CD4-BBC0-72F2FBF25224}"/>
              </a:ext>
            </a:extLst>
          </p:cNvPr>
          <p:cNvSpPr txBox="1"/>
          <p:nvPr/>
        </p:nvSpPr>
        <p:spPr>
          <a:xfrm>
            <a:off x="0" y="46321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Our Livestream Will Begin Soon</a:t>
            </a:r>
          </a:p>
        </p:txBody>
      </p:sp>
    </p:spTree>
    <p:extLst>
      <p:ext uri="{BB962C8B-B14F-4D97-AF65-F5344CB8AC3E}">
        <p14:creationId xmlns:p14="http://schemas.microsoft.com/office/powerpoint/2010/main" val="48718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THREE PRINCIPLES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741526"/>
            <a:ext cx="104339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Rest =/= Laziness</a:t>
            </a:r>
          </a:p>
          <a:p>
            <a:pPr marL="1485900" lvl="2" indent="-5715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Prov. 10:26, 15:19</a:t>
            </a:r>
          </a:p>
        </p:txBody>
      </p:sp>
    </p:spTree>
    <p:extLst>
      <p:ext uri="{BB962C8B-B14F-4D97-AF65-F5344CB8AC3E}">
        <p14:creationId xmlns:p14="http://schemas.microsoft.com/office/powerpoint/2010/main" val="409559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THREE PRINCIPLES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741526"/>
            <a:ext cx="104339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Rest =/= Laziness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God Calls For Temporary Rest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8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THREE PRINCIPLES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741526"/>
            <a:ext cx="10433957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God Calls for Temporary Rest</a:t>
            </a:r>
          </a:p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God Himself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Gen. 2:2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-3, 8:3-4</a:t>
            </a:r>
          </a:p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God’s People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Ex. 16:23, 30, 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20:11 </a:t>
            </a:r>
          </a:p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God’s Land – Ex. 23:11</a:t>
            </a:r>
          </a:p>
        </p:txBody>
      </p:sp>
    </p:spTree>
    <p:extLst>
      <p:ext uri="{BB962C8B-B14F-4D97-AF65-F5344CB8AC3E}">
        <p14:creationId xmlns:p14="http://schemas.microsoft.com/office/powerpoint/2010/main" val="367182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THREE PRINCIPLES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741526"/>
            <a:ext cx="1043395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Rest =/= Laziness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God Calls For Temporary Rest</a:t>
            </a:r>
          </a:p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Rest Comes A</a:t>
            </a: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FTER Laboring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8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THREE PRINCIPLES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879021" y="1741526"/>
            <a:ext cx="1043395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Rest Comes AFTER Laboring</a:t>
            </a:r>
          </a:p>
          <a:p>
            <a:pPr marR="0" lvl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Josh. 21:44</a:t>
            </a:r>
          </a:p>
          <a:p>
            <a:pPr marR="0" lvl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Judges 3:30, 5:31</a:t>
            </a:r>
          </a:p>
        </p:txBody>
      </p:sp>
    </p:spTree>
    <p:extLst>
      <p:ext uri="{BB962C8B-B14F-4D97-AF65-F5344CB8AC3E}">
        <p14:creationId xmlns:p14="http://schemas.microsoft.com/office/powerpoint/2010/main" val="36868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4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610961" y="1242949"/>
            <a:ext cx="1097007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dirty="0">
                <a:solidFill>
                  <a:prstClr val="black"/>
                </a:solidFill>
                <a:latin typeface="League Spartan" panose="00000800000000000000" pitchFamily="50" charset="0"/>
              </a:rPr>
              <a:t>Eternal Rest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2 Thess. 1:3-8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Hebrews Ch. 3-4</a:t>
            </a:r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Rev. 4:8</a:t>
            </a:r>
          </a:p>
        </p:txBody>
      </p:sp>
    </p:spTree>
    <p:extLst>
      <p:ext uri="{BB962C8B-B14F-4D97-AF65-F5344CB8AC3E}">
        <p14:creationId xmlns:p14="http://schemas.microsoft.com/office/powerpoint/2010/main" val="382439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CONDITION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76877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5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CONDITION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676877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610961" y="1242949"/>
            <a:ext cx="10970078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dirty="0">
                <a:solidFill>
                  <a:prstClr val="black"/>
                </a:solidFill>
                <a:latin typeface="League Spartan" panose="00000800000000000000" pitchFamily="50" charset="0"/>
              </a:rPr>
              <a:t>Steadfast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Laboring</a:t>
            </a:r>
          </a:p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Rev. 14:13</a:t>
            </a:r>
          </a:p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Gal. 6:9</a:t>
            </a:r>
          </a:p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2 Cor. 5:10</a:t>
            </a:r>
          </a:p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League Spartan" panose="00000800000000000000" pitchFamily="50" charset="0"/>
              </a:rPr>
              <a:t>Matt. 20:1ff – 1 Tim. 4:10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08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963385"/>
            <a:ext cx="12192000" cy="4931229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CC635-9C0E-40B9-92ED-D996EA056C0E}"/>
              </a:ext>
            </a:extLst>
          </p:cNvPr>
          <p:cNvSpPr txBox="1"/>
          <p:nvPr/>
        </p:nvSpPr>
        <p:spPr>
          <a:xfrm>
            <a:off x="0" y="2472388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League Spartan" panose="00000800000000000000" pitchFamily="50" charset="0"/>
              </a:rPr>
              <a:t>ARE YOU WORKING TO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League Spartan" panose="00000800000000000000" pitchFamily="50" charset="0"/>
              </a:rPr>
              <a:t>ENTER ETERNAL REST?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9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649360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2096-D57B-4CD4-BBC0-72F2FBF25224}"/>
              </a:ext>
            </a:extLst>
          </p:cNvPr>
          <p:cNvSpPr txBox="1"/>
          <p:nvPr/>
        </p:nvSpPr>
        <p:spPr>
          <a:xfrm>
            <a:off x="0" y="46321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85436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SONGS</a:t>
            </a:r>
          </a:p>
        </p:txBody>
      </p:sp>
    </p:spTree>
    <p:extLst>
      <p:ext uri="{BB962C8B-B14F-4D97-AF65-F5344CB8AC3E}">
        <p14:creationId xmlns:p14="http://schemas.microsoft.com/office/powerpoint/2010/main" val="376732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64936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LORD’S SUPPER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2096-D57B-4CD4-BBC0-72F2FBF25224}"/>
              </a:ext>
            </a:extLst>
          </p:cNvPr>
          <p:cNvSpPr txBox="1"/>
          <p:nvPr/>
        </p:nvSpPr>
        <p:spPr>
          <a:xfrm>
            <a:off x="0" y="46321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3943507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CLOSING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693853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SONGS</a:t>
            </a:r>
          </a:p>
        </p:txBody>
      </p:sp>
    </p:spTree>
    <p:extLst>
      <p:ext uri="{BB962C8B-B14F-4D97-AF65-F5344CB8AC3E}">
        <p14:creationId xmlns:p14="http://schemas.microsoft.com/office/powerpoint/2010/main" val="544869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DC608-4C92-4069-BD22-9472CE1C2054}"/>
              </a:ext>
            </a:extLst>
          </p:cNvPr>
          <p:cNvSpPr/>
          <p:nvPr/>
        </p:nvSpPr>
        <p:spPr>
          <a:xfrm>
            <a:off x="0" y="2759529"/>
            <a:ext cx="12192000" cy="409847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449178" y="2093659"/>
            <a:ext cx="11293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JOIN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2096-D57B-4CD4-BBC0-72F2FBF25224}"/>
              </a:ext>
            </a:extLst>
          </p:cNvPr>
          <p:cNvSpPr txBox="1"/>
          <p:nvPr/>
        </p:nvSpPr>
        <p:spPr>
          <a:xfrm>
            <a:off x="449178" y="3580384"/>
            <a:ext cx="11293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@ 6:30 PM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FOR FAMILY </a:t>
            </a:r>
            <a:r>
              <a:rPr lang="en-US" sz="5400" dirty="0">
                <a:solidFill>
                  <a:prstClr val="black"/>
                </a:solidFill>
                <a:latin typeface="League Spartan" panose="00000800000000000000" pitchFamily="50" charset="0"/>
              </a:rPr>
              <a:t>NIGHT!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22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SONGS</a:t>
            </a:r>
          </a:p>
        </p:txBody>
      </p:sp>
    </p:spTree>
    <p:extLst>
      <p:ext uri="{BB962C8B-B14F-4D97-AF65-F5344CB8AC3E}">
        <p14:creationId xmlns:p14="http://schemas.microsoft.com/office/powerpoint/2010/main" val="236941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OPENING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75190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30311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SONGS</a:t>
            </a:r>
          </a:p>
        </p:txBody>
      </p:sp>
    </p:spTree>
    <p:extLst>
      <p:ext uri="{BB962C8B-B14F-4D97-AF65-F5344CB8AC3E}">
        <p14:creationId xmlns:p14="http://schemas.microsoft.com/office/powerpoint/2010/main" val="333543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376379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 OF REST</a:t>
            </a:r>
          </a:p>
        </p:txBody>
      </p:sp>
    </p:spTree>
    <p:extLst>
      <p:ext uri="{BB962C8B-B14F-4D97-AF65-F5344CB8AC3E}">
        <p14:creationId xmlns:p14="http://schemas.microsoft.com/office/powerpoint/2010/main" val="168848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470501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THE PROMISE OF 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4C6DC-9DEE-4449-B8B0-2B2523D50F9F}"/>
              </a:ext>
            </a:extLst>
          </p:cNvPr>
          <p:cNvSpPr txBox="1"/>
          <p:nvPr/>
        </p:nvSpPr>
        <p:spPr>
          <a:xfrm>
            <a:off x="0" y="57206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Hebrews </a:t>
            </a:r>
            <a:r>
              <a:rPr lang="en-US" sz="5400" dirty="0">
                <a:solidFill>
                  <a:prstClr val="white"/>
                </a:solidFill>
                <a:latin typeface="League Spartan" panose="00000800000000000000" pitchFamily="50" charset="0"/>
              </a:rPr>
              <a:t>4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:1-11</a:t>
            </a:r>
          </a:p>
        </p:txBody>
      </p:sp>
    </p:spTree>
    <p:extLst>
      <p:ext uri="{BB962C8B-B14F-4D97-AF65-F5344CB8AC3E}">
        <p14:creationId xmlns:p14="http://schemas.microsoft.com/office/powerpoint/2010/main" val="103039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F4177-1214-4EBB-8CD2-D8F015C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237EA-D8F7-4889-9BA1-06C716D5B677}"/>
              </a:ext>
            </a:extLst>
          </p:cNvPr>
          <p:cNvSpPr txBox="1"/>
          <p:nvPr/>
        </p:nvSpPr>
        <p:spPr>
          <a:xfrm>
            <a:off x="0" y="2272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THREE PRINCIPLES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39A09C-D9DB-45E9-AF07-F97C21B4A8F0}"/>
              </a:ext>
            </a:extLst>
          </p:cNvPr>
          <p:cNvSpPr/>
          <p:nvPr/>
        </p:nvSpPr>
        <p:spPr>
          <a:xfrm>
            <a:off x="0" y="725863"/>
            <a:ext cx="12192000" cy="6662191"/>
          </a:xfrm>
          <a:prstGeom prst="roundRect">
            <a:avLst/>
          </a:prstGeom>
          <a:gradFill flip="none" rotWithShape="1">
            <a:gsLst>
              <a:gs pos="100000">
                <a:srgbClr val="C4D7BF">
                  <a:alpha val="69804"/>
                </a:srgbClr>
              </a:gs>
              <a:gs pos="50000">
                <a:srgbClr val="C4D7BF">
                  <a:alpha val="75000"/>
                </a:srgbClr>
              </a:gs>
              <a:gs pos="0">
                <a:srgbClr val="C4D7B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4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C66FA49-0213-4B4C-B41C-F935A0B6DBF9}" vid="{69E0D519-E1BC-48B7-BB0A-C3597DEE64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82</TotalTime>
  <Words>179</Words>
  <Application>Microsoft Office PowerPoint</Application>
  <PresentationFormat>Widescreen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Calibri Light</vt:lpstr>
      <vt:lpstr>Arial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 English</dc:creator>
  <cp:lastModifiedBy>Garrett English</cp:lastModifiedBy>
  <cp:revision>8</cp:revision>
  <dcterms:created xsi:type="dcterms:W3CDTF">2021-07-25T01:52:07Z</dcterms:created>
  <dcterms:modified xsi:type="dcterms:W3CDTF">2021-07-25T22:10:54Z</dcterms:modified>
</cp:coreProperties>
</file>