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9" r:id="rId1"/>
    <p:sldMasterId id="2147483681" r:id="rId2"/>
    <p:sldMasterId id="2147483690" r:id="rId3"/>
    <p:sldMasterId id="2147483699" r:id="rId4"/>
    <p:sldMasterId id="2147483711" r:id="rId5"/>
  </p:sldMasterIdLst>
  <p:notesMasterIdLst>
    <p:notesMasterId r:id="rId140"/>
  </p:notesMasterIdLst>
  <p:sldIdLst>
    <p:sldId id="256" r:id="rId6"/>
    <p:sldId id="257" r:id="rId7"/>
    <p:sldId id="1885" r:id="rId8"/>
    <p:sldId id="259" r:id="rId9"/>
    <p:sldId id="260" r:id="rId10"/>
    <p:sldId id="1886" r:id="rId11"/>
    <p:sldId id="262" r:id="rId12"/>
    <p:sldId id="263" r:id="rId13"/>
    <p:sldId id="1887" r:id="rId14"/>
    <p:sldId id="1888" r:id="rId15"/>
    <p:sldId id="266" r:id="rId16"/>
    <p:sldId id="267" r:id="rId17"/>
    <p:sldId id="270" r:id="rId18"/>
    <p:sldId id="513" r:id="rId19"/>
    <p:sldId id="1889" r:id="rId20"/>
    <p:sldId id="1890" r:id="rId21"/>
    <p:sldId id="1891" r:id="rId22"/>
    <p:sldId id="1892" r:id="rId23"/>
    <p:sldId id="1893" r:id="rId24"/>
    <p:sldId id="1894" r:id="rId25"/>
    <p:sldId id="1895" r:id="rId26"/>
    <p:sldId id="1896" r:id="rId27"/>
    <p:sldId id="1897" r:id="rId28"/>
    <p:sldId id="1898" r:id="rId29"/>
    <p:sldId id="1899" r:id="rId30"/>
    <p:sldId id="1900" r:id="rId31"/>
    <p:sldId id="635" r:id="rId32"/>
    <p:sldId id="1901" r:id="rId33"/>
    <p:sldId id="1902" r:id="rId34"/>
    <p:sldId id="1903" r:id="rId35"/>
    <p:sldId id="1904" r:id="rId36"/>
    <p:sldId id="1909" r:id="rId37"/>
    <p:sldId id="1910" r:id="rId38"/>
    <p:sldId id="1911" r:id="rId39"/>
    <p:sldId id="1912" r:id="rId40"/>
    <p:sldId id="561" r:id="rId41"/>
    <p:sldId id="276" r:id="rId42"/>
    <p:sldId id="1913" r:id="rId43"/>
    <p:sldId id="1914" r:id="rId44"/>
    <p:sldId id="1915" r:id="rId45"/>
    <p:sldId id="1916" r:id="rId46"/>
    <p:sldId id="1919" r:id="rId47"/>
    <p:sldId id="1920" r:id="rId48"/>
    <p:sldId id="1921" r:id="rId49"/>
    <p:sldId id="271" r:id="rId50"/>
    <p:sldId id="1881" r:id="rId51"/>
    <p:sldId id="1924" r:id="rId52"/>
    <p:sldId id="1925" r:id="rId53"/>
    <p:sldId id="1926" r:id="rId54"/>
    <p:sldId id="1927" r:id="rId55"/>
    <p:sldId id="1928" r:id="rId56"/>
    <p:sldId id="1929" r:id="rId57"/>
    <p:sldId id="1930" r:id="rId58"/>
    <p:sldId id="1931" r:id="rId59"/>
    <p:sldId id="1932" r:id="rId60"/>
    <p:sldId id="1933" r:id="rId61"/>
    <p:sldId id="1934" r:id="rId62"/>
    <p:sldId id="1935" r:id="rId63"/>
    <p:sldId id="1884" r:id="rId64"/>
    <p:sldId id="1835" r:id="rId65"/>
    <p:sldId id="258" r:id="rId66"/>
    <p:sldId id="265" r:id="rId67"/>
    <p:sldId id="261" r:id="rId68"/>
    <p:sldId id="2012" r:id="rId69"/>
    <p:sldId id="2019" r:id="rId70"/>
    <p:sldId id="1987" r:id="rId71"/>
    <p:sldId id="1988" r:id="rId72"/>
    <p:sldId id="1989" r:id="rId73"/>
    <p:sldId id="2013" r:id="rId74"/>
    <p:sldId id="1992" r:id="rId75"/>
    <p:sldId id="2016" r:id="rId76"/>
    <p:sldId id="2014" r:id="rId77"/>
    <p:sldId id="2015" r:id="rId78"/>
    <p:sldId id="1993" r:id="rId79"/>
    <p:sldId id="2017" r:id="rId80"/>
    <p:sldId id="2018" r:id="rId81"/>
    <p:sldId id="2006" r:id="rId82"/>
    <p:sldId id="2011" r:id="rId83"/>
    <p:sldId id="2008" r:id="rId84"/>
    <p:sldId id="1999" r:id="rId85"/>
    <p:sldId id="2009" r:id="rId86"/>
    <p:sldId id="2000" r:id="rId87"/>
    <p:sldId id="2010" r:id="rId88"/>
    <p:sldId id="2001" r:id="rId89"/>
    <p:sldId id="2007" r:id="rId90"/>
    <p:sldId id="2002" r:id="rId91"/>
    <p:sldId id="1994" r:id="rId92"/>
    <p:sldId id="278" r:id="rId93"/>
    <p:sldId id="1936" r:id="rId94"/>
    <p:sldId id="1937" r:id="rId95"/>
    <p:sldId id="1938" r:id="rId96"/>
    <p:sldId id="1939" r:id="rId97"/>
    <p:sldId id="1940" r:id="rId98"/>
    <p:sldId id="1941" r:id="rId99"/>
    <p:sldId id="1942" r:id="rId100"/>
    <p:sldId id="1943" r:id="rId101"/>
    <p:sldId id="1948" r:id="rId102"/>
    <p:sldId id="1949" r:id="rId103"/>
    <p:sldId id="1950" r:id="rId104"/>
    <p:sldId id="1951" r:id="rId105"/>
    <p:sldId id="1968" r:id="rId106"/>
    <p:sldId id="1969" r:id="rId107"/>
    <p:sldId id="280" r:id="rId108"/>
    <p:sldId id="1222" r:id="rId109"/>
    <p:sldId id="1952" r:id="rId110"/>
    <p:sldId id="1953" r:id="rId111"/>
    <p:sldId id="1954" r:id="rId112"/>
    <p:sldId id="1955" r:id="rId113"/>
    <p:sldId id="1956" r:id="rId114"/>
    <p:sldId id="1957" r:id="rId115"/>
    <p:sldId id="1958" r:id="rId116"/>
    <p:sldId id="1959" r:id="rId117"/>
    <p:sldId id="1964" r:id="rId118"/>
    <p:sldId id="1965" r:id="rId119"/>
    <p:sldId id="1966" r:id="rId120"/>
    <p:sldId id="1967" r:id="rId121"/>
    <p:sldId id="1996" r:id="rId122"/>
    <p:sldId id="1997" r:id="rId123"/>
    <p:sldId id="1882" r:id="rId124"/>
    <p:sldId id="1883" r:id="rId125"/>
    <p:sldId id="1970" r:id="rId126"/>
    <p:sldId id="1971" r:id="rId127"/>
    <p:sldId id="1972" r:id="rId128"/>
    <p:sldId id="268" r:id="rId129"/>
    <p:sldId id="269" r:id="rId130"/>
    <p:sldId id="1979" r:id="rId131"/>
    <p:sldId id="1980" r:id="rId132"/>
    <p:sldId id="1981" r:id="rId133"/>
    <p:sldId id="1982" r:id="rId134"/>
    <p:sldId id="1983" r:id="rId135"/>
    <p:sldId id="1984" r:id="rId136"/>
    <p:sldId id="1985" r:id="rId137"/>
    <p:sldId id="1986" r:id="rId138"/>
    <p:sldId id="1708" r:id="rId139"/>
  </p:sldIdLst>
  <p:sldSz cx="12192000" cy="6858000"/>
  <p:notesSz cx="6858000" cy="9144000"/>
  <p:embeddedFontLst>
    <p:embeddedFont>
      <p:font typeface="MS PGothic" panose="020B0600070205080204" pitchFamily="34" charset="-128"/>
      <p:regular r:id="rId141"/>
    </p:embeddedFont>
    <p:embeddedFont>
      <p:font typeface="Aspire" panose="00000600000000000000" pitchFamily="2" charset="0"/>
      <p:bold r:id="rId142"/>
    </p:embeddedFont>
    <p:embeddedFont>
      <p:font typeface="Baltimore Bold - Italic" panose="02000500000000000000" pitchFamily="2" charset="0"/>
      <p:regular r:id="rId143"/>
    </p:embeddedFont>
    <p:embeddedFont>
      <p:font typeface="Bevan" panose="02000000000000000000" pitchFamily="2" charset="0"/>
      <p:regular r:id="rId144"/>
    </p:embeddedFont>
    <p:embeddedFont>
      <p:font typeface="Calibri" panose="020F0502020204030204" pitchFamily="34" charset="0"/>
      <p:regular r:id="rId145"/>
      <p:bold r:id="rId146"/>
      <p:italic r:id="rId147"/>
      <p:boldItalic r:id="rId148"/>
    </p:embeddedFont>
    <p:embeddedFont>
      <p:font typeface="Gobold" panose="02000500000000000000" pitchFamily="2" charset="0"/>
      <p:regular r:id="rId149"/>
      <p:italic r:id="rId150"/>
    </p:embeddedFont>
    <p:embeddedFont>
      <p:font typeface="Gobold Bold" panose="02000500000000000000" pitchFamily="2" charset="0"/>
      <p:regular r:id="rId151"/>
      <p:italic r:id="rId152"/>
    </p:embeddedFont>
    <p:embeddedFont>
      <p:font typeface="Times" panose="02020603050405020304" pitchFamily="18" charset="0"/>
      <p:regular r:id="rId153"/>
      <p:bold r:id="rId154"/>
      <p:italic r:id="rId155"/>
      <p:boldItalic r:id="rId156"/>
    </p:embeddedFont>
    <p:embeddedFont>
      <p:font typeface="Trebuchet MS" panose="020B0603020202020204" pitchFamily="34" charset="0"/>
      <p:regular r:id="rId157"/>
      <p:bold r:id="rId158"/>
      <p:italic r:id="rId159"/>
      <p:boldItalic r:id="rId1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2E1A"/>
    <a:srgbClr val="FEF9DE"/>
    <a:srgbClr val="FDF5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p:scale>
          <a:sx n="51" d="100"/>
          <a:sy n="51" d="100"/>
        </p:scale>
        <p:origin x="39"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font" Target="fonts/font14.fntdata"/><Relationship Id="rId159" Type="http://schemas.openxmlformats.org/officeDocument/2006/relationships/font" Target="fonts/font19.fntdata"/><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font" Target="fonts/font4.fntdata"/><Relationship Id="rId149" Type="http://schemas.openxmlformats.org/officeDocument/2006/relationships/font" Target="fonts/font9.fntdata"/><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font" Target="fonts/font20.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font" Target="fonts/font10.fntdata"/><Relationship Id="rId155" Type="http://schemas.openxmlformats.org/officeDocument/2006/relationships/font" Target="fonts/font15.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notesMaster" Target="notesMasters/notesMaster1.xml"/><Relationship Id="rId145" Type="http://schemas.openxmlformats.org/officeDocument/2006/relationships/font" Target="fonts/font5.fntdata"/><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font" Target="fonts/font3.fntdata"/><Relationship Id="rId148" Type="http://schemas.openxmlformats.org/officeDocument/2006/relationships/font" Target="fonts/font8.fntdata"/><Relationship Id="rId151" Type="http://schemas.openxmlformats.org/officeDocument/2006/relationships/font" Target="fonts/font11.fntdata"/><Relationship Id="rId156" Type="http://schemas.openxmlformats.org/officeDocument/2006/relationships/font" Target="fonts/font16.fntdata"/><Relationship Id="rId16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font" Target="fonts/font1.fntdata"/><Relationship Id="rId146" Type="http://schemas.openxmlformats.org/officeDocument/2006/relationships/font" Target="fonts/font6.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font" Target="fonts/font17.fntdata"/><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font" Target="fonts/font12.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font" Target="fonts/font7.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font" Target="fonts/font2.fntdata"/><Relationship Id="rId163"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font" Target="fonts/font18.fntdata"/><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5159B1-9274-493E-9567-B2349E7F0F3D}" type="datetimeFigureOut">
              <a:rPr lang="en-US" smtClean="0"/>
              <a:t>7/2/2022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2284AA-A5E4-49D3-AB77-A11B2DBAFEDA}" type="slidenum">
              <a:rPr lang="en-US" smtClean="0"/>
              <a:t>‹#›</a:t>
            </a:fld>
            <a:endParaRPr lang="en-US"/>
          </a:p>
        </p:txBody>
      </p:sp>
    </p:spTree>
    <p:extLst>
      <p:ext uri="{BB962C8B-B14F-4D97-AF65-F5344CB8AC3E}">
        <p14:creationId xmlns:p14="http://schemas.microsoft.com/office/powerpoint/2010/main" val="1135544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F7E4C57-D2F5-14AA-C302-6E9529B695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736196-2522-BD5D-E14F-983ACD6DF3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DEFB56-F3AA-42DD-664F-B7D9D19955DD}"/>
              </a:ext>
            </a:extLst>
          </p:cNvPr>
          <p:cNvSpPr>
            <a:spLocks noGrp="1" noChangeArrowheads="1"/>
          </p:cNvSpPr>
          <p:nvPr>
            <p:ph type="sldNum" sz="quarter" idx="12"/>
          </p:nvPr>
        </p:nvSpPr>
        <p:spPr>
          <a:ln/>
        </p:spPr>
        <p:txBody>
          <a:bodyPr/>
          <a:lstStyle>
            <a:lvl1pPr>
              <a:defRPr/>
            </a:lvl1pPr>
          </a:lstStyle>
          <a:p>
            <a:fld id="{73C7B903-A432-4892-A2F7-2BAA73635CE6}" type="slidenum">
              <a:rPr lang="en-US" altLang="en-US"/>
              <a:pPr/>
              <a:t>‹#›</a:t>
            </a:fld>
            <a:endParaRPr lang="en-US" altLang="en-US"/>
          </a:p>
        </p:txBody>
      </p:sp>
    </p:spTree>
    <p:extLst>
      <p:ext uri="{BB962C8B-B14F-4D97-AF65-F5344CB8AC3E}">
        <p14:creationId xmlns:p14="http://schemas.microsoft.com/office/powerpoint/2010/main" val="2853669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5720791-7471-DCEB-D60F-551DE3F2B5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1550DA-E720-18ED-C655-DF15F9F85D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9287A7-B206-BAC1-4E8D-44E1CD84B929}"/>
              </a:ext>
            </a:extLst>
          </p:cNvPr>
          <p:cNvSpPr>
            <a:spLocks noGrp="1" noChangeArrowheads="1"/>
          </p:cNvSpPr>
          <p:nvPr>
            <p:ph type="sldNum" sz="quarter" idx="12"/>
          </p:nvPr>
        </p:nvSpPr>
        <p:spPr>
          <a:ln/>
        </p:spPr>
        <p:txBody>
          <a:bodyPr/>
          <a:lstStyle>
            <a:lvl1pPr>
              <a:defRPr/>
            </a:lvl1pPr>
          </a:lstStyle>
          <a:p>
            <a:fld id="{779DD884-85B6-4F18-B399-6B637C0553E0}" type="slidenum">
              <a:rPr lang="en-US" altLang="en-US"/>
              <a:pPr/>
              <a:t>‹#›</a:t>
            </a:fld>
            <a:endParaRPr lang="en-US" altLang="en-US"/>
          </a:p>
        </p:txBody>
      </p:sp>
    </p:spTree>
    <p:extLst>
      <p:ext uri="{BB962C8B-B14F-4D97-AF65-F5344CB8AC3E}">
        <p14:creationId xmlns:p14="http://schemas.microsoft.com/office/powerpoint/2010/main" val="417601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FDB754-1F0A-B3A5-9C76-4AFB09B300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CF973F-2C1A-8846-8E36-246FA64080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5059F0-A698-DBD1-89D0-42FB374C8B96}"/>
              </a:ext>
            </a:extLst>
          </p:cNvPr>
          <p:cNvSpPr>
            <a:spLocks noGrp="1" noChangeArrowheads="1"/>
          </p:cNvSpPr>
          <p:nvPr>
            <p:ph type="sldNum" sz="quarter" idx="12"/>
          </p:nvPr>
        </p:nvSpPr>
        <p:spPr>
          <a:ln/>
        </p:spPr>
        <p:txBody>
          <a:bodyPr/>
          <a:lstStyle>
            <a:lvl1pPr>
              <a:defRPr/>
            </a:lvl1pPr>
          </a:lstStyle>
          <a:p>
            <a:fld id="{070B5485-DBC4-40D7-9944-A8B1B351236D}" type="slidenum">
              <a:rPr lang="en-US" altLang="en-US"/>
              <a:pPr/>
              <a:t>‹#›</a:t>
            </a:fld>
            <a:endParaRPr lang="en-US" altLang="en-US"/>
          </a:p>
        </p:txBody>
      </p:sp>
    </p:spTree>
    <p:extLst>
      <p:ext uri="{BB962C8B-B14F-4D97-AF65-F5344CB8AC3E}">
        <p14:creationId xmlns:p14="http://schemas.microsoft.com/office/powerpoint/2010/main" val="3238030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35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46505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1942684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504284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23065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22198201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671095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2D39CE1-7624-4E0C-8A7A-1BE86F8F7D1A}"/>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Rectangle 5">
            <a:extLst>
              <a:ext uri="{FF2B5EF4-FFF2-40B4-BE49-F238E27FC236}">
                <a16:creationId xmlns:a16="http://schemas.microsoft.com/office/drawing/2014/main" id="{0607599A-4AA5-4289-AC97-83186DC16C72}"/>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Rectangle 6">
            <a:extLst>
              <a:ext uri="{FF2B5EF4-FFF2-40B4-BE49-F238E27FC236}">
                <a16:creationId xmlns:a16="http://schemas.microsoft.com/office/drawing/2014/main" id="{5D7CDD24-59D7-4AF1-A617-B87AA5FCCCC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EFE82B-564A-43A1-A2B0-D9E7DCCC9623}" type="slidenum">
              <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endParaRPr>
          </a:p>
        </p:txBody>
      </p:sp>
    </p:spTree>
    <p:extLst>
      <p:ext uri="{BB962C8B-B14F-4D97-AF65-F5344CB8AC3E}">
        <p14:creationId xmlns:p14="http://schemas.microsoft.com/office/powerpoint/2010/main" val="325292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895D80-2A75-7ACF-6334-CF514DE883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2B802C-8E88-F6DA-C55F-6EC4FAB9D6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3DFBFD-CE03-EAFC-17EE-7F5AAF042B98}"/>
              </a:ext>
            </a:extLst>
          </p:cNvPr>
          <p:cNvSpPr>
            <a:spLocks noGrp="1" noChangeArrowheads="1"/>
          </p:cNvSpPr>
          <p:nvPr>
            <p:ph type="sldNum" sz="quarter" idx="12"/>
          </p:nvPr>
        </p:nvSpPr>
        <p:spPr>
          <a:ln/>
        </p:spPr>
        <p:txBody>
          <a:bodyPr/>
          <a:lstStyle>
            <a:lvl1pPr>
              <a:defRPr/>
            </a:lvl1pPr>
          </a:lstStyle>
          <a:p>
            <a:fld id="{FBE8CDE4-75B3-49BE-ADAC-6FDCA543ABBA}" type="slidenum">
              <a:rPr lang="en-US" altLang="en-US"/>
              <a:pPr/>
              <a:t>‹#›</a:t>
            </a:fld>
            <a:endParaRPr lang="en-US" altLang="en-US"/>
          </a:p>
        </p:txBody>
      </p:sp>
    </p:spTree>
    <p:extLst>
      <p:ext uri="{BB962C8B-B14F-4D97-AF65-F5344CB8AC3E}">
        <p14:creationId xmlns:p14="http://schemas.microsoft.com/office/powerpoint/2010/main" val="2126177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878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923367" y="5190439"/>
            <a:ext cx="2334684" cy="520700"/>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2062162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83716" y="1451314"/>
            <a:ext cx="4907480" cy="3364405"/>
          </a:xfrm>
        </p:spPr>
        <p:txBody>
          <a:bodyPr/>
          <a:lstStyle/>
          <a:p>
            <a:r>
              <a:rPr lang="en-US" dirty="0"/>
              <a:t>Add Your Title</a:t>
            </a:r>
          </a:p>
        </p:txBody>
      </p:sp>
      <p:sp>
        <p:nvSpPr>
          <p:cNvPr id="4" name="Text Placeholder 3"/>
          <p:cNvSpPr>
            <a:spLocks noGrp="1"/>
          </p:cNvSpPr>
          <p:nvPr>
            <p:ph type="body" sz="quarter" idx="12" hasCustomPrompt="1"/>
          </p:nvPr>
        </p:nvSpPr>
        <p:spPr>
          <a:xfrm>
            <a:off x="4923367" y="5190439"/>
            <a:ext cx="2334684" cy="520700"/>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2271920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417" y="2056191"/>
            <a:ext cx="10949099" cy="4319211"/>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813900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624417" y="2056191"/>
            <a:ext cx="10949099" cy="4319211"/>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15710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4417" y="2056191"/>
            <a:ext cx="10949099" cy="4319211"/>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2" name="Title 1"/>
          <p:cNvSpPr>
            <a:spLocks noGrp="1"/>
          </p:cNvSpPr>
          <p:nvPr>
            <p:ph type="title" hasCustomPrompt="1"/>
          </p:nvPr>
        </p:nvSpPr>
        <p:spPr>
          <a:xfrm>
            <a:off x="5135210" y="318850"/>
            <a:ext cx="1945773" cy="1428145"/>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1184153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solidFill>
                  <a:srgbClr val="FEF5C9"/>
                </a:solidFill>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solidFill>
                  <a:srgbClr val="FEF5C9"/>
                </a:solidFill>
              </a:defRPr>
            </a:lvl1pPr>
          </a:lstStyle>
          <a:p>
            <a:pPr lvl="0"/>
            <a:r>
              <a:rPr lang="en-US" dirty="0"/>
              <a:t>Add Verse Here</a:t>
            </a:r>
          </a:p>
        </p:txBody>
      </p:sp>
    </p:spTree>
    <p:extLst>
      <p:ext uri="{BB962C8B-B14F-4D97-AF65-F5344CB8AC3E}">
        <p14:creationId xmlns:p14="http://schemas.microsoft.com/office/powerpoint/2010/main" val="19290414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solidFill>
                  <a:srgbClr val="FEF5C9"/>
                </a:solidFill>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1066329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C7F0187-DCD9-5DB8-09C6-C911DC2541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DDA72F4-5280-9543-5CCE-CE96A663C2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C8320C-0E5D-E298-F728-381EF8CC8BD0}"/>
              </a:ext>
            </a:extLst>
          </p:cNvPr>
          <p:cNvSpPr>
            <a:spLocks noGrp="1" noChangeArrowheads="1"/>
          </p:cNvSpPr>
          <p:nvPr>
            <p:ph type="sldNum" sz="quarter" idx="12"/>
          </p:nvPr>
        </p:nvSpPr>
        <p:spPr>
          <a:ln/>
        </p:spPr>
        <p:txBody>
          <a:bodyPr/>
          <a:lstStyle>
            <a:lvl1pPr>
              <a:defRPr/>
            </a:lvl1pPr>
          </a:lstStyle>
          <a:p>
            <a:fld id="{66D4B1C1-4327-414E-9354-307E6EB35C49}" type="slidenum">
              <a:rPr lang="en-US" altLang="en-US"/>
              <a:pPr/>
              <a:t>‹#›</a:t>
            </a:fld>
            <a:endParaRPr lang="en-US" altLang="en-US"/>
          </a:p>
        </p:txBody>
      </p:sp>
    </p:spTree>
    <p:extLst>
      <p:ext uri="{BB962C8B-B14F-4D97-AF65-F5344CB8AC3E}">
        <p14:creationId xmlns:p14="http://schemas.microsoft.com/office/powerpoint/2010/main" val="10477318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D60157-86AA-8436-83AF-FBEDC6D19F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48EE38D-986F-D31D-9901-097EFE7355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7635EBC-E6B9-27D7-7880-5481B7557DBC}"/>
              </a:ext>
            </a:extLst>
          </p:cNvPr>
          <p:cNvSpPr>
            <a:spLocks noGrp="1" noChangeArrowheads="1"/>
          </p:cNvSpPr>
          <p:nvPr>
            <p:ph type="sldNum" sz="quarter" idx="12"/>
          </p:nvPr>
        </p:nvSpPr>
        <p:spPr>
          <a:ln/>
        </p:spPr>
        <p:txBody>
          <a:bodyPr/>
          <a:lstStyle>
            <a:lvl1pPr>
              <a:defRPr/>
            </a:lvl1pPr>
          </a:lstStyle>
          <a:p>
            <a:fld id="{944F5510-8AE3-4E95-805A-07E49A282A2F}" type="slidenum">
              <a:rPr lang="en-US" altLang="en-US"/>
              <a:pPr/>
              <a:t>‹#›</a:t>
            </a:fld>
            <a:endParaRPr lang="en-US" altLang="en-US"/>
          </a:p>
        </p:txBody>
      </p:sp>
    </p:spTree>
    <p:extLst>
      <p:ext uri="{BB962C8B-B14F-4D97-AF65-F5344CB8AC3E}">
        <p14:creationId xmlns:p14="http://schemas.microsoft.com/office/powerpoint/2010/main" val="1943327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08F77453-6812-61DA-7428-A5E0B3B32B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3F3F61-4B29-BF76-85D4-221D30ED6E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2DB7D5-3EA6-9B0A-21D5-3D3FB95F6BEA}"/>
              </a:ext>
            </a:extLst>
          </p:cNvPr>
          <p:cNvSpPr>
            <a:spLocks noGrp="1" noChangeArrowheads="1"/>
          </p:cNvSpPr>
          <p:nvPr>
            <p:ph type="sldNum" sz="quarter" idx="12"/>
          </p:nvPr>
        </p:nvSpPr>
        <p:spPr>
          <a:ln/>
        </p:spPr>
        <p:txBody>
          <a:bodyPr/>
          <a:lstStyle>
            <a:lvl1pPr>
              <a:defRPr/>
            </a:lvl1pPr>
          </a:lstStyle>
          <a:p>
            <a:fld id="{7C74B3E5-4CC7-49E7-A3A9-CF75F0328D02}" type="slidenum">
              <a:rPr lang="en-US" altLang="en-US"/>
              <a:pPr/>
              <a:t>‹#›</a:t>
            </a:fld>
            <a:endParaRPr lang="en-US" altLang="en-US"/>
          </a:p>
        </p:txBody>
      </p:sp>
    </p:spTree>
    <p:extLst>
      <p:ext uri="{BB962C8B-B14F-4D97-AF65-F5344CB8AC3E}">
        <p14:creationId xmlns:p14="http://schemas.microsoft.com/office/powerpoint/2010/main" val="21930012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B0C3097D-6B2E-FAE5-A03C-F4592E9458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D1E190-35B2-F0FB-B523-205BFAB2D8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FBCE88A-EA8D-8A0B-A31B-A6E09D6E0321}"/>
              </a:ext>
            </a:extLst>
          </p:cNvPr>
          <p:cNvSpPr>
            <a:spLocks noGrp="1" noChangeArrowheads="1"/>
          </p:cNvSpPr>
          <p:nvPr>
            <p:ph type="sldNum" sz="quarter" idx="12"/>
          </p:nvPr>
        </p:nvSpPr>
        <p:spPr>
          <a:ln/>
        </p:spPr>
        <p:txBody>
          <a:bodyPr/>
          <a:lstStyle>
            <a:lvl1pPr>
              <a:defRPr/>
            </a:lvl1pPr>
          </a:lstStyle>
          <a:p>
            <a:fld id="{FA936067-D07F-4E36-9423-C34D7E7C293E}" type="slidenum">
              <a:rPr lang="en-US" altLang="en-US"/>
              <a:pPr/>
              <a:t>‹#›</a:t>
            </a:fld>
            <a:endParaRPr lang="en-US" altLang="en-US"/>
          </a:p>
        </p:txBody>
      </p:sp>
    </p:spTree>
    <p:extLst>
      <p:ext uri="{BB962C8B-B14F-4D97-AF65-F5344CB8AC3E}">
        <p14:creationId xmlns:p14="http://schemas.microsoft.com/office/powerpoint/2010/main" val="31224252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22C46DE-27CE-BE01-F275-E15E2C8670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162A75F-AD45-960D-3F24-018A9C9E02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17AA766-5683-1549-56E8-A4BF3337BE36}"/>
              </a:ext>
            </a:extLst>
          </p:cNvPr>
          <p:cNvSpPr>
            <a:spLocks noGrp="1" noChangeArrowheads="1"/>
          </p:cNvSpPr>
          <p:nvPr>
            <p:ph type="sldNum" sz="quarter" idx="12"/>
          </p:nvPr>
        </p:nvSpPr>
        <p:spPr>
          <a:ln/>
        </p:spPr>
        <p:txBody>
          <a:bodyPr/>
          <a:lstStyle>
            <a:lvl1pPr>
              <a:defRPr/>
            </a:lvl1pPr>
          </a:lstStyle>
          <a:p>
            <a:fld id="{49302893-B216-4945-97D6-D87B2F51941C}" type="slidenum">
              <a:rPr lang="en-US" altLang="en-US"/>
              <a:pPr/>
              <a:t>‹#›</a:t>
            </a:fld>
            <a:endParaRPr lang="en-US" altLang="en-US"/>
          </a:p>
        </p:txBody>
      </p:sp>
    </p:spTree>
    <p:extLst>
      <p:ext uri="{BB962C8B-B14F-4D97-AF65-F5344CB8AC3E}">
        <p14:creationId xmlns:p14="http://schemas.microsoft.com/office/powerpoint/2010/main" val="283629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B5D1B43-E6C2-CD51-585A-0F7221B104D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AB0715B-1511-B2EE-4774-FE75108E29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0F8DAB1-B04D-C62B-23F5-968A055E8CF8}"/>
              </a:ext>
            </a:extLst>
          </p:cNvPr>
          <p:cNvSpPr>
            <a:spLocks noGrp="1" noChangeArrowheads="1"/>
          </p:cNvSpPr>
          <p:nvPr>
            <p:ph type="sldNum" sz="quarter" idx="12"/>
          </p:nvPr>
        </p:nvSpPr>
        <p:spPr>
          <a:ln/>
        </p:spPr>
        <p:txBody>
          <a:bodyPr/>
          <a:lstStyle>
            <a:lvl1pPr>
              <a:defRPr/>
            </a:lvl1pPr>
          </a:lstStyle>
          <a:p>
            <a:fld id="{5D3A3610-AF56-4B53-A235-FA9D8C86CD92}" type="slidenum">
              <a:rPr lang="en-US" altLang="en-US"/>
              <a:pPr/>
              <a:t>‹#›</a:t>
            </a:fld>
            <a:endParaRPr lang="en-US" altLang="en-US"/>
          </a:p>
        </p:txBody>
      </p:sp>
    </p:spTree>
    <p:extLst>
      <p:ext uri="{BB962C8B-B14F-4D97-AF65-F5344CB8AC3E}">
        <p14:creationId xmlns:p14="http://schemas.microsoft.com/office/powerpoint/2010/main" val="28733606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FB217BD-650E-4132-4378-03BFF664A1E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018C851-E284-1FDE-F571-1F252EA2E3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DFE2517-3130-1F4E-5424-7A55922B2C83}"/>
              </a:ext>
            </a:extLst>
          </p:cNvPr>
          <p:cNvSpPr>
            <a:spLocks noGrp="1" noChangeArrowheads="1"/>
          </p:cNvSpPr>
          <p:nvPr>
            <p:ph type="sldNum" sz="quarter" idx="12"/>
          </p:nvPr>
        </p:nvSpPr>
        <p:spPr>
          <a:ln/>
        </p:spPr>
        <p:txBody>
          <a:bodyPr/>
          <a:lstStyle>
            <a:lvl1pPr>
              <a:defRPr/>
            </a:lvl1pPr>
          </a:lstStyle>
          <a:p>
            <a:fld id="{DB462933-FBA6-4E72-AAA7-8E0D019CB1A1}" type="slidenum">
              <a:rPr lang="en-US" altLang="en-US"/>
              <a:pPr/>
              <a:t>‹#›</a:t>
            </a:fld>
            <a:endParaRPr lang="en-US" altLang="en-US"/>
          </a:p>
        </p:txBody>
      </p:sp>
    </p:spTree>
    <p:extLst>
      <p:ext uri="{BB962C8B-B14F-4D97-AF65-F5344CB8AC3E}">
        <p14:creationId xmlns:p14="http://schemas.microsoft.com/office/powerpoint/2010/main" val="23426538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6F6AF8A-D59A-E9B2-8A21-C7D7682C215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1ADF62E-26EF-5B3A-1647-55B0E916AC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98595ED-8441-43EA-3111-FD662B1F4F70}"/>
              </a:ext>
            </a:extLst>
          </p:cNvPr>
          <p:cNvSpPr>
            <a:spLocks noGrp="1" noChangeArrowheads="1"/>
          </p:cNvSpPr>
          <p:nvPr>
            <p:ph type="sldNum" sz="quarter" idx="12"/>
          </p:nvPr>
        </p:nvSpPr>
        <p:spPr>
          <a:ln/>
        </p:spPr>
        <p:txBody>
          <a:bodyPr/>
          <a:lstStyle>
            <a:lvl1pPr>
              <a:defRPr/>
            </a:lvl1pPr>
          </a:lstStyle>
          <a:p>
            <a:fld id="{FA17D19C-7228-4D96-865B-E7A572FEC5C6}" type="slidenum">
              <a:rPr lang="en-US" altLang="en-US"/>
              <a:pPr/>
              <a:t>‹#›</a:t>
            </a:fld>
            <a:endParaRPr lang="en-US" altLang="en-US"/>
          </a:p>
        </p:txBody>
      </p:sp>
    </p:spTree>
    <p:extLst>
      <p:ext uri="{BB962C8B-B14F-4D97-AF65-F5344CB8AC3E}">
        <p14:creationId xmlns:p14="http://schemas.microsoft.com/office/powerpoint/2010/main" val="3367810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89F5B63E-38DE-5E2A-94BD-82DB7C030D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559D77B-475F-2D11-95A1-FFDED74A23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463DEC9-690C-4F7D-6FA7-204E9A11B4A6}"/>
              </a:ext>
            </a:extLst>
          </p:cNvPr>
          <p:cNvSpPr>
            <a:spLocks noGrp="1" noChangeArrowheads="1"/>
          </p:cNvSpPr>
          <p:nvPr>
            <p:ph type="sldNum" sz="quarter" idx="12"/>
          </p:nvPr>
        </p:nvSpPr>
        <p:spPr>
          <a:ln/>
        </p:spPr>
        <p:txBody>
          <a:bodyPr/>
          <a:lstStyle>
            <a:lvl1pPr>
              <a:defRPr/>
            </a:lvl1pPr>
          </a:lstStyle>
          <a:p>
            <a:fld id="{5940324A-B8A8-414F-8A5C-FF105BD24ACA}" type="slidenum">
              <a:rPr lang="en-US" altLang="en-US"/>
              <a:pPr/>
              <a:t>‹#›</a:t>
            </a:fld>
            <a:endParaRPr lang="en-US" altLang="en-US"/>
          </a:p>
        </p:txBody>
      </p:sp>
    </p:spTree>
    <p:extLst>
      <p:ext uri="{BB962C8B-B14F-4D97-AF65-F5344CB8AC3E}">
        <p14:creationId xmlns:p14="http://schemas.microsoft.com/office/powerpoint/2010/main" val="618979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0BF3AD93-FE12-EA88-7BD6-5A399FD5FA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7A5FD3C-E213-920F-C37E-75F1FCAA97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656788-7101-4C82-0250-BBB14538AFD8}"/>
              </a:ext>
            </a:extLst>
          </p:cNvPr>
          <p:cNvSpPr>
            <a:spLocks noGrp="1" noChangeArrowheads="1"/>
          </p:cNvSpPr>
          <p:nvPr>
            <p:ph type="sldNum" sz="quarter" idx="12"/>
          </p:nvPr>
        </p:nvSpPr>
        <p:spPr>
          <a:ln/>
        </p:spPr>
        <p:txBody>
          <a:bodyPr/>
          <a:lstStyle>
            <a:lvl1pPr>
              <a:defRPr/>
            </a:lvl1pPr>
          </a:lstStyle>
          <a:p>
            <a:fld id="{0FECD20E-EDB2-41D4-8ADC-65ABEA01F617}" type="slidenum">
              <a:rPr lang="en-US" altLang="en-US"/>
              <a:pPr/>
              <a:t>‹#›</a:t>
            </a:fld>
            <a:endParaRPr lang="en-US" altLang="en-US"/>
          </a:p>
        </p:txBody>
      </p:sp>
    </p:spTree>
    <p:extLst>
      <p:ext uri="{BB962C8B-B14F-4D97-AF65-F5344CB8AC3E}">
        <p14:creationId xmlns:p14="http://schemas.microsoft.com/office/powerpoint/2010/main" val="9145504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6053B6-8F5F-88BA-918D-34F6E0CD1B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102EF7D-E1F8-F9A4-3855-CC86AD3C91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44F59E-BB4E-71A4-9E7F-A75F96E3153B}"/>
              </a:ext>
            </a:extLst>
          </p:cNvPr>
          <p:cNvSpPr>
            <a:spLocks noGrp="1" noChangeArrowheads="1"/>
          </p:cNvSpPr>
          <p:nvPr>
            <p:ph type="sldNum" sz="quarter" idx="12"/>
          </p:nvPr>
        </p:nvSpPr>
        <p:spPr>
          <a:ln/>
        </p:spPr>
        <p:txBody>
          <a:bodyPr/>
          <a:lstStyle>
            <a:lvl1pPr>
              <a:defRPr/>
            </a:lvl1pPr>
          </a:lstStyle>
          <a:p>
            <a:fld id="{CDBB84F7-1D6A-488E-AAE5-F24DA1716700}" type="slidenum">
              <a:rPr lang="en-US" altLang="en-US"/>
              <a:pPr/>
              <a:t>‹#›</a:t>
            </a:fld>
            <a:endParaRPr lang="en-US" altLang="en-US"/>
          </a:p>
        </p:txBody>
      </p:sp>
    </p:spTree>
    <p:extLst>
      <p:ext uri="{BB962C8B-B14F-4D97-AF65-F5344CB8AC3E}">
        <p14:creationId xmlns:p14="http://schemas.microsoft.com/office/powerpoint/2010/main" val="20766198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41F7E3-87E7-937D-1E69-26117AB386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572C0A-1475-613E-7B98-0FD6F47AD7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B3A32B9-B81B-6C26-663B-7CA35F21845E}"/>
              </a:ext>
            </a:extLst>
          </p:cNvPr>
          <p:cNvSpPr>
            <a:spLocks noGrp="1" noChangeArrowheads="1"/>
          </p:cNvSpPr>
          <p:nvPr>
            <p:ph type="sldNum" sz="quarter" idx="12"/>
          </p:nvPr>
        </p:nvSpPr>
        <p:spPr>
          <a:ln/>
        </p:spPr>
        <p:txBody>
          <a:bodyPr/>
          <a:lstStyle>
            <a:lvl1pPr>
              <a:defRPr/>
            </a:lvl1pPr>
          </a:lstStyle>
          <a:p>
            <a:fld id="{81DE504F-87A1-41E9-B634-0FBBF0BD4D84}" type="slidenum">
              <a:rPr lang="en-US" altLang="en-US"/>
              <a:pPr/>
              <a:t>‹#›</a:t>
            </a:fld>
            <a:endParaRPr lang="en-US" altLang="en-US"/>
          </a:p>
        </p:txBody>
      </p:sp>
    </p:spTree>
    <p:extLst>
      <p:ext uri="{BB962C8B-B14F-4D97-AF65-F5344CB8AC3E}">
        <p14:creationId xmlns:p14="http://schemas.microsoft.com/office/powerpoint/2010/main" val="2701256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FE6B4-B814-390D-3609-FDACDC0B4F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C5F4A9-3399-2327-5AF7-5F0C29D614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117E0E-DBD6-D4EC-655E-E087D75B321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55EB180-9E0E-A391-5E45-B31C9D6EE3A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21129EB-D4EE-638C-9CDF-88A6842A7B39}"/>
              </a:ext>
            </a:extLst>
          </p:cNvPr>
          <p:cNvSpPr>
            <a:spLocks noGrp="1"/>
          </p:cNvSpPr>
          <p:nvPr>
            <p:ph type="sldNum" sz="quarter" idx="12"/>
          </p:nvPr>
        </p:nvSpPr>
        <p:spPr/>
        <p:txBody>
          <a:bodyPr/>
          <a:lstStyle>
            <a:lvl1pPr>
              <a:defRPr/>
            </a:lvl1pPr>
          </a:lstStyle>
          <a:p>
            <a:fld id="{C70519C5-B9A6-4DCA-9333-DCA1C2DEAEAF}" type="slidenum">
              <a:rPr lang="en-US" altLang="en-US"/>
              <a:pPr/>
              <a:t>‹#›</a:t>
            </a:fld>
            <a:endParaRPr lang="en-US" altLang="en-US"/>
          </a:p>
        </p:txBody>
      </p:sp>
    </p:spTree>
    <p:extLst>
      <p:ext uri="{BB962C8B-B14F-4D97-AF65-F5344CB8AC3E}">
        <p14:creationId xmlns:p14="http://schemas.microsoft.com/office/powerpoint/2010/main" val="2211670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81DF47D-86A7-CF5D-143F-567B84B206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6205E34-E1C6-2710-E45C-FA699365BE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BBEE2D3-AB8D-BE8F-D7B3-465D2D907C72}"/>
              </a:ext>
            </a:extLst>
          </p:cNvPr>
          <p:cNvSpPr>
            <a:spLocks noGrp="1" noChangeArrowheads="1"/>
          </p:cNvSpPr>
          <p:nvPr>
            <p:ph type="sldNum" sz="quarter" idx="12"/>
          </p:nvPr>
        </p:nvSpPr>
        <p:spPr>
          <a:ln/>
        </p:spPr>
        <p:txBody>
          <a:bodyPr/>
          <a:lstStyle>
            <a:lvl1pPr>
              <a:defRPr/>
            </a:lvl1pPr>
          </a:lstStyle>
          <a:p>
            <a:fld id="{1B358EC8-137E-4171-A9C4-163CFE6C7D30}" type="slidenum">
              <a:rPr lang="en-US" altLang="en-US"/>
              <a:pPr/>
              <a:t>‹#›</a:t>
            </a:fld>
            <a:endParaRPr lang="en-US" altLang="en-US"/>
          </a:p>
        </p:txBody>
      </p:sp>
    </p:spTree>
    <p:extLst>
      <p:ext uri="{BB962C8B-B14F-4D97-AF65-F5344CB8AC3E}">
        <p14:creationId xmlns:p14="http://schemas.microsoft.com/office/powerpoint/2010/main" val="4153019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45F2E-04F1-9CEE-5A88-B9719537AE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EB9BB8-6891-58C6-807D-69DBACA117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34CF0B-8B96-910B-8B6B-A1D976650A5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8D1CA4F-58F8-A490-223A-583FEC25674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3A47FA8-7728-40EF-DAA3-DC428A1AD1BE}"/>
              </a:ext>
            </a:extLst>
          </p:cNvPr>
          <p:cNvSpPr>
            <a:spLocks noGrp="1"/>
          </p:cNvSpPr>
          <p:nvPr>
            <p:ph type="sldNum" sz="quarter" idx="12"/>
          </p:nvPr>
        </p:nvSpPr>
        <p:spPr/>
        <p:txBody>
          <a:bodyPr/>
          <a:lstStyle>
            <a:lvl1pPr>
              <a:defRPr/>
            </a:lvl1pPr>
          </a:lstStyle>
          <a:p>
            <a:fld id="{26BD4AED-7EDD-4633-81D5-5986E1EE11DC}" type="slidenum">
              <a:rPr lang="en-US" altLang="en-US"/>
              <a:pPr/>
              <a:t>‹#›</a:t>
            </a:fld>
            <a:endParaRPr lang="en-US" altLang="en-US"/>
          </a:p>
        </p:txBody>
      </p:sp>
    </p:spTree>
    <p:extLst>
      <p:ext uri="{BB962C8B-B14F-4D97-AF65-F5344CB8AC3E}">
        <p14:creationId xmlns:p14="http://schemas.microsoft.com/office/powerpoint/2010/main" val="13703513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C8C1-223B-7FA1-6F73-058611CCE363}"/>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3A4574-5794-DAD7-E1DF-B4CEAF4AE958}"/>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AB1B7223-490F-3834-A099-26437E5276A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CE87417-6469-C2E5-DBF7-237DF1CD691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026D028-B181-F01A-C0A7-5447BC35C634}"/>
              </a:ext>
            </a:extLst>
          </p:cNvPr>
          <p:cNvSpPr>
            <a:spLocks noGrp="1"/>
          </p:cNvSpPr>
          <p:nvPr>
            <p:ph type="sldNum" sz="quarter" idx="12"/>
          </p:nvPr>
        </p:nvSpPr>
        <p:spPr/>
        <p:txBody>
          <a:bodyPr/>
          <a:lstStyle>
            <a:lvl1pPr>
              <a:defRPr/>
            </a:lvl1pPr>
          </a:lstStyle>
          <a:p>
            <a:fld id="{420836B0-F45B-47B4-A59F-39DD5A4091FE}" type="slidenum">
              <a:rPr lang="en-US" altLang="en-US"/>
              <a:pPr/>
              <a:t>‹#›</a:t>
            </a:fld>
            <a:endParaRPr lang="en-US" altLang="en-US"/>
          </a:p>
        </p:txBody>
      </p:sp>
    </p:spTree>
    <p:extLst>
      <p:ext uri="{BB962C8B-B14F-4D97-AF65-F5344CB8AC3E}">
        <p14:creationId xmlns:p14="http://schemas.microsoft.com/office/powerpoint/2010/main" val="12639325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90DC6-155E-D7D9-6636-33C1767201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1A50A9-4BFC-D0FE-9990-6E021D9C31C8}"/>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535E99-79CD-9BB0-646B-87BADC5F5CAF}"/>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3B6620-FF32-B8E1-6735-F74C1C34526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A2A7E65-B3C4-06CD-8FCC-AC5D5BFCCC4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727D090-FD66-3097-8086-756326A1E533}"/>
              </a:ext>
            </a:extLst>
          </p:cNvPr>
          <p:cNvSpPr>
            <a:spLocks noGrp="1"/>
          </p:cNvSpPr>
          <p:nvPr>
            <p:ph type="sldNum" sz="quarter" idx="12"/>
          </p:nvPr>
        </p:nvSpPr>
        <p:spPr/>
        <p:txBody>
          <a:bodyPr/>
          <a:lstStyle>
            <a:lvl1pPr>
              <a:defRPr/>
            </a:lvl1pPr>
          </a:lstStyle>
          <a:p>
            <a:fld id="{44332CFF-722F-41D4-84D6-5D6665B3C247}" type="slidenum">
              <a:rPr lang="en-US" altLang="en-US"/>
              <a:pPr/>
              <a:t>‹#›</a:t>
            </a:fld>
            <a:endParaRPr lang="en-US" altLang="en-US"/>
          </a:p>
        </p:txBody>
      </p:sp>
    </p:spTree>
    <p:extLst>
      <p:ext uri="{BB962C8B-B14F-4D97-AF65-F5344CB8AC3E}">
        <p14:creationId xmlns:p14="http://schemas.microsoft.com/office/powerpoint/2010/main" val="34143643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E370-D6D7-A96A-FDE3-10792A5FE6D0}"/>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FE6EDE-E97C-999F-F079-0DD283499B64}"/>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C93102-F083-5D2D-F39A-C62D7FD2E9B5}"/>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E5E628-83C4-388F-6723-94CA4DE2A657}"/>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0FD7F9-2C38-94EE-70EF-5FE4496D9965}"/>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282B69-F86B-17B4-ED75-0B10D28D516E}"/>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B17A165-8B2F-9F92-54D4-1E71CFCD1DC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2BAD9986-1BB5-E131-E1B6-CBD2B05FD047}"/>
              </a:ext>
            </a:extLst>
          </p:cNvPr>
          <p:cNvSpPr>
            <a:spLocks noGrp="1"/>
          </p:cNvSpPr>
          <p:nvPr>
            <p:ph type="sldNum" sz="quarter" idx="12"/>
          </p:nvPr>
        </p:nvSpPr>
        <p:spPr/>
        <p:txBody>
          <a:bodyPr/>
          <a:lstStyle>
            <a:lvl1pPr>
              <a:defRPr/>
            </a:lvl1pPr>
          </a:lstStyle>
          <a:p>
            <a:fld id="{7F505315-CE71-4E4D-BEA4-97A561C4A7A8}" type="slidenum">
              <a:rPr lang="en-US" altLang="en-US"/>
              <a:pPr/>
              <a:t>‹#›</a:t>
            </a:fld>
            <a:endParaRPr lang="en-US" altLang="en-US"/>
          </a:p>
        </p:txBody>
      </p:sp>
    </p:spTree>
    <p:extLst>
      <p:ext uri="{BB962C8B-B14F-4D97-AF65-F5344CB8AC3E}">
        <p14:creationId xmlns:p14="http://schemas.microsoft.com/office/powerpoint/2010/main" val="24308453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CB46D-7455-8FBC-B211-866C392192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D3E877-8A0A-230E-F107-6CEE07AE0CF0}"/>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8B74B25-E839-BBE3-7A9A-43169935CF7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68F576E-33A5-51F2-F90F-B9BA2D4F3B97}"/>
              </a:ext>
            </a:extLst>
          </p:cNvPr>
          <p:cNvSpPr>
            <a:spLocks noGrp="1"/>
          </p:cNvSpPr>
          <p:nvPr>
            <p:ph type="sldNum" sz="quarter" idx="12"/>
          </p:nvPr>
        </p:nvSpPr>
        <p:spPr/>
        <p:txBody>
          <a:bodyPr/>
          <a:lstStyle>
            <a:lvl1pPr>
              <a:defRPr/>
            </a:lvl1pPr>
          </a:lstStyle>
          <a:p>
            <a:fld id="{C17AAD48-C8D8-41C7-B7AA-0CE796CAADC6}" type="slidenum">
              <a:rPr lang="en-US" altLang="en-US"/>
              <a:pPr/>
              <a:t>‹#›</a:t>
            </a:fld>
            <a:endParaRPr lang="en-US" altLang="en-US"/>
          </a:p>
        </p:txBody>
      </p:sp>
    </p:spTree>
    <p:extLst>
      <p:ext uri="{BB962C8B-B14F-4D97-AF65-F5344CB8AC3E}">
        <p14:creationId xmlns:p14="http://schemas.microsoft.com/office/powerpoint/2010/main" val="305427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99BCC3-8F08-3E4C-2A17-DE69CCA0C0BA}"/>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FC014872-82DA-2858-9F91-39AA807E713B}"/>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C74F359-91EA-50EC-5E1A-DAA3F5269AFB}"/>
              </a:ext>
            </a:extLst>
          </p:cNvPr>
          <p:cNvSpPr>
            <a:spLocks noGrp="1"/>
          </p:cNvSpPr>
          <p:nvPr>
            <p:ph type="sldNum" sz="quarter" idx="12"/>
          </p:nvPr>
        </p:nvSpPr>
        <p:spPr/>
        <p:txBody>
          <a:bodyPr/>
          <a:lstStyle>
            <a:lvl1pPr>
              <a:defRPr/>
            </a:lvl1pPr>
          </a:lstStyle>
          <a:p>
            <a:fld id="{0126750E-D228-47EC-98EE-5AEE085E6DA8}" type="slidenum">
              <a:rPr lang="en-US" altLang="en-US"/>
              <a:pPr/>
              <a:t>‹#›</a:t>
            </a:fld>
            <a:endParaRPr lang="en-US" altLang="en-US"/>
          </a:p>
        </p:txBody>
      </p:sp>
    </p:spTree>
    <p:extLst>
      <p:ext uri="{BB962C8B-B14F-4D97-AF65-F5344CB8AC3E}">
        <p14:creationId xmlns:p14="http://schemas.microsoft.com/office/powerpoint/2010/main" val="5359210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73DE9-69B9-E337-8532-C18E951F78C1}"/>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A5574C-4635-E837-0280-92E6B71FD247}"/>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2C43E1-C178-AB8B-E27B-9A69DEEAF0E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F9F850-0B3F-BB51-83E2-1B06C3F02EE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5280AAF-F211-288A-17BB-5A86EA384A9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9804EA2-4902-732A-5FC6-1E903D64624C}"/>
              </a:ext>
            </a:extLst>
          </p:cNvPr>
          <p:cNvSpPr>
            <a:spLocks noGrp="1"/>
          </p:cNvSpPr>
          <p:nvPr>
            <p:ph type="sldNum" sz="quarter" idx="12"/>
          </p:nvPr>
        </p:nvSpPr>
        <p:spPr/>
        <p:txBody>
          <a:bodyPr/>
          <a:lstStyle>
            <a:lvl1pPr>
              <a:defRPr/>
            </a:lvl1pPr>
          </a:lstStyle>
          <a:p>
            <a:fld id="{78ACA635-B798-43D5-B84A-89F13856D17D}" type="slidenum">
              <a:rPr lang="en-US" altLang="en-US"/>
              <a:pPr/>
              <a:t>‹#›</a:t>
            </a:fld>
            <a:endParaRPr lang="en-US" altLang="en-US"/>
          </a:p>
        </p:txBody>
      </p:sp>
    </p:spTree>
    <p:extLst>
      <p:ext uri="{BB962C8B-B14F-4D97-AF65-F5344CB8AC3E}">
        <p14:creationId xmlns:p14="http://schemas.microsoft.com/office/powerpoint/2010/main" val="26881852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7D6FA-AD82-FCBD-27D2-EF99D9DE868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7CFE0E-B54C-EB2E-63F7-7742D92EC3CA}"/>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22B4CA-2378-4C56-1DEE-E8F0B21565D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DCCD7E-7F9B-BE32-FF60-11BACF6D75F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372FF7D-2C2A-5989-EC0E-DA657C697C8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05D6C93-35D0-82C1-2910-BEDA0E4D5735}"/>
              </a:ext>
            </a:extLst>
          </p:cNvPr>
          <p:cNvSpPr>
            <a:spLocks noGrp="1"/>
          </p:cNvSpPr>
          <p:nvPr>
            <p:ph type="sldNum" sz="quarter" idx="12"/>
          </p:nvPr>
        </p:nvSpPr>
        <p:spPr/>
        <p:txBody>
          <a:bodyPr/>
          <a:lstStyle>
            <a:lvl1pPr>
              <a:defRPr/>
            </a:lvl1pPr>
          </a:lstStyle>
          <a:p>
            <a:fld id="{4AC90E85-E335-4921-BF06-99B69895EAA5}" type="slidenum">
              <a:rPr lang="en-US" altLang="en-US"/>
              <a:pPr/>
              <a:t>‹#›</a:t>
            </a:fld>
            <a:endParaRPr lang="en-US" altLang="en-US"/>
          </a:p>
        </p:txBody>
      </p:sp>
    </p:spTree>
    <p:extLst>
      <p:ext uri="{BB962C8B-B14F-4D97-AF65-F5344CB8AC3E}">
        <p14:creationId xmlns:p14="http://schemas.microsoft.com/office/powerpoint/2010/main" val="41133996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C0DD5-6626-E1AE-5D16-2CA1FEFEB7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88BEC0-A2DF-7CA5-C9DF-32C867E300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4875D-444C-65BA-D486-186F6272789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4761671-1FC5-4F9E-B05E-02598243073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4C631B1-0A77-DB3C-3213-E89B458B01E7}"/>
              </a:ext>
            </a:extLst>
          </p:cNvPr>
          <p:cNvSpPr>
            <a:spLocks noGrp="1"/>
          </p:cNvSpPr>
          <p:nvPr>
            <p:ph type="sldNum" sz="quarter" idx="12"/>
          </p:nvPr>
        </p:nvSpPr>
        <p:spPr/>
        <p:txBody>
          <a:bodyPr/>
          <a:lstStyle>
            <a:lvl1pPr>
              <a:defRPr/>
            </a:lvl1pPr>
          </a:lstStyle>
          <a:p>
            <a:fld id="{2F90169C-F24E-4151-BF2C-7016A2DCB50B}" type="slidenum">
              <a:rPr lang="en-US" altLang="en-US"/>
              <a:pPr/>
              <a:t>‹#›</a:t>
            </a:fld>
            <a:endParaRPr lang="en-US" altLang="en-US"/>
          </a:p>
        </p:txBody>
      </p:sp>
    </p:spTree>
    <p:extLst>
      <p:ext uri="{BB962C8B-B14F-4D97-AF65-F5344CB8AC3E}">
        <p14:creationId xmlns:p14="http://schemas.microsoft.com/office/powerpoint/2010/main" val="1921042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CB1471-EC85-2489-9485-9B8C978BC136}"/>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44BBAD-AE81-AE41-A761-5A9290CE1999}"/>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6C01E-B1D0-53D6-C07D-3A75951646E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4BD2246-F987-D920-E464-1F05242C561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DA50DDA-271B-38ED-0014-B5B796138DF1}"/>
              </a:ext>
            </a:extLst>
          </p:cNvPr>
          <p:cNvSpPr>
            <a:spLocks noGrp="1"/>
          </p:cNvSpPr>
          <p:nvPr>
            <p:ph type="sldNum" sz="quarter" idx="12"/>
          </p:nvPr>
        </p:nvSpPr>
        <p:spPr/>
        <p:txBody>
          <a:bodyPr/>
          <a:lstStyle>
            <a:lvl1pPr>
              <a:defRPr/>
            </a:lvl1pPr>
          </a:lstStyle>
          <a:p>
            <a:fld id="{A53C1289-139D-4054-AA7C-FFFE98964BAA}" type="slidenum">
              <a:rPr lang="en-US" altLang="en-US"/>
              <a:pPr/>
              <a:t>‹#›</a:t>
            </a:fld>
            <a:endParaRPr lang="en-US" altLang="en-US"/>
          </a:p>
        </p:txBody>
      </p:sp>
    </p:spTree>
    <p:extLst>
      <p:ext uri="{BB962C8B-B14F-4D97-AF65-F5344CB8AC3E}">
        <p14:creationId xmlns:p14="http://schemas.microsoft.com/office/powerpoint/2010/main" val="715642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79DD747-3D5A-3A58-AB01-7431AB6D0D6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DA989BC-3045-96D5-FBBF-E865AEE096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082B2D4-3181-8702-E07D-DD73E853DB59}"/>
              </a:ext>
            </a:extLst>
          </p:cNvPr>
          <p:cNvSpPr>
            <a:spLocks noGrp="1" noChangeArrowheads="1"/>
          </p:cNvSpPr>
          <p:nvPr>
            <p:ph type="sldNum" sz="quarter" idx="12"/>
          </p:nvPr>
        </p:nvSpPr>
        <p:spPr>
          <a:ln/>
        </p:spPr>
        <p:txBody>
          <a:bodyPr/>
          <a:lstStyle>
            <a:lvl1pPr>
              <a:defRPr/>
            </a:lvl1pPr>
          </a:lstStyle>
          <a:p>
            <a:fld id="{D1AEA018-A424-46B3-A6B7-1CEF9830C929}" type="slidenum">
              <a:rPr lang="en-US" altLang="en-US"/>
              <a:pPr/>
              <a:t>‹#›</a:t>
            </a:fld>
            <a:endParaRPr lang="en-US" altLang="en-US"/>
          </a:p>
        </p:txBody>
      </p:sp>
    </p:spTree>
    <p:extLst>
      <p:ext uri="{BB962C8B-B14F-4D97-AF65-F5344CB8AC3E}">
        <p14:creationId xmlns:p14="http://schemas.microsoft.com/office/powerpoint/2010/main" val="2515848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128C4C2-E530-0C79-F3BD-EF93800A992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F403521-0BEC-8377-0151-4AC8020DF4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FF6D362-B50B-F908-8554-54415E5D6E37}"/>
              </a:ext>
            </a:extLst>
          </p:cNvPr>
          <p:cNvSpPr>
            <a:spLocks noGrp="1" noChangeArrowheads="1"/>
          </p:cNvSpPr>
          <p:nvPr>
            <p:ph type="sldNum" sz="quarter" idx="12"/>
          </p:nvPr>
        </p:nvSpPr>
        <p:spPr>
          <a:ln/>
        </p:spPr>
        <p:txBody>
          <a:bodyPr/>
          <a:lstStyle>
            <a:lvl1pPr>
              <a:defRPr/>
            </a:lvl1pPr>
          </a:lstStyle>
          <a:p>
            <a:fld id="{886A2AB3-C1CA-4678-BF9E-C9888E5DBF70}" type="slidenum">
              <a:rPr lang="en-US" altLang="en-US"/>
              <a:pPr/>
              <a:t>‹#›</a:t>
            </a:fld>
            <a:endParaRPr lang="en-US" altLang="en-US"/>
          </a:p>
        </p:txBody>
      </p:sp>
    </p:spTree>
    <p:extLst>
      <p:ext uri="{BB962C8B-B14F-4D97-AF65-F5344CB8AC3E}">
        <p14:creationId xmlns:p14="http://schemas.microsoft.com/office/powerpoint/2010/main" val="3383935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EEDDF77-D227-4798-B449-0447B362F14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ECAE2BC-7386-28AB-8C60-C46A5FA834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D904E9A-FF39-A619-576F-9F7D59886D2F}"/>
              </a:ext>
            </a:extLst>
          </p:cNvPr>
          <p:cNvSpPr>
            <a:spLocks noGrp="1" noChangeArrowheads="1"/>
          </p:cNvSpPr>
          <p:nvPr>
            <p:ph type="sldNum" sz="quarter" idx="12"/>
          </p:nvPr>
        </p:nvSpPr>
        <p:spPr>
          <a:ln/>
        </p:spPr>
        <p:txBody>
          <a:bodyPr/>
          <a:lstStyle>
            <a:lvl1pPr>
              <a:defRPr/>
            </a:lvl1pPr>
          </a:lstStyle>
          <a:p>
            <a:fld id="{A07EEADF-E01B-493B-8CEA-4CDBEC168F3F}" type="slidenum">
              <a:rPr lang="en-US" altLang="en-US"/>
              <a:pPr/>
              <a:t>‹#›</a:t>
            </a:fld>
            <a:endParaRPr lang="en-US" altLang="en-US"/>
          </a:p>
        </p:txBody>
      </p:sp>
    </p:spTree>
    <p:extLst>
      <p:ext uri="{BB962C8B-B14F-4D97-AF65-F5344CB8AC3E}">
        <p14:creationId xmlns:p14="http://schemas.microsoft.com/office/powerpoint/2010/main" val="933887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EB78E31C-F2BE-EFB9-E121-22C5240C60D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423E6DF-0EFE-331F-E3C2-537955AB2F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FD1D9D1-70F6-DD64-0339-7D4CC15B069F}"/>
              </a:ext>
            </a:extLst>
          </p:cNvPr>
          <p:cNvSpPr>
            <a:spLocks noGrp="1" noChangeArrowheads="1"/>
          </p:cNvSpPr>
          <p:nvPr>
            <p:ph type="sldNum" sz="quarter" idx="12"/>
          </p:nvPr>
        </p:nvSpPr>
        <p:spPr>
          <a:ln/>
        </p:spPr>
        <p:txBody>
          <a:bodyPr/>
          <a:lstStyle>
            <a:lvl1pPr>
              <a:defRPr/>
            </a:lvl1pPr>
          </a:lstStyle>
          <a:p>
            <a:fld id="{514DAB3D-A8EC-4D6C-A31E-6B509BBCEEE2}" type="slidenum">
              <a:rPr lang="en-US" altLang="en-US"/>
              <a:pPr/>
              <a:t>‹#›</a:t>
            </a:fld>
            <a:endParaRPr lang="en-US" altLang="en-US"/>
          </a:p>
        </p:txBody>
      </p:sp>
    </p:spTree>
    <p:extLst>
      <p:ext uri="{BB962C8B-B14F-4D97-AF65-F5344CB8AC3E}">
        <p14:creationId xmlns:p14="http://schemas.microsoft.com/office/powerpoint/2010/main" val="3896089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BD2A7351-E1FC-7366-1DAA-3EBB8AC49F5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77E6242-2990-45B7-78B9-77D1F5DE14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DF722F-7C8E-F2A0-1E0C-7F434A704C6A}"/>
              </a:ext>
            </a:extLst>
          </p:cNvPr>
          <p:cNvSpPr>
            <a:spLocks noGrp="1" noChangeArrowheads="1"/>
          </p:cNvSpPr>
          <p:nvPr>
            <p:ph type="sldNum" sz="quarter" idx="12"/>
          </p:nvPr>
        </p:nvSpPr>
        <p:spPr>
          <a:ln/>
        </p:spPr>
        <p:txBody>
          <a:bodyPr/>
          <a:lstStyle>
            <a:lvl1pPr>
              <a:defRPr/>
            </a:lvl1pPr>
          </a:lstStyle>
          <a:p>
            <a:fld id="{1D2D5807-694E-40BE-9AF6-43220933CF36}" type="slidenum">
              <a:rPr lang="en-US" altLang="en-US"/>
              <a:pPr/>
              <a:t>‹#›</a:t>
            </a:fld>
            <a:endParaRPr lang="en-US" altLang="en-US"/>
          </a:p>
        </p:txBody>
      </p:sp>
    </p:spTree>
    <p:extLst>
      <p:ext uri="{BB962C8B-B14F-4D97-AF65-F5344CB8AC3E}">
        <p14:creationId xmlns:p14="http://schemas.microsoft.com/office/powerpoint/2010/main" val="1091664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jp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8.jpg"/><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9D8EDCB-B883-ABDB-10D9-76BF0B53DEEA}"/>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3F611EDC-AE7D-AB95-0E65-F49E0A588B25}"/>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CA4B7183-11ED-8B07-02B7-394357CB01B5}"/>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DB0F6822-2BEC-F4E1-1032-B94D40CD4539}"/>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D9E0AB82-9209-F6F3-1173-92A60AE1E0B2}"/>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05E59138-9959-4B54-B6E7-6B95E4271574}" type="slidenum">
              <a:rPr lang="en-US" altLang="en-US"/>
              <a:pPr/>
              <a:t>‹#›</a:t>
            </a:fld>
            <a:endParaRPr lang="en-US" altLang="en-US"/>
          </a:p>
        </p:txBody>
      </p:sp>
    </p:spTree>
    <p:extLst>
      <p:ext uri="{BB962C8B-B14F-4D97-AF65-F5344CB8AC3E}">
        <p14:creationId xmlns:p14="http://schemas.microsoft.com/office/powerpoint/2010/main" val="242571663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7/2/2022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518507029"/>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7/2/2022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443387535"/>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Lst>
  <p:txStyles>
    <p:titleStyle>
      <a:lvl1pPr algn="ctr" defTabSz="1219170" rtl="0" eaLnBrk="1" latinLnBrk="0" hangingPunct="1">
        <a:spcBef>
          <a:spcPct val="0"/>
        </a:spcBef>
        <a:buNone/>
        <a:defRPr sz="5867" kern="1200">
          <a:solidFill>
            <a:srgbClr val="3A2E1A"/>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3A2E1A"/>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3A2E1A"/>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3A2E1A"/>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3A2E1A"/>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3A2E1A"/>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A62504D-A8BC-2AB4-EF1B-321D64CDEF72}"/>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86A80073-C0A5-2B95-BD28-17F7E189F7D5}"/>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BA8AA594-60EC-0D42-306E-4D408EBCF51E}"/>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9B3B9895-ACE0-AA6E-FAE4-CA2319371D5B}"/>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909E6C4C-8E49-04AD-0B33-BAA1FE8AAC13}"/>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98DFB34D-1514-4C97-AF95-72604CD3E7E5}" type="slidenum">
              <a:rPr lang="en-US" altLang="en-US"/>
              <a:pPr/>
              <a:t>‹#›</a:t>
            </a:fld>
            <a:endParaRPr lang="en-US" altLang="en-US"/>
          </a:p>
        </p:txBody>
      </p:sp>
    </p:spTree>
    <p:extLst>
      <p:ext uri="{BB962C8B-B14F-4D97-AF65-F5344CB8AC3E}">
        <p14:creationId xmlns:p14="http://schemas.microsoft.com/office/powerpoint/2010/main" val="73403720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825B11D-B78A-EDA6-9246-BBDAFE9F3C71}"/>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D45F609-3FFB-5910-1615-D75A1D496EC2}"/>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A079BB1-63D2-E879-8950-BAE0B4AE4205}"/>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144C9B5B-EE9F-70F6-145B-8E53AC09792E}"/>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0D6E7EA0-D28D-657D-0C97-40118F8CD55F}"/>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5ADA446-1108-436F-9283-584478C3AB84}" type="slidenum">
              <a:rPr lang="en-US" altLang="en-US"/>
              <a:pPr/>
              <a:t>‹#›</a:t>
            </a:fld>
            <a:endParaRPr lang="en-US" altLang="en-US"/>
          </a:p>
        </p:txBody>
      </p:sp>
    </p:spTree>
    <p:extLst>
      <p:ext uri="{BB962C8B-B14F-4D97-AF65-F5344CB8AC3E}">
        <p14:creationId xmlns:p14="http://schemas.microsoft.com/office/powerpoint/2010/main" val="152145872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anose="02020603050405020304" pitchFamily="18" charset="0"/>
        </a:defRPr>
      </a:lvl2pPr>
      <a:lvl3pPr algn="ctr" rtl="0" fontAlgn="base">
        <a:spcBef>
          <a:spcPct val="0"/>
        </a:spcBef>
        <a:spcAft>
          <a:spcPct val="0"/>
        </a:spcAft>
        <a:defRPr sz="4400">
          <a:solidFill>
            <a:schemeClr val="tx2"/>
          </a:solidFill>
          <a:latin typeface="Times" panose="02020603050405020304" pitchFamily="18" charset="0"/>
        </a:defRPr>
      </a:lvl3pPr>
      <a:lvl4pPr algn="ctr" rtl="0" fontAlgn="base">
        <a:spcBef>
          <a:spcPct val="0"/>
        </a:spcBef>
        <a:spcAft>
          <a:spcPct val="0"/>
        </a:spcAft>
        <a:defRPr sz="4400">
          <a:solidFill>
            <a:schemeClr val="tx2"/>
          </a:solidFill>
          <a:latin typeface="Times" panose="02020603050405020304" pitchFamily="18" charset="0"/>
        </a:defRPr>
      </a:lvl4pPr>
      <a:lvl5pPr algn="ctr" rtl="0" fontAlgn="base">
        <a:spcBef>
          <a:spcPct val="0"/>
        </a:spcBef>
        <a:spcAft>
          <a:spcPct val="0"/>
        </a:spcAft>
        <a:defRPr sz="4400">
          <a:solidFill>
            <a:schemeClr val="tx2"/>
          </a:solidFill>
          <a:latin typeface="Times" panose="02020603050405020304" pitchFamily="18" charset="0"/>
        </a:defRPr>
      </a:lvl5pPr>
      <a:lvl6pPr marL="457200" algn="ctr" rtl="0" fontAlgn="base">
        <a:spcBef>
          <a:spcPct val="0"/>
        </a:spcBef>
        <a:spcAft>
          <a:spcPct val="0"/>
        </a:spcAft>
        <a:defRPr sz="4400">
          <a:solidFill>
            <a:schemeClr val="tx2"/>
          </a:solidFill>
          <a:latin typeface="Times" panose="02020603050405020304" pitchFamily="18" charset="0"/>
        </a:defRPr>
      </a:lvl6pPr>
      <a:lvl7pPr marL="914400" algn="ctr" rtl="0" fontAlgn="base">
        <a:spcBef>
          <a:spcPct val="0"/>
        </a:spcBef>
        <a:spcAft>
          <a:spcPct val="0"/>
        </a:spcAft>
        <a:defRPr sz="4400">
          <a:solidFill>
            <a:schemeClr val="tx2"/>
          </a:solidFill>
          <a:latin typeface="Times" panose="02020603050405020304" pitchFamily="18" charset="0"/>
        </a:defRPr>
      </a:lvl7pPr>
      <a:lvl8pPr marL="1371600" algn="ctr" rtl="0" fontAlgn="base">
        <a:spcBef>
          <a:spcPct val="0"/>
        </a:spcBef>
        <a:spcAft>
          <a:spcPct val="0"/>
        </a:spcAft>
        <a:defRPr sz="4400">
          <a:solidFill>
            <a:schemeClr val="tx2"/>
          </a:solidFill>
          <a:latin typeface="Times" panose="02020603050405020304" pitchFamily="18" charset="0"/>
        </a:defRPr>
      </a:lvl8pPr>
      <a:lvl9pPr marL="1828800" algn="ctr" rtl="0" fontAlgn="base">
        <a:spcBef>
          <a:spcPct val="0"/>
        </a:spcBef>
        <a:spcAft>
          <a:spcPct val="0"/>
        </a:spcAft>
        <a:defRPr sz="4400">
          <a:solidFill>
            <a:schemeClr val="tx2"/>
          </a:solidFill>
          <a:latin typeface="Times"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10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8.xml"/></Relationships>
</file>

<file path=ppt/slides/_rels/slide10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11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8.xml"/></Relationships>
</file>

<file path=ppt/slides/_rels/slide11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8.xml"/></Relationships>
</file>

<file path=ppt/slides/_rels/slide11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8.xml"/></Relationships>
</file>

<file path=ppt/slides/_rels/slide11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9.xml"/></Relationships>
</file>

<file path=ppt/slides/_rels/slide12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9.xml"/></Relationships>
</file>

<file path=ppt/slides/_rels/slide12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9.xml"/></Relationships>
</file>

<file path=ppt/slides/_rels/slide12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9.xml"/></Relationships>
</file>

<file path=ppt/slides/_rels/slide12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9.xml"/></Relationships>
</file>

<file path=ppt/slides/_rels/slide12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9.xml"/></Relationships>
</file>

<file path=ppt/slides/_rels/slide1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9.xml"/></Relationships>
</file>

<file path=ppt/slides/_rels/slide12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9.xml"/></Relationships>
</file>

<file path=ppt/slides/_rels/slide1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9.xml"/></Relationships>
</file>

<file path=ppt/slides/_rels/slide13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9.xml"/></Relationships>
</file>

<file path=ppt/slides/_rels/slide1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9.xml"/></Relationships>
</file>

<file path=ppt/slides/_rels/slide13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9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8.xml"/></Relationships>
</file>

<file path=ppt/slides/_rels/slide9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8.xml"/></Relationships>
</file>

<file path=ppt/slides/_rels/slide9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86952D8-0771-C26F-64B1-4789212035C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Battle Hymn of the Republic</a:t>
            </a:r>
            <a:endParaRPr lang="en-US">
              <a:ea typeface="+mj-ea"/>
            </a:endParaRPr>
          </a:p>
        </p:txBody>
      </p:sp>
      <p:pic>
        <p:nvPicPr>
          <p:cNvPr id="2" name="Picture 46" descr="Battle Hymn w-o des-pp">
            <a:extLst>
              <a:ext uri="{FF2B5EF4-FFF2-40B4-BE49-F238E27FC236}">
                <a16:creationId xmlns:a16="http://schemas.microsoft.com/office/drawing/2014/main" id="{6D51A58D-6BEF-F5B4-C719-4DA06BD5F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8A6B986A-382A-3C10-B379-468CCC24B195}"/>
              </a:ext>
            </a:extLst>
          </p:cNvPr>
          <p:cNvSpPr txBox="1">
            <a:spLocks noChangeArrowheads="1"/>
          </p:cNvSpPr>
          <p:nvPr/>
        </p:nvSpPr>
        <p:spPr bwMode="auto">
          <a:xfrm>
            <a:off x="11032068" y="76201"/>
            <a:ext cx="10054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1009</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BF7DD5D4-F1C0-9170-AABD-E06F4F2CFBD9}"/>
              </a:ext>
            </a:extLst>
          </p:cNvPr>
          <p:cNvSpPr txBox="1">
            <a:spLocks noChangeArrowheads="1"/>
          </p:cNvSpPr>
          <p:nvPr/>
        </p:nvSpPr>
        <p:spPr bwMode="auto">
          <a:xfrm>
            <a:off x="101601" y="76201"/>
            <a:ext cx="51972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Battle Hymn of the Republic</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427A38DF-C80F-CADC-0982-BB3F494BE6E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Battle Hymn of the Republic</a:t>
            </a:r>
            <a:endParaRPr lang="en-US">
              <a:ea typeface="+mj-ea"/>
            </a:endParaRPr>
          </a:p>
        </p:txBody>
      </p:sp>
      <p:pic>
        <p:nvPicPr>
          <p:cNvPr id="11266" name="Picture 3" descr="Battle Hymn w-o des-pp">
            <a:extLst>
              <a:ext uri="{FF2B5EF4-FFF2-40B4-BE49-F238E27FC236}">
                <a16:creationId xmlns:a16="http://schemas.microsoft.com/office/drawing/2014/main" id="{FA1CA5CE-E902-F1D6-613E-F7625A2B8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FA2E9728-8003-2528-579D-62333F1DEC85}"/>
              </a:ext>
            </a:extLst>
          </p:cNvPr>
          <p:cNvSpPr txBox="1">
            <a:spLocks noChangeArrowheads="1"/>
          </p:cNvSpPr>
          <p:nvPr/>
        </p:nvSpPr>
        <p:spPr bwMode="auto">
          <a:xfrm>
            <a:off x="11032068" y="76201"/>
            <a:ext cx="10054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1009</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7A59EE94-FDFE-FAE2-9A05-C5E0BD903EE6}"/>
              </a:ext>
            </a:extLst>
          </p:cNvPr>
          <p:cNvSpPr txBox="1">
            <a:spLocks noChangeArrowheads="1"/>
          </p:cNvSpPr>
          <p:nvPr/>
        </p:nvSpPr>
        <p:spPr bwMode="auto">
          <a:xfrm>
            <a:off x="101601" y="76201"/>
            <a:ext cx="51972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Battle Hymn of the Republic</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32DFC2E4-F287-DA96-3D39-ECB7EA4DEAB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Alas and Did My Savior Bleed</a:t>
            </a:r>
            <a:endParaRPr lang="en-US">
              <a:ea typeface="+mj-ea"/>
            </a:endParaRPr>
          </a:p>
        </p:txBody>
      </p:sp>
      <p:pic>
        <p:nvPicPr>
          <p:cNvPr id="17410" name="Picture 3" descr="Alas and did my Savior-SFP=pp">
            <a:extLst>
              <a:ext uri="{FF2B5EF4-FFF2-40B4-BE49-F238E27FC236}">
                <a16:creationId xmlns:a16="http://schemas.microsoft.com/office/drawing/2014/main" id="{64BDFE60-6502-F216-27CA-0300B3849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37217D2C-FB63-8118-8380-E17AB8608F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F08CE91C-1386-6E18-2E50-55E9D585A4EA}"/>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258F23A1-75EC-1681-A2A5-55F0506AA45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Alas and Did My Savior Bleed</a:t>
            </a:r>
            <a:endParaRPr lang="en-US">
              <a:ea typeface="+mj-ea"/>
            </a:endParaRPr>
          </a:p>
        </p:txBody>
      </p:sp>
      <p:pic>
        <p:nvPicPr>
          <p:cNvPr id="16386" name="Picture 3" descr="Alas and did my Savior-SFP=pp">
            <a:extLst>
              <a:ext uri="{FF2B5EF4-FFF2-40B4-BE49-F238E27FC236}">
                <a16:creationId xmlns:a16="http://schemas.microsoft.com/office/drawing/2014/main" id="{3DE912A6-860A-39B7-9DF9-D4D4432B9F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0A85383F-BFBB-7DC8-34C4-E496CA1793E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324</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964443C1-607C-043D-8346-B3FF28282E3D}"/>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Alas! And Did My Savior Bleed?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6376898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32DFC2E4-F287-DA96-3D39-ECB7EA4DEAB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Alas and Did My Savior Bleed</a:t>
            </a:r>
            <a:endParaRPr lang="en-US">
              <a:ea typeface="+mj-ea"/>
            </a:endParaRPr>
          </a:p>
        </p:txBody>
      </p:sp>
      <p:pic>
        <p:nvPicPr>
          <p:cNvPr id="17410" name="Picture 3" descr="Alas and did my Savior-SFP=pp">
            <a:extLst>
              <a:ext uri="{FF2B5EF4-FFF2-40B4-BE49-F238E27FC236}">
                <a16:creationId xmlns:a16="http://schemas.microsoft.com/office/drawing/2014/main" id="{64BDFE60-6502-F216-27CA-0300B3849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37217D2C-FB63-8118-8380-E17AB8608F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324</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F08CE91C-1386-6E18-2E50-55E9D585A4EA}"/>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Alas! And Did My Savior Bleed?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8751163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0" y="777711"/>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1"/>
          </p:nvPr>
        </p:nvSpPr>
        <p:spPr>
          <a:xfrm>
            <a:off x="439841" y="894522"/>
            <a:ext cx="11312317" cy="5217507"/>
          </a:xfrm>
        </p:spPr>
        <p:txBody>
          <a:bodyPr>
            <a:normAutofit fontScale="77500" lnSpcReduction="20000"/>
          </a:bodyPr>
          <a:lstStyle/>
          <a:p>
            <a:pPr>
              <a:lnSpc>
                <a:spcPct val="150000"/>
              </a:lnSpc>
            </a:pPr>
            <a:r>
              <a:rPr lang="en-US" sz="4800" dirty="0">
                <a:solidFill>
                  <a:srgbClr val="2B262A"/>
                </a:solidFill>
                <a:latin typeface="Gobold" panose="02000500000000000000" pitchFamily="2" charset="0"/>
              </a:rPr>
              <a:t>Romans 9:6-8</a:t>
            </a:r>
          </a:p>
          <a:p>
            <a:pPr algn="just">
              <a:lnSpc>
                <a:spcPct val="150000"/>
              </a:lnSpc>
            </a:pPr>
            <a:r>
              <a:rPr lang="en-US" dirty="0">
                <a:solidFill>
                  <a:srgbClr val="314172"/>
                </a:solidFill>
                <a:latin typeface="Gobold" panose="02000500000000000000" pitchFamily="2" charset="0"/>
              </a:rPr>
              <a:t>“The point is this: whoever sows sparingly will also reap sparingly, and whoever sows bountifully will also reap bountifully. Each one must give as he has decided in his heart, not reluctantly or under compulsion, for God loves a cheerful giver. And God is able to make all grace abound to you, so that having all sufficiency in all things at all times, you may abound in every good work.”</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Contribution:</a:t>
            </a:r>
          </a:p>
        </p:txBody>
      </p:sp>
    </p:spTree>
    <p:extLst>
      <p:ext uri="{BB962C8B-B14F-4D97-AF65-F5344CB8AC3E}">
        <p14:creationId xmlns:p14="http://schemas.microsoft.com/office/powerpoint/2010/main" val="17824694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In Christ Alone</a:t>
            </a:r>
          </a:p>
          <a:p>
            <a:pPr>
              <a:lnSpc>
                <a:spcPct val="150000"/>
              </a:lnSpc>
            </a:pPr>
            <a:r>
              <a:rPr lang="en-US" sz="5400" dirty="0">
                <a:latin typeface="Gobold" panose="02000500000000000000" pitchFamily="2" charset="0"/>
              </a:rPr>
              <a:t>PH #238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4180106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1F938F7-BD46-C4F6-07C3-691F4F8EBAC4}"/>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1-1 In Christ Alone</a:t>
            </a:r>
            <a:endParaRPr lang="en-US">
              <a:ea typeface="+mj-ea"/>
            </a:endParaRPr>
          </a:p>
        </p:txBody>
      </p:sp>
      <p:pic>
        <p:nvPicPr>
          <p:cNvPr id="2" name="Picture 19" descr="In Christ Alone-Ryan-pp">
            <a:extLst>
              <a:ext uri="{FF2B5EF4-FFF2-40B4-BE49-F238E27FC236}">
                <a16:creationId xmlns:a16="http://schemas.microsoft.com/office/drawing/2014/main" id="{B85F24E2-2321-15F5-00BD-A70EC64A9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 name="Text Box 20">
            <a:extLst>
              <a:ext uri="{FF2B5EF4-FFF2-40B4-BE49-F238E27FC236}">
                <a16:creationId xmlns:a16="http://schemas.microsoft.com/office/drawing/2014/main" id="{8CFD85C1-271A-20D0-F568-31FC1B0C5FEB}"/>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62FA1A87-3A16-1E2B-5F7C-45B3E1794897}"/>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1-2 In Christ Alone</a:t>
            </a:r>
            <a:endParaRPr lang="en-US">
              <a:ea typeface="+mj-ea"/>
            </a:endParaRPr>
          </a:p>
        </p:txBody>
      </p:sp>
      <p:pic>
        <p:nvPicPr>
          <p:cNvPr id="3074" name="Picture 3" descr="In Christ Alone-Ryan-pp">
            <a:extLst>
              <a:ext uri="{FF2B5EF4-FFF2-40B4-BE49-F238E27FC236}">
                <a16:creationId xmlns:a16="http://schemas.microsoft.com/office/drawing/2014/main" id="{F4B3D79A-5FEB-4130-29BD-ACBDD97A2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 Box 4">
            <a:extLst>
              <a:ext uri="{FF2B5EF4-FFF2-40B4-BE49-F238E27FC236}">
                <a16:creationId xmlns:a16="http://schemas.microsoft.com/office/drawing/2014/main" id="{2C7316DE-7E9A-B2E2-78B0-FA380EE47D12}"/>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146809FD-3826-77F1-EF45-B7E6DC64FEEA}"/>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1-3 In Christ Alone</a:t>
            </a:r>
            <a:endParaRPr lang="en-US">
              <a:ea typeface="+mj-ea"/>
            </a:endParaRPr>
          </a:p>
        </p:txBody>
      </p:sp>
      <p:pic>
        <p:nvPicPr>
          <p:cNvPr id="4098" name="Picture 3" descr="In Christ Alone-Ryan-pp">
            <a:extLst>
              <a:ext uri="{FF2B5EF4-FFF2-40B4-BE49-F238E27FC236}">
                <a16:creationId xmlns:a16="http://schemas.microsoft.com/office/drawing/2014/main" id="{99936698-94E1-0001-1607-545A4CDC08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 Box 4">
            <a:extLst>
              <a:ext uri="{FF2B5EF4-FFF2-40B4-BE49-F238E27FC236}">
                <a16:creationId xmlns:a16="http://schemas.microsoft.com/office/drawing/2014/main" id="{5BE8CEC6-8FE0-61AE-E0F7-16DA9FC94E0E}"/>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4FA356A6-5F1D-5352-B4BF-B20E56B06947}"/>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1-4 In Christ Alone</a:t>
            </a:r>
            <a:endParaRPr lang="en-US">
              <a:ea typeface="+mj-ea"/>
            </a:endParaRPr>
          </a:p>
        </p:txBody>
      </p:sp>
      <p:pic>
        <p:nvPicPr>
          <p:cNvPr id="5122" name="Picture 3" descr="In Christ Alone-Ryan-pp">
            <a:extLst>
              <a:ext uri="{FF2B5EF4-FFF2-40B4-BE49-F238E27FC236}">
                <a16:creationId xmlns:a16="http://schemas.microsoft.com/office/drawing/2014/main" id="{3F6A9A9B-5F65-A63B-7153-4AFEB414E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4">
            <a:extLst>
              <a:ext uri="{FF2B5EF4-FFF2-40B4-BE49-F238E27FC236}">
                <a16:creationId xmlns:a16="http://schemas.microsoft.com/office/drawing/2014/main" id="{E26985BD-1154-C666-A3CE-B2D734B87E89}"/>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0540B40C-C66B-1CB0-42CC-CB15D0F0B2B6}"/>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2-1 In Christ Alone</a:t>
            </a:r>
            <a:endParaRPr lang="en-US">
              <a:ea typeface="+mj-ea"/>
            </a:endParaRPr>
          </a:p>
        </p:txBody>
      </p:sp>
      <p:pic>
        <p:nvPicPr>
          <p:cNvPr id="6146" name="Picture 3" descr="In Christ Alone-Ryan-pp">
            <a:extLst>
              <a:ext uri="{FF2B5EF4-FFF2-40B4-BE49-F238E27FC236}">
                <a16:creationId xmlns:a16="http://schemas.microsoft.com/office/drawing/2014/main" id="{DB2A73DB-74EA-7827-F202-375B11134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4">
            <a:extLst>
              <a:ext uri="{FF2B5EF4-FFF2-40B4-BE49-F238E27FC236}">
                <a16:creationId xmlns:a16="http://schemas.microsoft.com/office/drawing/2014/main" id="{644FBDEB-12D0-3346-FD49-A3F90DEABEB7}"/>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FB36F96A-FA32-6CD9-5BA6-61E82B32FD4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Battle Hymn of the Republic</a:t>
            </a:r>
            <a:endParaRPr lang="en-US">
              <a:ea typeface="+mj-ea"/>
            </a:endParaRPr>
          </a:p>
        </p:txBody>
      </p:sp>
      <p:pic>
        <p:nvPicPr>
          <p:cNvPr id="12290" name="Picture 3" descr="Battle Hymn w-o des-pp">
            <a:extLst>
              <a:ext uri="{FF2B5EF4-FFF2-40B4-BE49-F238E27FC236}">
                <a16:creationId xmlns:a16="http://schemas.microsoft.com/office/drawing/2014/main" id="{064B3AFA-132D-894A-C098-B3AAABE291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911A2BC6-0E4F-593C-3529-AB7D7EF99B21}"/>
              </a:ext>
            </a:extLst>
          </p:cNvPr>
          <p:cNvSpPr txBox="1">
            <a:spLocks noChangeArrowheads="1"/>
          </p:cNvSpPr>
          <p:nvPr/>
        </p:nvSpPr>
        <p:spPr bwMode="auto">
          <a:xfrm>
            <a:off x="11032068" y="76201"/>
            <a:ext cx="10054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1009</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096FB373-15C9-78F0-0F41-30864CB2C5FB}"/>
              </a:ext>
            </a:extLst>
          </p:cNvPr>
          <p:cNvSpPr txBox="1">
            <a:spLocks noChangeArrowheads="1"/>
          </p:cNvSpPr>
          <p:nvPr/>
        </p:nvSpPr>
        <p:spPr bwMode="auto">
          <a:xfrm>
            <a:off x="101601" y="76201"/>
            <a:ext cx="51972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Battle Hymn of the Republic</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9025F505-EEE0-CE76-B976-B4A3AB78CDB8}"/>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2-2 In Christ Alone</a:t>
            </a:r>
            <a:endParaRPr lang="en-US">
              <a:ea typeface="+mj-ea"/>
            </a:endParaRPr>
          </a:p>
        </p:txBody>
      </p:sp>
      <p:pic>
        <p:nvPicPr>
          <p:cNvPr id="7170" name="Picture 3" descr="In Christ Alone-Ryan-pp">
            <a:extLst>
              <a:ext uri="{FF2B5EF4-FFF2-40B4-BE49-F238E27FC236}">
                <a16:creationId xmlns:a16="http://schemas.microsoft.com/office/drawing/2014/main" id="{F263A217-925B-E54A-63A6-0E42ABAED6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 Box 4">
            <a:extLst>
              <a:ext uri="{FF2B5EF4-FFF2-40B4-BE49-F238E27FC236}">
                <a16:creationId xmlns:a16="http://schemas.microsoft.com/office/drawing/2014/main" id="{D29056B9-DB76-A223-35A5-C7A66A084D94}"/>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9DC3BCDA-D5A5-310F-603D-C21B6917F9CD}"/>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2-3 In Christ Alone</a:t>
            </a:r>
            <a:endParaRPr lang="en-US">
              <a:ea typeface="+mj-ea"/>
            </a:endParaRPr>
          </a:p>
        </p:txBody>
      </p:sp>
      <p:pic>
        <p:nvPicPr>
          <p:cNvPr id="8194" name="Picture 3" descr="In Christ Alone-Ryan-pp">
            <a:extLst>
              <a:ext uri="{FF2B5EF4-FFF2-40B4-BE49-F238E27FC236}">
                <a16:creationId xmlns:a16="http://schemas.microsoft.com/office/drawing/2014/main" id="{E010EB8B-23F2-7AD4-518E-DB84657A6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4">
            <a:extLst>
              <a:ext uri="{FF2B5EF4-FFF2-40B4-BE49-F238E27FC236}">
                <a16:creationId xmlns:a16="http://schemas.microsoft.com/office/drawing/2014/main" id="{98FB1654-F156-07BB-27B0-CAD428793335}"/>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95CEA816-7EE0-1727-8DF5-5FC5D5D0B28C}"/>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2-4 In Christ Alone</a:t>
            </a:r>
            <a:endParaRPr lang="en-US">
              <a:ea typeface="+mj-ea"/>
            </a:endParaRPr>
          </a:p>
        </p:txBody>
      </p:sp>
      <p:pic>
        <p:nvPicPr>
          <p:cNvPr id="9218" name="Picture 3" descr="In Christ Alone-Ryan-pp">
            <a:extLst>
              <a:ext uri="{FF2B5EF4-FFF2-40B4-BE49-F238E27FC236}">
                <a16:creationId xmlns:a16="http://schemas.microsoft.com/office/drawing/2014/main" id="{5B8761F5-7914-047B-E818-2C92D6711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4">
            <a:extLst>
              <a:ext uri="{FF2B5EF4-FFF2-40B4-BE49-F238E27FC236}">
                <a16:creationId xmlns:a16="http://schemas.microsoft.com/office/drawing/2014/main" id="{E29B1EA0-28A2-5CF5-B57D-7A55F5EC3B0E}"/>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9BDF8451-BF6F-3B2F-5A18-3E3DED37BA46}"/>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4-1 In Christ Alone</a:t>
            </a:r>
            <a:endParaRPr lang="en-US">
              <a:ea typeface="+mj-ea"/>
            </a:endParaRPr>
          </a:p>
        </p:txBody>
      </p:sp>
      <p:pic>
        <p:nvPicPr>
          <p:cNvPr id="14338" name="Picture 3" descr="In Christ Alone-Ryan-pp">
            <a:extLst>
              <a:ext uri="{FF2B5EF4-FFF2-40B4-BE49-F238E27FC236}">
                <a16:creationId xmlns:a16="http://schemas.microsoft.com/office/drawing/2014/main" id="{88EC9EDE-64B4-BE32-D6C0-9F3537EE22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ext Box 4">
            <a:extLst>
              <a:ext uri="{FF2B5EF4-FFF2-40B4-BE49-F238E27FC236}">
                <a16:creationId xmlns:a16="http://schemas.microsoft.com/office/drawing/2014/main" id="{7FE985D2-1D9B-E7F9-F1DD-93272C753382}"/>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F25DC864-21FE-AF28-178F-AE744F864214}"/>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4-2 In Christ Alone</a:t>
            </a:r>
            <a:endParaRPr lang="en-US">
              <a:ea typeface="+mj-ea"/>
            </a:endParaRPr>
          </a:p>
        </p:txBody>
      </p:sp>
      <p:pic>
        <p:nvPicPr>
          <p:cNvPr id="15362" name="Picture 3" descr="In Christ Alone-Ryan-pp">
            <a:extLst>
              <a:ext uri="{FF2B5EF4-FFF2-40B4-BE49-F238E27FC236}">
                <a16:creationId xmlns:a16="http://schemas.microsoft.com/office/drawing/2014/main" id="{FC4F5B84-7A84-1952-15FC-20F0A8090D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a:extLst>
              <a:ext uri="{FF2B5EF4-FFF2-40B4-BE49-F238E27FC236}">
                <a16:creationId xmlns:a16="http://schemas.microsoft.com/office/drawing/2014/main" id="{BE497D65-E6CA-A972-59B7-3D821BA2CFCF}"/>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60556434-3AB9-8835-15E5-1B182A3312AA}"/>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4-3 In Christ Alone</a:t>
            </a:r>
            <a:endParaRPr lang="en-US">
              <a:ea typeface="+mj-ea"/>
            </a:endParaRPr>
          </a:p>
        </p:txBody>
      </p:sp>
      <p:pic>
        <p:nvPicPr>
          <p:cNvPr id="16386" name="Picture 3" descr="In Christ Alone-Ryan-pp">
            <a:extLst>
              <a:ext uri="{FF2B5EF4-FFF2-40B4-BE49-F238E27FC236}">
                <a16:creationId xmlns:a16="http://schemas.microsoft.com/office/drawing/2014/main" id="{5C656501-85B3-BE83-E4D3-063B99A82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4">
            <a:extLst>
              <a:ext uri="{FF2B5EF4-FFF2-40B4-BE49-F238E27FC236}">
                <a16:creationId xmlns:a16="http://schemas.microsoft.com/office/drawing/2014/main" id="{CDDC2086-7955-1096-4E81-1C2D1C5CFC17}"/>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311B7216-8051-2F6B-7170-3C7B668085E3}"/>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4-4 In Christ Alone</a:t>
            </a:r>
            <a:endParaRPr lang="en-US">
              <a:ea typeface="+mj-ea"/>
            </a:endParaRPr>
          </a:p>
        </p:txBody>
      </p:sp>
      <p:pic>
        <p:nvPicPr>
          <p:cNvPr id="17410" name="Picture 3" descr="In Christ Alone-Ryan-pp">
            <a:extLst>
              <a:ext uri="{FF2B5EF4-FFF2-40B4-BE49-F238E27FC236}">
                <a16:creationId xmlns:a16="http://schemas.microsoft.com/office/drawing/2014/main" id="{377AD24C-C482-1DC3-65AC-8A66240D9C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B739C306-016D-873F-746C-E5A82CE848F4}"/>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0" y="777711"/>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777711"/>
            <a:ext cx="11312317" cy="5396049"/>
          </a:xfrm>
        </p:spPr>
        <p:txBody>
          <a:bodyPr>
            <a:normAutofit fontScale="85000" lnSpcReduction="10000"/>
          </a:bodyPr>
          <a:lstStyle/>
          <a:p>
            <a:pPr>
              <a:lnSpc>
                <a:spcPct val="150000"/>
              </a:lnSpc>
            </a:pPr>
            <a:r>
              <a:rPr lang="en-US" sz="4800" dirty="0">
                <a:solidFill>
                  <a:srgbClr val="2B262A"/>
                </a:solidFill>
                <a:latin typeface="Gobold" panose="02000500000000000000" pitchFamily="2" charset="0"/>
              </a:rPr>
              <a:t>Romans 5:18-19</a:t>
            </a:r>
            <a:endParaRPr lang="en-US" dirty="0">
              <a:solidFill>
                <a:srgbClr val="314172"/>
              </a:solidFill>
              <a:latin typeface="Gobold" panose="02000500000000000000" pitchFamily="2" charset="0"/>
            </a:endParaRPr>
          </a:p>
          <a:p>
            <a:pPr algn="just">
              <a:lnSpc>
                <a:spcPct val="150000"/>
              </a:lnSpc>
            </a:pPr>
            <a:r>
              <a:rPr lang="en-US" dirty="0">
                <a:solidFill>
                  <a:srgbClr val="314172"/>
                </a:solidFill>
                <a:latin typeface="Gobold" panose="02000500000000000000" pitchFamily="2" charset="0"/>
              </a:rPr>
              <a:t>“Therefore, as through one man’s offense judgment came to all men, resulting in condemnation, even so through one Man’s righteous act the free gift came to all men, resulting in justification of life. For as by one man’s disobedience many were made sinners, so also by one Man’s obedience many will be made righteous.”</a:t>
            </a:r>
          </a:p>
        </p:txBody>
      </p:sp>
    </p:spTree>
    <p:extLst>
      <p:ext uri="{BB962C8B-B14F-4D97-AF65-F5344CB8AC3E}">
        <p14:creationId xmlns:p14="http://schemas.microsoft.com/office/powerpoint/2010/main" val="107759051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a:t>
            </a:r>
          </a:p>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350197" y="777711"/>
            <a:ext cx="12714051" cy="6673676"/>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1303506"/>
            <a:ext cx="11312317" cy="4701368"/>
          </a:xfrm>
        </p:spPr>
        <p:txBody>
          <a:bodyPr>
            <a:noAutofit/>
          </a:bodyPr>
          <a:lstStyle/>
          <a:p>
            <a:pPr>
              <a:lnSpc>
                <a:spcPct val="150000"/>
              </a:lnSpc>
            </a:pPr>
            <a:r>
              <a:rPr lang="en-US" sz="4400" dirty="0">
                <a:solidFill>
                  <a:srgbClr val="2B262A"/>
                </a:solidFill>
                <a:latin typeface="Gobold" panose="02000500000000000000" pitchFamily="2" charset="0"/>
              </a:rPr>
              <a:t>Romans 5:9-11</a:t>
            </a:r>
          </a:p>
          <a:p>
            <a:pPr algn="just">
              <a:lnSpc>
                <a:spcPct val="150000"/>
              </a:lnSpc>
            </a:pPr>
            <a:r>
              <a:rPr lang="en-US" sz="3200" dirty="0">
                <a:solidFill>
                  <a:srgbClr val="314172"/>
                </a:solidFill>
                <a:latin typeface="Gobold" panose="02000500000000000000" pitchFamily="2" charset="0"/>
              </a:rPr>
              <a:t>“Since, therefore, we have now been justified by his blood, much more shall we be saved by him from the wrath of God. For if while we were enemies we were reconciled to God by the death of his Son, much more, now that we are reconciled, shall we be saved by his life. More than that, we also rejoice in God through our Lord Jesus Christ, through whom we have now received reconciliation.”</a:t>
            </a:r>
          </a:p>
        </p:txBody>
      </p:sp>
    </p:spTree>
    <p:extLst>
      <p:ext uri="{BB962C8B-B14F-4D97-AF65-F5344CB8AC3E}">
        <p14:creationId xmlns:p14="http://schemas.microsoft.com/office/powerpoint/2010/main" val="149815764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578834"/>
            <a:ext cx="11312317" cy="1700332"/>
          </a:xfrm>
        </p:spPr>
        <p:txBody>
          <a:bodyPr anchor="t">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1257809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6983B692-E7C2-006F-1B21-E4ADE2BDB94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Battle Hymn of the Republic</a:t>
            </a:r>
            <a:endParaRPr lang="en-US">
              <a:ea typeface="+mj-ea"/>
            </a:endParaRPr>
          </a:p>
        </p:txBody>
      </p:sp>
      <p:pic>
        <p:nvPicPr>
          <p:cNvPr id="13314" name="Picture 3" descr="Battle Hymn w-o des-pp">
            <a:extLst>
              <a:ext uri="{FF2B5EF4-FFF2-40B4-BE49-F238E27FC236}">
                <a16:creationId xmlns:a16="http://schemas.microsoft.com/office/drawing/2014/main" id="{A7A18458-4B3F-34FB-0459-7230A205CC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AB03B07F-8C89-98F5-0082-8B9998EB2E64}"/>
              </a:ext>
            </a:extLst>
          </p:cNvPr>
          <p:cNvSpPr txBox="1">
            <a:spLocks noChangeArrowheads="1"/>
          </p:cNvSpPr>
          <p:nvPr/>
        </p:nvSpPr>
        <p:spPr bwMode="auto">
          <a:xfrm>
            <a:off x="11032068" y="76201"/>
            <a:ext cx="10054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1009</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DA8216F0-9780-D3AD-656D-ECC940910375}"/>
              </a:ext>
            </a:extLst>
          </p:cNvPr>
          <p:cNvSpPr txBox="1">
            <a:spLocks noChangeArrowheads="1"/>
          </p:cNvSpPr>
          <p:nvPr/>
        </p:nvSpPr>
        <p:spPr bwMode="auto">
          <a:xfrm>
            <a:off x="101601" y="76201"/>
            <a:ext cx="51972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Battle Hymn of the Republic</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Just Over In The Glory Land</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93759552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A2D525E-81A0-3EFE-D99E-C035E01E9CA3}"/>
              </a:ext>
            </a:extLst>
          </p:cNvPr>
          <p:cNvSpPr>
            <a:spLocks noGrp="1" noChangeArrowheads="1"/>
          </p:cNvSpPr>
          <p:nvPr>
            <p:ph type="ctrTitle"/>
          </p:nvPr>
        </p:nvSpPr>
        <p:spPr>
          <a:xfrm>
            <a:off x="1600200" y="152400"/>
            <a:ext cx="4038600" cy="228600"/>
          </a:xfrm>
        </p:spPr>
        <p:txBody>
          <a:bodyPr anchor="ctr"/>
          <a:lstStyle/>
          <a:p>
            <a:r>
              <a:rPr lang="en-US" altLang="en-US" sz="1800"/>
              <a:t>1-1 Just Over in the Glory Land</a:t>
            </a:r>
            <a:endParaRPr lang="en-US" altLang="en-US" sz="4400"/>
          </a:p>
        </p:txBody>
      </p:sp>
      <p:pic>
        <p:nvPicPr>
          <p:cNvPr id="2098" name="Picture 50">
            <a:extLst>
              <a:ext uri="{FF2B5EF4-FFF2-40B4-BE49-F238E27FC236}">
                <a16:creationId xmlns:a16="http://schemas.microsoft.com/office/drawing/2014/main" id="{16959D1F-0D71-3BBD-CC9E-A4D9FDC6E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099" name="Text Box 51">
            <a:extLst>
              <a:ext uri="{FF2B5EF4-FFF2-40B4-BE49-F238E27FC236}">
                <a16:creationId xmlns:a16="http://schemas.microsoft.com/office/drawing/2014/main" id="{24F2DDE8-E6DA-2255-0145-5F271C96C18C}"/>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Just Over in the Glory Land</a:t>
            </a:r>
            <a:endParaRPr lang="en-US" altLang="en-US" sz="2400">
              <a:solidFill>
                <a:srgbClr val="000000"/>
              </a:solidFill>
              <a:latin typeface="Times" panose="02020603050405020304" pitchFamily="18" charset="0"/>
            </a:endParaRPr>
          </a:p>
        </p:txBody>
      </p:sp>
      <p:sp>
        <p:nvSpPr>
          <p:cNvPr id="2100" name="Text Box 52">
            <a:extLst>
              <a:ext uri="{FF2B5EF4-FFF2-40B4-BE49-F238E27FC236}">
                <a16:creationId xmlns:a16="http://schemas.microsoft.com/office/drawing/2014/main" id="{E114662B-F8F7-8C3D-1BEF-76C362589D50}"/>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B21550F3-89F4-83ED-7C92-38E7AC7480C3}"/>
              </a:ext>
            </a:extLst>
          </p:cNvPr>
          <p:cNvSpPr>
            <a:spLocks noGrp="1" noChangeArrowheads="1"/>
          </p:cNvSpPr>
          <p:nvPr>
            <p:ph type="ctrTitle"/>
          </p:nvPr>
        </p:nvSpPr>
        <p:spPr>
          <a:xfrm>
            <a:off x="1600200" y="152400"/>
            <a:ext cx="4038600" cy="228600"/>
          </a:xfrm>
        </p:spPr>
        <p:txBody>
          <a:bodyPr anchor="ctr"/>
          <a:lstStyle/>
          <a:p>
            <a:r>
              <a:rPr lang="en-US" altLang="en-US" sz="1800"/>
              <a:t>1-2 Just Over in the Glory Land</a:t>
            </a:r>
            <a:endParaRPr lang="en-US" altLang="en-US" sz="4400"/>
          </a:p>
        </p:txBody>
      </p:sp>
      <p:pic>
        <p:nvPicPr>
          <p:cNvPr id="201731" name="Picture 3">
            <a:extLst>
              <a:ext uri="{FF2B5EF4-FFF2-40B4-BE49-F238E27FC236}">
                <a16:creationId xmlns:a16="http://schemas.microsoft.com/office/drawing/2014/main" id="{8746C242-6364-A0CB-F58C-3F0BCB9FF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01732" name="Text Box 4">
            <a:extLst>
              <a:ext uri="{FF2B5EF4-FFF2-40B4-BE49-F238E27FC236}">
                <a16:creationId xmlns:a16="http://schemas.microsoft.com/office/drawing/2014/main" id="{0E01F110-925C-BFD4-B699-D5F1397E132F}"/>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Just Over in the Glory Land</a:t>
            </a:r>
            <a:endParaRPr lang="en-US" altLang="en-US" sz="2400">
              <a:solidFill>
                <a:srgbClr val="000000"/>
              </a:solidFill>
              <a:latin typeface="Times" panose="02020603050405020304" pitchFamily="18" charset="0"/>
            </a:endParaRPr>
          </a:p>
        </p:txBody>
      </p:sp>
      <p:sp>
        <p:nvSpPr>
          <p:cNvPr id="201733" name="Text Box 5">
            <a:extLst>
              <a:ext uri="{FF2B5EF4-FFF2-40B4-BE49-F238E27FC236}">
                <a16:creationId xmlns:a16="http://schemas.microsoft.com/office/drawing/2014/main" id="{5B6858F5-A245-D0AD-AE96-5FB20116AE65}"/>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D2DC3DC2-C45D-C075-A93A-4F8B753C6D58}"/>
              </a:ext>
            </a:extLst>
          </p:cNvPr>
          <p:cNvSpPr>
            <a:spLocks noGrp="1" noChangeArrowheads="1"/>
          </p:cNvSpPr>
          <p:nvPr>
            <p:ph type="ctrTitle"/>
          </p:nvPr>
        </p:nvSpPr>
        <p:spPr>
          <a:xfrm>
            <a:off x="1600200" y="152400"/>
            <a:ext cx="4038600" cy="228600"/>
          </a:xfrm>
        </p:spPr>
        <p:txBody>
          <a:bodyPr anchor="ctr"/>
          <a:lstStyle/>
          <a:p>
            <a:r>
              <a:rPr lang="en-US" altLang="en-US" sz="1800"/>
              <a:t>C-1 Just Over in the Glory Land</a:t>
            </a:r>
            <a:endParaRPr lang="en-US" altLang="en-US" sz="4400"/>
          </a:p>
        </p:txBody>
      </p:sp>
      <p:pic>
        <p:nvPicPr>
          <p:cNvPr id="211971" name="Picture 3">
            <a:extLst>
              <a:ext uri="{FF2B5EF4-FFF2-40B4-BE49-F238E27FC236}">
                <a16:creationId xmlns:a16="http://schemas.microsoft.com/office/drawing/2014/main" id="{6269E1E5-4850-BFED-176F-471537134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11972" name="Text Box 4">
            <a:extLst>
              <a:ext uri="{FF2B5EF4-FFF2-40B4-BE49-F238E27FC236}">
                <a16:creationId xmlns:a16="http://schemas.microsoft.com/office/drawing/2014/main" id="{29A91523-21C4-F166-9A3C-65125227F9DF}"/>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Just Over in the Glory Land</a:t>
            </a:r>
            <a:endParaRPr lang="en-US" altLang="en-US" sz="2400">
              <a:solidFill>
                <a:srgbClr val="000000"/>
              </a:solidFill>
              <a:latin typeface="Times" panose="02020603050405020304" pitchFamily="18" charset="0"/>
            </a:endParaRPr>
          </a:p>
        </p:txBody>
      </p:sp>
      <p:sp>
        <p:nvSpPr>
          <p:cNvPr id="211973" name="Text Box 5">
            <a:extLst>
              <a:ext uri="{FF2B5EF4-FFF2-40B4-BE49-F238E27FC236}">
                <a16:creationId xmlns:a16="http://schemas.microsoft.com/office/drawing/2014/main" id="{CDFF907B-0884-A056-FF4A-B4AFA0A29974}"/>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F089CB1F-47FB-411B-B524-FAE4B55702BF}"/>
              </a:ext>
            </a:extLst>
          </p:cNvPr>
          <p:cNvSpPr>
            <a:spLocks noGrp="1" noChangeArrowheads="1"/>
          </p:cNvSpPr>
          <p:nvPr>
            <p:ph type="ctrTitle"/>
          </p:nvPr>
        </p:nvSpPr>
        <p:spPr>
          <a:xfrm>
            <a:off x="1600200" y="152400"/>
            <a:ext cx="4038600" cy="228600"/>
          </a:xfrm>
        </p:spPr>
        <p:txBody>
          <a:bodyPr anchor="ctr"/>
          <a:lstStyle/>
          <a:p>
            <a:r>
              <a:rPr lang="en-US" altLang="en-US" sz="1800"/>
              <a:t>C-2 Just Over in the Glory Land</a:t>
            </a:r>
            <a:endParaRPr lang="en-US" altLang="en-US" sz="4400"/>
          </a:p>
        </p:txBody>
      </p:sp>
      <p:pic>
        <p:nvPicPr>
          <p:cNvPr id="212995" name="Picture 3">
            <a:extLst>
              <a:ext uri="{FF2B5EF4-FFF2-40B4-BE49-F238E27FC236}">
                <a16:creationId xmlns:a16="http://schemas.microsoft.com/office/drawing/2014/main" id="{E7D3AEF9-F340-791A-7FC9-7D2B5C8C3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12996" name="Text Box 4">
            <a:extLst>
              <a:ext uri="{FF2B5EF4-FFF2-40B4-BE49-F238E27FC236}">
                <a16:creationId xmlns:a16="http://schemas.microsoft.com/office/drawing/2014/main" id="{7DD3AC62-B0F9-9F6A-60FF-A79A430C92E3}"/>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Just Over in the Glory Land</a:t>
            </a:r>
            <a:endParaRPr lang="en-US" altLang="en-US" sz="2400">
              <a:solidFill>
                <a:srgbClr val="000000"/>
              </a:solidFill>
              <a:latin typeface="Times" panose="02020603050405020304" pitchFamily="18" charset="0"/>
            </a:endParaRPr>
          </a:p>
        </p:txBody>
      </p:sp>
      <p:sp>
        <p:nvSpPr>
          <p:cNvPr id="212997" name="Text Box 5">
            <a:extLst>
              <a:ext uri="{FF2B5EF4-FFF2-40B4-BE49-F238E27FC236}">
                <a16:creationId xmlns:a16="http://schemas.microsoft.com/office/drawing/2014/main" id="{EBA118F4-06C2-0FB4-1CC8-2A6FDA69A131}"/>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4CBB2450-FCCF-A639-310F-88D47BE902D7}"/>
              </a:ext>
            </a:extLst>
          </p:cNvPr>
          <p:cNvSpPr>
            <a:spLocks noGrp="1" noChangeArrowheads="1"/>
          </p:cNvSpPr>
          <p:nvPr>
            <p:ph type="ctrTitle"/>
          </p:nvPr>
        </p:nvSpPr>
        <p:spPr>
          <a:xfrm>
            <a:off x="1600200" y="152400"/>
            <a:ext cx="4038600" cy="228600"/>
          </a:xfrm>
        </p:spPr>
        <p:txBody>
          <a:bodyPr anchor="ctr"/>
          <a:lstStyle/>
          <a:p>
            <a:r>
              <a:rPr lang="en-US" altLang="en-US" sz="1800"/>
              <a:t>C-3 Just Over in the Glory Land</a:t>
            </a:r>
            <a:endParaRPr lang="en-US" altLang="en-US" sz="4400"/>
          </a:p>
        </p:txBody>
      </p:sp>
      <p:pic>
        <p:nvPicPr>
          <p:cNvPr id="214019" name="Picture 3">
            <a:extLst>
              <a:ext uri="{FF2B5EF4-FFF2-40B4-BE49-F238E27FC236}">
                <a16:creationId xmlns:a16="http://schemas.microsoft.com/office/drawing/2014/main" id="{0A21F7CD-08AC-9ABA-3A6E-F5047EEC1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14020" name="Text Box 4">
            <a:extLst>
              <a:ext uri="{FF2B5EF4-FFF2-40B4-BE49-F238E27FC236}">
                <a16:creationId xmlns:a16="http://schemas.microsoft.com/office/drawing/2014/main" id="{B5B8270A-604A-8DA9-EFB0-E42EFF8AB50A}"/>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Just Over in the Glory Land</a:t>
            </a:r>
            <a:endParaRPr lang="en-US" altLang="en-US" sz="2400">
              <a:solidFill>
                <a:srgbClr val="000000"/>
              </a:solidFill>
              <a:latin typeface="Times" panose="02020603050405020304" pitchFamily="18" charset="0"/>
            </a:endParaRPr>
          </a:p>
        </p:txBody>
      </p:sp>
      <p:sp>
        <p:nvSpPr>
          <p:cNvPr id="214021" name="Text Box 5">
            <a:extLst>
              <a:ext uri="{FF2B5EF4-FFF2-40B4-BE49-F238E27FC236}">
                <a16:creationId xmlns:a16="http://schemas.microsoft.com/office/drawing/2014/main" id="{5B9869CB-07CF-C26B-54D3-0316F299244D}"/>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B893FC64-95BC-5A9D-784F-D857E6E646EA}"/>
              </a:ext>
            </a:extLst>
          </p:cNvPr>
          <p:cNvSpPr>
            <a:spLocks noGrp="1" noChangeArrowheads="1"/>
          </p:cNvSpPr>
          <p:nvPr>
            <p:ph type="ctrTitle"/>
          </p:nvPr>
        </p:nvSpPr>
        <p:spPr>
          <a:xfrm>
            <a:off x="1600200" y="152400"/>
            <a:ext cx="4038600" cy="228600"/>
          </a:xfrm>
        </p:spPr>
        <p:txBody>
          <a:bodyPr anchor="ctr"/>
          <a:lstStyle/>
          <a:p>
            <a:r>
              <a:rPr lang="en-US" altLang="en-US" sz="1800"/>
              <a:t>4-1 Just Over in the Glory Land</a:t>
            </a:r>
            <a:endParaRPr lang="en-US" altLang="en-US" sz="4400"/>
          </a:p>
        </p:txBody>
      </p:sp>
      <p:pic>
        <p:nvPicPr>
          <p:cNvPr id="209923" name="Picture 3">
            <a:extLst>
              <a:ext uri="{FF2B5EF4-FFF2-40B4-BE49-F238E27FC236}">
                <a16:creationId xmlns:a16="http://schemas.microsoft.com/office/drawing/2014/main" id="{D131287F-A509-9C1C-5AF1-7706FBADB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09924" name="Text Box 4">
            <a:extLst>
              <a:ext uri="{FF2B5EF4-FFF2-40B4-BE49-F238E27FC236}">
                <a16:creationId xmlns:a16="http://schemas.microsoft.com/office/drawing/2014/main" id="{95711ECD-B723-7FE4-6A56-70B7D553614B}"/>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Just Over in the Glory Land</a:t>
            </a:r>
            <a:endParaRPr lang="en-US" altLang="en-US" sz="2400">
              <a:solidFill>
                <a:srgbClr val="000000"/>
              </a:solidFill>
              <a:latin typeface="Times" panose="02020603050405020304" pitchFamily="18" charset="0"/>
            </a:endParaRPr>
          </a:p>
        </p:txBody>
      </p:sp>
      <p:sp>
        <p:nvSpPr>
          <p:cNvPr id="209925" name="Text Box 5">
            <a:extLst>
              <a:ext uri="{FF2B5EF4-FFF2-40B4-BE49-F238E27FC236}">
                <a16:creationId xmlns:a16="http://schemas.microsoft.com/office/drawing/2014/main" id="{22334B87-EC49-2753-D65C-E16F0589C4F1}"/>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8F8D7662-2B33-50C7-5565-4F0BBE3CA385}"/>
              </a:ext>
            </a:extLst>
          </p:cNvPr>
          <p:cNvSpPr>
            <a:spLocks noGrp="1" noChangeArrowheads="1"/>
          </p:cNvSpPr>
          <p:nvPr>
            <p:ph type="ctrTitle"/>
          </p:nvPr>
        </p:nvSpPr>
        <p:spPr>
          <a:xfrm>
            <a:off x="1600200" y="152400"/>
            <a:ext cx="4038600" cy="228600"/>
          </a:xfrm>
        </p:spPr>
        <p:txBody>
          <a:bodyPr anchor="ctr"/>
          <a:lstStyle/>
          <a:p>
            <a:r>
              <a:rPr lang="en-US" altLang="en-US" sz="1800"/>
              <a:t>4-2 Just Over in the Glory Land</a:t>
            </a:r>
            <a:endParaRPr lang="en-US" altLang="en-US" sz="4400"/>
          </a:p>
        </p:txBody>
      </p:sp>
      <p:pic>
        <p:nvPicPr>
          <p:cNvPr id="210947" name="Picture 3">
            <a:extLst>
              <a:ext uri="{FF2B5EF4-FFF2-40B4-BE49-F238E27FC236}">
                <a16:creationId xmlns:a16="http://schemas.microsoft.com/office/drawing/2014/main" id="{D82E2FDC-C463-95DA-7D6D-774F9E142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10948" name="Text Box 4">
            <a:extLst>
              <a:ext uri="{FF2B5EF4-FFF2-40B4-BE49-F238E27FC236}">
                <a16:creationId xmlns:a16="http://schemas.microsoft.com/office/drawing/2014/main" id="{E3BA4A8B-4623-5C2B-B119-0ADC8F314688}"/>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Just Over in the Glory Land</a:t>
            </a:r>
            <a:endParaRPr lang="en-US" altLang="en-US" sz="2400">
              <a:solidFill>
                <a:srgbClr val="000000"/>
              </a:solidFill>
              <a:latin typeface="Times" panose="02020603050405020304" pitchFamily="18" charset="0"/>
            </a:endParaRPr>
          </a:p>
        </p:txBody>
      </p:sp>
      <p:sp>
        <p:nvSpPr>
          <p:cNvPr id="210949" name="Text Box 5">
            <a:extLst>
              <a:ext uri="{FF2B5EF4-FFF2-40B4-BE49-F238E27FC236}">
                <a16:creationId xmlns:a16="http://schemas.microsoft.com/office/drawing/2014/main" id="{37E550AC-9BEE-E25C-4CA5-86FD17A69BF2}"/>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29B7B83A-114D-8651-DB64-6057B32BBD4E}"/>
              </a:ext>
            </a:extLst>
          </p:cNvPr>
          <p:cNvSpPr>
            <a:spLocks noGrp="1" noChangeArrowheads="1"/>
          </p:cNvSpPr>
          <p:nvPr>
            <p:ph type="ctrTitle"/>
          </p:nvPr>
        </p:nvSpPr>
        <p:spPr>
          <a:xfrm>
            <a:off x="1600200" y="152400"/>
            <a:ext cx="4038600" cy="228600"/>
          </a:xfrm>
        </p:spPr>
        <p:txBody>
          <a:bodyPr anchor="ctr"/>
          <a:lstStyle/>
          <a:p>
            <a:r>
              <a:rPr lang="en-US" altLang="en-US" sz="1800"/>
              <a:t>C-1 Just Over in the Glory Land</a:t>
            </a:r>
            <a:endParaRPr lang="en-US" altLang="en-US" sz="4400"/>
          </a:p>
        </p:txBody>
      </p:sp>
      <p:pic>
        <p:nvPicPr>
          <p:cNvPr id="206851" name="Picture 3">
            <a:extLst>
              <a:ext uri="{FF2B5EF4-FFF2-40B4-BE49-F238E27FC236}">
                <a16:creationId xmlns:a16="http://schemas.microsoft.com/office/drawing/2014/main" id="{1FD26BBB-0F7F-F1C6-11E8-FD24F9D188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06852" name="Text Box 4">
            <a:extLst>
              <a:ext uri="{FF2B5EF4-FFF2-40B4-BE49-F238E27FC236}">
                <a16:creationId xmlns:a16="http://schemas.microsoft.com/office/drawing/2014/main" id="{9EC9A703-A9D0-853E-8CE6-B072BD011372}"/>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Just Over in the Glory Land</a:t>
            </a:r>
            <a:endParaRPr lang="en-US" altLang="en-US" sz="2400">
              <a:solidFill>
                <a:srgbClr val="000000"/>
              </a:solidFill>
              <a:latin typeface="Times" panose="02020603050405020304" pitchFamily="18" charset="0"/>
            </a:endParaRPr>
          </a:p>
        </p:txBody>
      </p:sp>
      <p:sp>
        <p:nvSpPr>
          <p:cNvPr id="206853" name="Text Box 5">
            <a:extLst>
              <a:ext uri="{FF2B5EF4-FFF2-40B4-BE49-F238E27FC236}">
                <a16:creationId xmlns:a16="http://schemas.microsoft.com/office/drawing/2014/main" id="{BB0438F7-8EFF-17FA-3FE8-0558A44B0B6F}"/>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2590475B-1BF3-4C8B-EA90-DF630DA5382D}"/>
              </a:ext>
            </a:extLst>
          </p:cNvPr>
          <p:cNvSpPr>
            <a:spLocks noGrp="1" noChangeArrowheads="1"/>
          </p:cNvSpPr>
          <p:nvPr>
            <p:ph type="ctrTitle"/>
          </p:nvPr>
        </p:nvSpPr>
        <p:spPr>
          <a:xfrm>
            <a:off x="1600200" y="152400"/>
            <a:ext cx="4038600" cy="228600"/>
          </a:xfrm>
        </p:spPr>
        <p:txBody>
          <a:bodyPr anchor="ctr"/>
          <a:lstStyle/>
          <a:p>
            <a:r>
              <a:rPr lang="en-US" altLang="en-US" sz="1800"/>
              <a:t>C-2 Just Over in the Glory Land</a:t>
            </a:r>
            <a:endParaRPr lang="en-US" altLang="en-US" sz="4400"/>
          </a:p>
        </p:txBody>
      </p:sp>
      <p:pic>
        <p:nvPicPr>
          <p:cNvPr id="207875" name="Picture 3">
            <a:extLst>
              <a:ext uri="{FF2B5EF4-FFF2-40B4-BE49-F238E27FC236}">
                <a16:creationId xmlns:a16="http://schemas.microsoft.com/office/drawing/2014/main" id="{BB9E55F5-19F8-0FE2-6609-7162D4ED2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07876" name="Text Box 4">
            <a:extLst>
              <a:ext uri="{FF2B5EF4-FFF2-40B4-BE49-F238E27FC236}">
                <a16:creationId xmlns:a16="http://schemas.microsoft.com/office/drawing/2014/main" id="{DF40EAC3-4C44-D836-6A6E-3AF8CCFC983E}"/>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Just Over in the Glory Land</a:t>
            </a:r>
            <a:endParaRPr lang="en-US" altLang="en-US" sz="2400">
              <a:solidFill>
                <a:srgbClr val="000000"/>
              </a:solidFill>
              <a:latin typeface="Times" panose="02020603050405020304" pitchFamily="18" charset="0"/>
            </a:endParaRPr>
          </a:p>
        </p:txBody>
      </p:sp>
      <p:sp>
        <p:nvSpPr>
          <p:cNvPr id="207877" name="Text Box 5">
            <a:extLst>
              <a:ext uri="{FF2B5EF4-FFF2-40B4-BE49-F238E27FC236}">
                <a16:creationId xmlns:a16="http://schemas.microsoft.com/office/drawing/2014/main" id="{7FD3B381-E9C2-0465-7B02-0FBF427D6EBF}"/>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81A80AA0-BCA0-D6F2-24A0-A3334AFF51FE}"/>
              </a:ext>
            </a:extLst>
          </p:cNvPr>
          <p:cNvSpPr>
            <a:spLocks noGrp="1" noChangeArrowheads="1"/>
          </p:cNvSpPr>
          <p:nvPr>
            <p:ph type="ctrTitle"/>
          </p:nvPr>
        </p:nvSpPr>
        <p:spPr>
          <a:xfrm>
            <a:off x="1600200" y="152400"/>
            <a:ext cx="4038600" cy="228600"/>
          </a:xfrm>
        </p:spPr>
        <p:txBody>
          <a:bodyPr anchor="ctr"/>
          <a:lstStyle/>
          <a:p>
            <a:r>
              <a:rPr lang="en-US" altLang="en-US" sz="1800"/>
              <a:t>C-3 Just Over in the Glory Land</a:t>
            </a:r>
            <a:endParaRPr lang="en-US" altLang="en-US" sz="4400"/>
          </a:p>
        </p:txBody>
      </p:sp>
      <p:pic>
        <p:nvPicPr>
          <p:cNvPr id="208899" name="Picture 3">
            <a:extLst>
              <a:ext uri="{FF2B5EF4-FFF2-40B4-BE49-F238E27FC236}">
                <a16:creationId xmlns:a16="http://schemas.microsoft.com/office/drawing/2014/main" id="{D040B5E1-E3E3-D2D5-41CC-DA36E2F5A9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08901" name="Text Box 5">
            <a:extLst>
              <a:ext uri="{FF2B5EF4-FFF2-40B4-BE49-F238E27FC236}">
                <a16:creationId xmlns:a16="http://schemas.microsoft.com/office/drawing/2014/main" id="{3FF32BF7-128D-3437-735E-CB856057E764}"/>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Just Over in the Glory Land</a:t>
            </a:r>
            <a:endParaRPr lang="en-US" altLang="en-US" sz="2400">
              <a:solidFill>
                <a:srgbClr val="000000"/>
              </a:solidFill>
              <a:latin typeface="Times" panose="02020603050405020304" pitchFamily="18" charset="0"/>
            </a:endParaRPr>
          </a:p>
        </p:txBody>
      </p:sp>
      <p:sp>
        <p:nvSpPr>
          <p:cNvPr id="208902" name="Text Box 6">
            <a:extLst>
              <a:ext uri="{FF2B5EF4-FFF2-40B4-BE49-F238E27FC236}">
                <a16:creationId xmlns:a16="http://schemas.microsoft.com/office/drawing/2014/main" id="{6FBA0D28-5398-4537-6921-D233D8E0796B}"/>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29B7B83A-114D-8651-DB64-6057B32BBD4E}"/>
              </a:ext>
            </a:extLst>
          </p:cNvPr>
          <p:cNvSpPr>
            <a:spLocks noGrp="1" noChangeArrowheads="1"/>
          </p:cNvSpPr>
          <p:nvPr>
            <p:ph type="ctrTitle"/>
          </p:nvPr>
        </p:nvSpPr>
        <p:spPr>
          <a:xfrm>
            <a:off x="1600200" y="152400"/>
            <a:ext cx="4038600" cy="228600"/>
          </a:xfrm>
        </p:spPr>
        <p:txBody>
          <a:bodyPr anchor="ctr"/>
          <a:lstStyle/>
          <a:p>
            <a:r>
              <a:rPr lang="en-US" altLang="en-US" sz="1800"/>
              <a:t>C-1 Just Over in the Glory Land</a:t>
            </a:r>
            <a:endParaRPr lang="en-US" altLang="en-US" sz="4400"/>
          </a:p>
        </p:txBody>
      </p:sp>
      <p:pic>
        <p:nvPicPr>
          <p:cNvPr id="206851" name="Picture 3">
            <a:extLst>
              <a:ext uri="{FF2B5EF4-FFF2-40B4-BE49-F238E27FC236}">
                <a16:creationId xmlns:a16="http://schemas.microsoft.com/office/drawing/2014/main" id="{1FD26BBB-0F7F-F1C6-11E8-FD24F9D188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06852" name="Text Box 4">
            <a:extLst>
              <a:ext uri="{FF2B5EF4-FFF2-40B4-BE49-F238E27FC236}">
                <a16:creationId xmlns:a16="http://schemas.microsoft.com/office/drawing/2014/main" id="{9EC9A703-A9D0-853E-8CE6-B072BD011372}"/>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Just Over in the Glory Land</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6853" name="Text Box 5">
            <a:extLst>
              <a:ext uri="{FF2B5EF4-FFF2-40B4-BE49-F238E27FC236}">
                <a16:creationId xmlns:a16="http://schemas.microsoft.com/office/drawing/2014/main" id="{BB0438F7-8EFF-17FA-3FE8-0558A44B0B6F}"/>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410984586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2590475B-1BF3-4C8B-EA90-DF630DA5382D}"/>
              </a:ext>
            </a:extLst>
          </p:cNvPr>
          <p:cNvSpPr>
            <a:spLocks noGrp="1" noChangeArrowheads="1"/>
          </p:cNvSpPr>
          <p:nvPr>
            <p:ph type="ctrTitle"/>
          </p:nvPr>
        </p:nvSpPr>
        <p:spPr>
          <a:xfrm>
            <a:off x="1600200" y="152400"/>
            <a:ext cx="4038600" cy="228600"/>
          </a:xfrm>
        </p:spPr>
        <p:txBody>
          <a:bodyPr anchor="ctr"/>
          <a:lstStyle/>
          <a:p>
            <a:r>
              <a:rPr lang="en-US" altLang="en-US" sz="1800"/>
              <a:t>C-2 Just Over in the Glory Land</a:t>
            </a:r>
            <a:endParaRPr lang="en-US" altLang="en-US" sz="4400"/>
          </a:p>
        </p:txBody>
      </p:sp>
      <p:pic>
        <p:nvPicPr>
          <p:cNvPr id="207875" name="Picture 3">
            <a:extLst>
              <a:ext uri="{FF2B5EF4-FFF2-40B4-BE49-F238E27FC236}">
                <a16:creationId xmlns:a16="http://schemas.microsoft.com/office/drawing/2014/main" id="{BB9E55F5-19F8-0FE2-6609-7162D4ED2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07876" name="Text Box 4">
            <a:extLst>
              <a:ext uri="{FF2B5EF4-FFF2-40B4-BE49-F238E27FC236}">
                <a16:creationId xmlns:a16="http://schemas.microsoft.com/office/drawing/2014/main" id="{DF40EAC3-4C44-D836-6A6E-3AF8CCFC983E}"/>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Just Over in the Glory Land</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7877" name="Text Box 5">
            <a:extLst>
              <a:ext uri="{FF2B5EF4-FFF2-40B4-BE49-F238E27FC236}">
                <a16:creationId xmlns:a16="http://schemas.microsoft.com/office/drawing/2014/main" id="{7FD3B381-E9C2-0465-7B02-0FBF427D6EBF}"/>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339298056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81A80AA0-BCA0-D6F2-24A0-A3334AFF51FE}"/>
              </a:ext>
            </a:extLst>
          </p:cNvPr>
          <p:cNvSpPr>
            <a:spLocks noGrp="1" noChangeArrowheads="1"/>
          </p:cNvSpPr>
          <p:nvPr>
            <p:ph type="ctrTitle"/>
          </p:nvPr>
        </p:nvSpPr>
        <p:spPr>
          <a:xfrm>
            <a:off x="1600200" y="152400"/>
            <a:ext cx="4038600" cy="228600"/>
          </a:xfrm>
        </p:spPr>
        <p:txBody>
          <a:bodyPr anchor="ctr"/>
          <a:lstStyle/>
          <a:p>
            <a:r>
              <a:rPr lang="en-US" altLang="en-US" sz="1800"/>
              <a:t>C-3 Just Over in the Glory Land</a:t>
            </a:r>
            <a:endParaRPr lang="en-US" altLang="en-US" sz="4400"/>
          </a:p>
        </p:txBody>
      </p:sp>
      <p:pic>
        <p:nvPicPr>
          <p:cNvPr id="208899" name="Picture 3">
            <a:extLst>
              <a:ext uri="{FF2B5EF4-FFF2-40B4-BE49-F238E27FC236}">
                <a16:creationId xmlns:a16="http://schemas.microsoft.com/office/drawing/2014/main" id="{D040B5E1-E3E3-D2D5-41CC-DA36E2F5A9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08901" name="Text Box 5">
            <a:extLst>
              <a:ext uri="{FF2B5EF4-FFF2-40B4-BE49-F238E27FC236}">
                <a16:creationId xmlns:a16="http://schemas.microsoft.com/office/drawing/2014/main" id="{3FF32BF7-128D-3437-735E-CB856057E764}"/>
              </a:ext>
            </a:extLst>
          </p:cNvPr>
          <p:cNvSpPr txBox="1">
            <a:spLocks noChangeArrowheads="1"/>
          </p:cNvSpPr>
          <p:nvPr/>
        </p:nvSpPr>
        <p:spPr bwMode="auto">
          <a:xfrm>
            <a:off x="1600201" y="76200"/>
            <a:ext cx="388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Just Over in the Glory Land</a:t>
            </a: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08902" name="Text Box 6">
            <a:extLst>
              <a:ext uri="{FF2B5EF4-FFF2-40B4-BE49-F238E27FC236}">
                <a16:creationId xmlns:a16="http://schemas.microsoft.com/office/drawing/2014/main" id="{6FBA0D28-5398-4537-6921-D233D8E0796B}"/>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1584021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96082"/>
            <a:ext cx="7968792" cy="4267322"/>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Today</a:t>
            </a:r>
            <a:endParaRPr kumimoji="0" lang="en-US" sz="48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Fellowship Meal &amp; Devo @ Noon</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8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Bible Classes @ 6:30 PM</a:t>
            </a:r>
            <a:endParaRPr kumimoji="0" lang="en-US" sz="40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447128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lnSpcReduction="10000"/>
          </a:bodyPr>
          <a:lstStyle/>
          <a:p>
            <a:pPr>
              <a:lnSpc>
                <a:spcPct val="150000"/>
              </a:lnSpc>
            </a:pPr>
            <a:r>
              <a:rPr lang="en-US" sz="6600" dirty="0">
                <a:solidFill>
                  <a:srgbClr val="314172"/>
                </a:solidFill>
                <a:latin typeface="Gobold" panose="02000500000000000000" pitchFamily="2" charset="0"/>
              </a:rPr>
              <a:t>Leaning On The</a:t>
            </a:r>
          </a:p>
          <a:p>
            <a:pPr>
              <a:lnSpc>
                <a:spcPct val="150000"/>
              </a:lnSpc>
            </a:pPr>
            <a:r>
              <a:rPr lang="en-US" sz="6600" dirty="0">
                <a:solidFill>
                  <a:srgbClr val="314172"/>
                </a:solidFill>
                <a:latin typeface="Gobold" panose="02000500000000000000" pitchFamily="2" charset="0"/>
              </a:rPr>
              <a:t>Everlasting Arms</a:t>
            </a:r>
          </a:p>
          <a:p>
            <a:pPr>
              <a:lnSpc>
                <a:spcPct val="150000"/>
              </a:lnSpc>
            </a:pPr>
            <a:r>
              <a:rPr lang="en-US" sz="6000" dirty="0">
                <a:latin typeface="Gobold" panose="02000500000000000000" pitchFamily="2" charset="0"/>
              </a:rPr>
              <a:t>#589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8252000-63CC-BDBD-E62C-504D7770FAA4}"/>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What A Fellowship</a:t>
            </a:r>
            <a:endParaRPr lang="en-US" dirty="0">
              <a:ea typeface="+mj-ea"/>
            </a:endParaRPr>
          </a:p>
        </p:txBody>
      </p:sp>
      <p:pic>
        <p:nvPicPr>
          <p:cNvPr id="2" name="Picture 46" descr="Leaning on the everlasting-pp">
            <a:extLst>
              <a:ext uri="{FF2B5EF4-FFF2-40B4-BE49-F238E27FC236}">
                <a16:creationId xmlns:a16="http://schemas.microsoft.com/office/drawing/2014/main" id="{762BE784-55F2-127B-F14F-C4D314F04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81A84792-E629-D9EF-7B91-0A972386DD0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589</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F3749142-A6D8-4E1F-6E46-5E7B2039F267}"/>
              </a:ext>
            </a:extLst>
          </p:cNvPr>
          <p:cNvSpPr txBox="1">
            <a:spLocks noChangeArrowheads="1"/>
          </p:cNvSpPr>
          <p:nvPr/>
        </p:nvSpPr>
        <p:spPr bwMode="auto">
          <a:xfrm>
            <a:off x="93134" y="76201"/>
            <a:ext cx="59761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Leaning on the Everlasting Arms</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0341CF95-8B07-3BB2-5391-202EFE2B5B9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What A Fellowship</a:t>
            </a:r>
            <a:endParaRPr lang="en-US">
              <a:ea typeface="+mj-ea"/>
            </a:endParaRPr>
          </a:p>
        </p:txBody>
      </p:sp>
      <p:pic>
        <p:nvPicPr>
          <p:cNvPr id="3074" name="Picture 6" descr="Leaning on the everlasting-pp">
            <a:extLst>
              <a:ext uri="{FF2B5EF4-FFF2-40B4-BE49-F238E27FC236}">
                <a16:creationId xmlns:a16="http://schemas.microsoft.com/office/drawing/2014/main" id="{1D1BEB74-2085-5B78-59B2-CFEB3977B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1" name="Text Box 7">
            <a:extLst>
              <a:ext uri="{FF2B5EF4-FFF2-40B4-BE49-F238E27FC236}">
                <a16:creationId xmlns:a16="http://schemas.microsoft.com/office/drawing/2014/main" id="{B0663007-0FB5-2313-3DFB-890BDF8290F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589</a:t>
            </a:r>
            <a:endParaRPr lang="en-US" sz="3200">
              <a:solidFill>
                <a:srgbClr val="000000"/>
              </a:solidFill>
              <a:latin typeface="Times" charset="0"/>
              <a:ea typeface="ＭＳ Ｐゴシック" charset="0"/>
              <a:cs typeface="ＭＳ Ｐゴシック" charset="0"/>
            </a:endParaRPr>
          </a:p>
        </p:txBody>
      </p:sp>
      <p:sp>
        <p:nvSpPr>
          <p:cNvPr id="175112" name="Text Box 8">
            <a:extLst>
              <a:ext uri="{FF2B5EF4-FFF2-40B4-BE49-F238E27FC236}">
                <a16:creationId xmlns:a16="http://schemas.microsoft.com/office/drawing/2014/main" id="{CEAE59D6-3AE1-E2AC-97A6-950A3ABCCA61}"/>
              </a:ext>
            </a:extLst>
          </p:cNvPr>
          <p:cNvSpPr txBox="1">
            <a:spLocks noChangeArrowheads="1"/>
          </p:cNvSpPr>
          <p:nvPr/>
        </p:nvSpPr>
        <p:spPr bwMode="auto">
          <a:xfrm>
            <a:off x="93134" y="76201"/>
            <a:ext cx="59761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Leaning on the Everlasting Arms</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1026">
            <a:extLst>
              <a:ext uri="{FF2B5EF4-FFF2-40B4-BE49-F238E27FC236}">
                <a16:creationId xmlns:a16="http://schemas.microsoft.com/office/drawing/2014/main" id="{51E9AC25-1C86-9890-0246-330797C1545A}"/>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C-1 What A Fellowship</a:t>
            </a:r>
            <a:endParaRPr lang="en-US" dirty="0">
              <a:ea typeface="+mj-ea"/>
            </a:endParaRPr>
          </a:p>
        </p:txBody>
      </p:sp>
      <p:pic>
        <p:nvPicPr>
          <p:cNvPr id="4098" name="Picture 1027" descr="Leaning on the everlasting-pp">
            <a:extLst>
              <a:ext uri="{FF2B5EF4-FFF2-40B4-BE49-F238E27FC236}">
                <a16:creationId xmlns:a16="http://schemas.microsoft.com/office/drawing/2014/main" id="{7136ADA8-ED49-14DB-C807-37A163CAC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1028">
            <a:extLst>
              <a:ext uri="{FF2B5EF4-FFF2-40B4-BE49-F238E27FC236}">
                <a16:creationId xmlns:a16="http://schemas.microsoft.com/office/drawing/2014/main" id="{D5BAEB0D-553A-3BEE-9A0D-A68B3099FD1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589</a:t>
            </a:r>
            <a:endParaRPr lang="en-US" sz="3200">
              <a:solidFill>
                <a:srgbClr val="000000"/>
              </a:solidFill>
              <a:latin typeface="Times" charset="0"/>
              <a:ea typeface="ＭＳ Ｐゴシック" charset="0"/>
              <a:cs typeface="ＭＳ Ｐゴシック" charset="0"/>
            </a:endParaRPr>
          </a:p>
        </p:txBody>
      </p:sp>
      <p:sp>
        <p:nvSpPr>
          <p:cNvPr id="182277" name="Text Box 1029">
            <a:extLst>
              <a:ext uri="{FF2B5EF4-FFF2-40B4-BE49-F238E27FC236}">
                <a16:creationId xmlns:a16="http://schemas.microsoft.com/office/drawing/2014/main" id="{1EBD193C-9029-C5AE-1C43-424654108AFC}"/>
              </a:ext>
            </a:extLst>
          </p:cNvPr>
          <p:cNvSpPr txBox="1">
            <a:spLocks noChangeArrowheads="1"/>
          </p:cNvSpPr>
          <p:nvPr/>
        </p:nvSpPr>
        <p:spPr bwMode="auto">
          <a:xfrm>
            <a:off x="93134" y="-25399"/>
            <a:ext cx="59761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Leaning on the Everlasting Arms</a:t>
            </a:r>
            <a:endParaRPr lang="en-US" sz="3200" dirty="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1026">
            <a:extLst>
              <a:ext uri="{FF2B5EF4-FFF2-40B4-BE49-F238E27FC236}">
                <a16:creationId xmlns:a16="http://schemas.microsoft.com/office/drawing/2014/main" id="{CEC8CF5F-30FF-8C3C-7AA9-41AF6506B37A}"/>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What A Fellowship</a:t>
            </a:r>
            <a:endParaRPr lang="en-US" dirty="0">
              <a:ea typeface="+mj-ea"/>
            </a:endParaRPr>
          </a:p>
        </p:txBody>
      </p:sp>
      <p:pic>
        <p:nvPicPr>
          <p:cNvPr id="5122" name="Picture 1027" descr="Leaning on the everlasting-pp">
            <a:extLst>
              <a:ext uri="{FF2B5EF4-FFF2-40B4-BE49-F238E27FC236}">
                <a16:creationId xmlns:a16="http://schemas.microsoft.com/office/drawing/2014/main" id="{80B900DE-B4F6-C976-E76E-7448C7D76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1028">
            <a:extLst>
              <a:ext uri="{FF2B5EF4-FFF2-40B4-BE49-F238E27FC236}">
                <a16:creationId xmlns:a16="http://schemas.microsoft.com/office/drawing/2014/main" id="{BC7C9A2A-BE6E-A39D-8A0D-B621782302E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589</a:t>
            </a:r>
            <a:endParaRPr lang="en-US" sz="3200">
              <a:solidFill>
                <a:srgbClr val="000000"/>
              </a:solidFill>
              <a:latin typeface="Times" charset="0"/>
              <a:ea typeface="ＭＳ Ｐゴシック" charset="0"/>
              <a:cs typeface="ＭＳ Ｐゴシック" charset="0"/>
            </a:endParaRPr>
          </a:p>
        </p:txBody>
      </p:sp>
      <p:sp>
        <p:nvSpPr>
          <p:cNvPr id="183301" name="Text Box 1029">
            <a:extLst>
              <a:ext uri="{FF2B5EF4-FFF2-40B4-BE49-F238E27FC236}">
                <a16:creationId xmlns:a16="http://schemas.microsoft.com/office/drawing/2014/main" id="{DE2B4CE0-A1FB-214E-9B45-EA5E88EB5CDA}"/>
              </a:ext>
            </a:extLst>
          </p:cNvPr>
          <p:cNvSpPr txBox="1">
            <a:spLocks noChangeArrowheads="1"/>
          </p:cNvSpPr>
          <p:nvPr/>
        </p:nvSpPr>
        <p:spPr bwMode="auto">
          <a:xfrm>
            <a:off x="93134" y="76201"/>
            <a:ext cx="59761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Leaning on the Everlasting Arms</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896BDF76-C17F-9191-DA92-7AF6B0FBCE8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What A Fellowship</a:t>
            </a:r>
            <a:endParaRPr lang="en-US">
              <a:ea typeface="+mj-ea"/>
            </a:endParaRPr>
          </a:p>
        </p:txBody>
      </p:sp>
      <p:pic>
        <p:nvPicPr>
          <p:cNvPr id="6146" name="Picture 3" descr="Leaning on the everlasting-pp">
            <a:extLst>
              <a:ext uri="{FF2B5EF4-FFF2-40B4-BE49-F238E27FC236}">
                <a16:creationId xmlns:a16="http://schemas.microsoft.com/office/drawing/2014/main" id="{0229483D-B5AA-EB0A-96EC-69E1DFA4F5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A25FA595-5E92-CF64-B1F0-FA7B0DFAC97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589</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DD0576A4-58B8-C886-490D-2AE43C109EA1}"/>
              </a:ext>
            </a:extLst>
          </p:cNvPr>
          <p:cNvSpPr txBox="1">
            <a:spLocks noChangeArrowheads="1"/>
          </p:cNvSpPr>
          <p:nvPr/>
        </p:nvSpPr>
        <p:spPr bwMode="auto">
          <a:xfrm>
            <a:off x="93134" y="76201"/>
            <a:ext cx="59761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Leaning on the Everlasting Arms</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9AD04325-1097-9732-9802-C8860CE0C8C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Battle Hymn of the Republic</a:t>
            </a:r>
            <a:endParaRPr lang="en-US">
              <a:ea typeface="+mj-ea"/>
            </a:endParaRPr>
          </a:p>
        </p:txBody>
      </p:sp>
      <p:pic>
        <p:nvPicPr>
          <p:cNvPr id="3074" name="Picture 3" descr="Battle Hymn w-o des-pp">
            <a:extLst>
              <a:ext uri="{FF2B5EF4-FFF2-40B4-BE49-F238E27FC236}">
                <a16:creationId xmlns:a16="http://schemas.microsoft.com/office/drawing/2014/main" id="{9AD1B851-6D76-377D-E12A-E9ACC1CD5C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06777D9A-B198-5305-A0B9-C9C1DA5CADE9}"/>
              </a:ext>
            </a:extLst>
          </p:cNvPr>
          <p:cNvSpPr txBox="1">
            <a:spLocks noChangeArrowheads="1"/>
          </p:cNvSpPr>
          <p:nvPr/>
        </p:nvSpPr>
        <p:spPr bwMode="auto">
          <a:xfrm>
            <a:off x="11032068" y="76201"/>
            <a:ext cx="10054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1009</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8E096831-E001-B015-C482-23D80BCACE20}"/>
              </a:ext>
            </a:extLst>
          </p:cNvPr>
          <p:cNvSpPr txBox="1">
            <a:spLocks noChangeArrowheads="1"/>
          </p:cNvSpPr>
          <p:nvPr/>
        </p:nvSpPr>
        <p:spPr bwMode="auto">
          <a:xfrm>
            <a:off x="101601" y="76201"/>
            <a:ext cx="51972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Battle Hymn of the Republic</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4A975A12-3B1D-5936-DA75-F0553A98125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What A Fellowship</a:t>
            </a:r>
            <a:endParaRPr lang="en-US">
              <a:ea typeface="+mj-ea"/>
            </a:endParaRPr>
          </a:p>
        </p:txBody>
      </p:sp>
      <p:pic>
        <p:nvPicPr>
          <p:cNvPr id="7170" name="Picture 3" descr="Leaning on the everlasting-pp">
            <a:extLst>
              <a:ext uri="{FF2B5EF4-FFF2-40B4-BE49-F238E27FC236}">
                <a16:creationId xmlns:a16="http://schemas.microsoft.com/office/drawing/2014/main" id="{C392D73B-CC41-9E59-EEEE-DF8E3A0418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5BDCFE6C-599B-135D-C231-06346DE0CE8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589</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EC61279F-05FB-3A9F-2987-82C8CEE4A0BE}"/>
              </a:ext>
            </a:extLst>
          </p:cNvPr>
          <p:cNvSpPr txBox="1">
            <a:spLocks noChangeArrowheads="1"/>
          </p:cNvSpPr>
          <p:nvPr/>
        </p:nvSpPr>
        <p:spPr bwMode="auto">
          <a:xfrm>
            <a:off x="93134" y="76201"/>
            <a:ext cx="59761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Leaning on the Everlasting Arms</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1026">
            <a:extLst>
              <a:ext uri="{FF2B5EF4-FFF2-40B4-BE49-F238E27FC236}">
                <a16:creationId xmlns:a16="http://schemas.microsoft.com/office/drawing/2014/main" id="{3DBE238E-3977-37DD-B598-E099B3BEF05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What A Fellowship</a:t>
            </a:r>
            <a:endParaRPr lang="en-US">
              <a:ea typeface="+mj-ea"/>
            </a:endParaRPr>
          </a:p>
        </p:txBody>
      </p:sp>
      <p:pic>
        <p:nvPicPr>
          <p:cNvPr id="8194" name="Picture 1027" descr="Leaning on the everlasting-pp">
            <a:extLst>
              <a:ext uri="{FF2B5EF4-FFF2-40B4-BE49-F238E27FC236}">
                <a16:creationId xmlns:a16="http://schemas.microsoft.com/office/drawing/2014/main" id="{B262E823-0208-9E4C-9EE5-7248FFB30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1028">
            <a:extLst>
              <a:ext uri="{FF2B5EF4-FFF2-40B4-BE49-F238E27FC236}">
                <a16:creationId xmlns:a16="http://schemas.microsoft.com/office/drawing/2014/main" id="{A855D466-4341-69C4-A92A-E252C866F8D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589</a:t>
            </a:r>
            <a:endParaRPr lang="en-US" sz="3200">
              <a:solidFill>
                <a:srgbClr val="000000"/>
              </a:solidFill>
              <a:latin typeface="Times" charset="0"/>
              <a:ea typeface="ＭＳ Ｐゴシック" charset="0"/>
              <a:cs typeface="ＭＳ Ｐゴシック" charset="0"/>
            </a:endParaRPr>
          </a:p>
        </p:txBody>
      </p:sp>
      <p:sp>
        <p:nvSpPr>
          <p:cNvPr id="184325" name="Text Box 1029">
            <a:extLst>
              <a:ext uri="{FF2B5EF4-FFF2-40B4-BE49-F238E27FC236}">
                <a16:creationId xmlns:a16="http://schemas.microsoft.com/office/drawing/2014/main" id="{4B6FD806-F76F-4F30-D48F-AB1EFE32DF3C}"/>
              </a:ext>
            </a:extLst>
          </p:cNvPr>
          <p:cNvSpPr txBox="1">
            <a:spLocks noChangeArrowheads="1"/>
          </p:cNvSpPr>
          <p:nvPr/>
        </p:nvSpPr>
        <p:spPr bwMode="auto">
          <a:xfrm>
            <a:off x="93134" y="-25399"/>
            <a:ext cx="59761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Leaning on the Everlasting Arms</a:t>
            </a:r>
            <a:endParaRPr lang="en-US" sz="3200" dirty="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026">
            <a:extLst>
              <a:ext uri="{FF2B5EF4-FFF2-40B4-BE49-F238E27FC236}">
                <a16:creationId xmlns:a16="http://schemas.microsoft.com/office/drawing/2014/main" id="{89AC0C00-8B5C-2FE3-4705-2FB649AD06D4}"/>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What A Fellowship</a:t>
            </a:r>
            <a:endParaRPr lang="en-US" dirty="0">
              <a:ea typeface="+mj-ea"/>
            </a:endParaRPr>
          </a:p>
        </p:txBody>
      </p:sp>
      <p:pic>
        <p:nvPicPr>
          <p:cNvPr id="9218" name="Picture 1027" descr="Leaning on the everlasting-pp">
            <a:extLst>
              <a:ext uri="{FF2B5EF4-FFF2-40B4-BE49-F238E27FC236}">
                <a16:creationId xmlns:a16="http://schemas.microsoft.com/office/drawing/2014/main" id="{1595842C-FA63-5796-B71C-7553682B2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1028">
            <a:extLst>
              <a:ext uri="{FF2B5EF4-FFF2-40B4-BE49-F238E27FC236}">
                <a16:creationId xmlns:a16="http://schemas.microsoft.com/office/drawing/2014/main" id="{47FA8F97-18C4-BF32-7AD2-D02F5A173C1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589</a:t>
            </a:r>
            <a:endParaRPr lang="en-US" sz="3200">
              <a:solidFill>
                <a:srgbClr val="000000"/>
              </a:solidFill>
              <a:latin typeface="Times" charset="0"/>
              <a:ea typeface="ＭＳ Ｐゴシック" charset="0"/>
              <a:cs typeface="ＭＳ Ｐゴシック" charset="0"/>
            </a:endParaRPr>
          </a:p>
        </p:txBody>
      </p:sp>
      <p:sp>
        <p:nvSpPr>
          <p:cNvPr id="185349" name="Text Box 1029">
            <a:extLst>
              <a:ext uri="{FF2B5EF4-FFF2-40B4-BE49-F238E27FC236}">
                <a16:creationId xmlns:a16="http://schemas.microsoft.com/office/drawing/2014/main" id="{F05BD2E2-7800-A54C-554D-7F9B9957FAED}"/>
              </a:ext>
            </a:extLst>
          </p:cNvPr>
          <p:cNvSpPr txBox="1">
            <a:spLocks noChangeArrowheads="1"/>
          </p:cNvSpPr>
          <p:nvPr/>
        </p:nvSpPr>
        <p:spPr bwMode="auto">
          <a:xfrm>
            <a:off x="93134" y="76201"/>
            <a:ext cx="59761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Leaning on the Everlasting Arms</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1A321138-F7FB-43FA-D9C3-0415226CC88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What A Fellowship</a:t>
            </a:r>
            <a:endParaRPr lang="en-US">
              <a:ea typeface="+mj-ea"/>
            </a:endParaRPr>
          </a:p>
        </p:txBody>
      </p:sp>
      <p:pic>
        <p:nvPicPr>
          <p:cNvPr id="10242" name="Picture 3" descr="Leaning on the everlasting-pp">
            <a:extLst>
              <a:ext uri="{FF2B5EF4-FFF2-40B4-BE49-F238E27FC236}">
                <a16:creationId xmlns:a16="http://schemas.microsoft.com/office/drawing/2014/main" id="{9909201F-FCE4-C6CA-4D4A-D1460F3D3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954FE3ED-02A7-C766-C036-F25324D7E3B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589</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E35CDF94-F6D5-E58A-CFC1-B596DD7C9CF4}"/>
              </a:ext>
            </a:extLst>
          </p:cNvPr>
          <p:cNvSpPr txBox="1">
            <a:spLocks noChangeArrowheads="1"/>
          </p:cNvSpPr>
          <p:nvPr/>
        </p:nvSpPr>
        <p:spPr bwMode="auto">
          <a:xfrm>
            <a:off x="93134" y="76201"/>
            <a:ext cx="59761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Leaning on the Everlasting Arms</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5A10B295-4764-05CC-D003-87D635285E6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What A Fellowship</a:t>
            </a:r>
            <a:endParaRPr lang="en-US">
              <a:ea typeface="+mj-ea"/>
            </a:endParaRPr>
          </a:p>
        </p:txBody>
      </p:sp>
      <p:pic>
        <p:nvPicPr>
          <p:cNvPr id="11266" name="Picture 3" descr="Leaning on the everlasting-pp">
            <a:extLst>
              <a:ext uri="{FF2B5EF4-FFF2-40B4-BE49-F238E27FC236}">
                <a16:creationId xmlns:a16="http://schemas.microsoft.com/office/drawing/2014/main" id="{449F5B3A-C605-6B62-6A76-220215A748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F16CEA4F-D968-87E5-7692-D87BBFFF773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589</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E4DB3D5F-4E81-7F85-C021-2CF86ABD5725}"/>
              </a:ext>
            </a:extLst>
          </p:cNvPr>
          <p:cNvSpPr txBox="1">
            <a:spLocks noChangeArrowheads="1"/>
          </p:cNvSpPr>
          <p:nvPr/>
        </p:nvSpPr>
        <p:spPr bwMode="auto">
          <a:xfrm>
            <a:off x="93134" y="76201"/>
            <a:ext cx="59761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Leaning on the Everlasting Arms</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1959DD7A-BDAB-2E84-3509-CA264EE1C49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What A Fellowship</a:t>
            </a:r>
            <a:endParaRPr lang="en-US">
              <a:ea typeface="+mj-ea"/>
            </a:endParaRPr>
          </a:p>
        </p:txBody>
      </p:sp>
      <p:pic>
        <p:nvPicPr>
          <p:cNvPr id="12290" name="Picture 3" descr="Leaning on the everlasting-pp">
            <a:extLst>
              <a:ext uri="{FF2B5EF4-FFF2-40B4-BE49-F238E27FC236}">
                <a16:creationId xmlns:a16="http://schemas.microsoft.com/office/drawing/2014/main" id="{9F65CCF6-75CC-9634-CF15-C44456F94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54D89C37-30B7-2635-58DE-046A2A6B115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589</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0CA3DA08-9ABB-69CD-0C1B-833CDF97C990}"/>
              </a:ext>
            </a:extLst>
          </p:cNvPr>
          <p:cNvSpPr txBox="1">
            <a:spLocks noChangeArrowheads="1"/>
          </p:cNvSpPr>
          <p:nvPr/>
        </p:nvSpPr>
        <p:spPr bwMode="auto">
          <a:xfrm>
            <a:off x="93134" y="-25399"/>
            <a:ext cx="59761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Leaning on the Everlasting Arms</a:t>
            </a:r>
            <a:endParaRPr lang="en-US" sz="3200" dirty="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BCC9BA9B-1333-5C0F-ABA5-3A9F140E3175}"/>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What A Fellowship</a:t>
            </a:r>
            <a:endParaRPr lang="en-US" dirty="0">
              <a:ea typeface="+mj-ea"/>
            </a:endParaRPr>
          </a:p>
        </p:txBody>
      </p:sp>
      <p:pic>
        <p:nvPicPr>
          <p:cNvPr id="13314" name="Picture 3" descr="Leaning on the everlasting-pp">
            <a:extLst>
              <a:ext uri="{FF2B5EF4-FFF2-40B4-BE49-F238E27FC236}">
                <a16:creationId xmlns:a16="http://schemas.microsoft.com/office/drawing/2014/main" id="{9872A349-BA8D-D1A3-A931-D4410D36F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601CFF70-A1D5-04D5-E5D7-9363A58313E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589</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9944E1E3-679C-F6D2-3D85-35B8D982EEFE}"/>
              </a:ext>
            </a:extLst>
          </p:cNvPr>
          <p:cNvSpPr txBox="1">
            <a:spLocks noChangeArrowheads="1"/>
          </p:cNvSpPr>
          <p:nvPr/>
        </p:nvSpPr>
        <p:spPr bwMode="auto">
          <a:xfrm>
            <a:off x="93134" y="76201"/>
            <a:ext cx="59761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Leaning on the Everlasting Arms</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Hark! The Herald Angels Sing</a:t>
            </a:r>
          </a:p>
          <a:p>
            <a:pPr>
              <a:lnSpc>
                <a:spcPct val="150000"/>
              </a:lnSpc>
            </a:pPr>
            <a:r>
              <a:rPr lang="en-US" sz="5400" dirty="0">
                <a:latin typeface="Gobold" panose="02000500000000000000" pitchFamily="2" charset="0"/>
              </a:rPr>
              <a:t>#1001</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322440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52BB54C-9597-DE82-E0AF-BD88301363F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Hark the Herald Angels Sing</a:t>
            </a:r>
            <a:endParaRPr lang="en-US">
              <a:ea typeface="+mj-ea"/>
            </a:endParaRPr>
          </a:p>
        </p:txBody>
      </p:sp>
      <p:pic>
        <p:nvPicPr>
          <p:cNvPr id="2" name="Picture 46" descr="Hark the hearld angels-pp">
            <a:extLst>
              <a:ext uri="{FF2B5EF4-FFF2-40B4-BE49-F238E27FC236}">
                <a16:creationId xmlns:a16="http://schemas.microsoft.com/office/drawing/2014/main" id="{25B5DFBA-BDDE-31EA-CFFE-6E77F3425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0D1D70CF-4288-98DE-25E2-01EF6044D528}"/>
              </a:ext>
            </a:extLst>
          </p:cNvPr>
          <p:cNvSpPr txBox="1">
            <a:spLocks noChangeArrowheads="1"/>
          </p:cNvSpPr>
          <p:nvPr/>
        </p:nvSpPr>
        <p:spPr bwMode="auto">
          <a:xfrm>
            <a:off x="101600" y="76201"/>
            <a:ext cx="55118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Hark! The Herald Angels Sing</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740AB573-1ED6-866F-9FAF-A8FC0C463ADF}"/>
              </a:ext>
            </a:extLst>
          </p:cNvPr>
          <p:cNvSpPr txBox="1">
            <a:spLocks noChangeArrowheads="1"/>
          </p:cNvSpPr>
          <p:nvPr/>
        </p:nvSpPr>
        <p:spPr bwMode="auto">
          <a:xfrm>
            <a:off x="11032068" y="76201"/>
            <a:ext cx="10054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1001</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C3165EF3-EC23-5A49-4B05-8AF93797655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Hark the Herald Angels Sing</a:t>
            </a:r>
            <a:endParaRPr lang="en-US">
              <a:ea typeface="+mj-ea"/>
            </a:endParaRPr>
          </a:p>
        </p:txBody>
      </p:sp>
      <p:pic>
        <p:nvPicPr>
          <p:cNvPr id="3074" name="Picture 3" descr="Hark the hearld angels-pp">
            <a:extLst>
              <a:ext uri="{FF2B5EF4-FFF2-40B4-BE49-F238E27FC236}">
                <a16:creationId xmlns:a16="http://schemas.microsoft.com/office/drawing/2014/main" id="{3908EA7B-77C0-2DFB-A1D2-4602D29FF9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2D0E9D50-7600-70E7-71C9-58B4FA13C2C5}"/>
              </a:ext>
            </a:extLst>
          </p:cNvPr>
          <p:cNvSpPr txBox="1">
            <a:spLocks noChangeArrowheads="1"/>
          </p:cNvSpPr>
          <p:nvPr/>
        </p:nvSpPr>
        <p:spPr bwMode="auto">
          <a:xfrm>
            <a:off x="101600" y="76201"/>
            <a:ext cx="55118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Hark! The Herald Angels Sing</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AA9ED0E5-3E22-09A9-FD36-F3B92683877C}"/>
              </a:ext>
            </a:extLst>
          </p:cNvPr>
          <p:cNvSpPr txBox="1">
            <a:spLocks noChangeArrowheads="1"/>
          </p:cNvSpPr>
          <p:nvPr/>
        </p:nvSpPr>
        <p:spPr bwMode="auto">
          <a:xfrm>
            <a:off x="11032068" y="76201"/>
            <a:ext cx="10054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1001</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BB7E8261-DFD9-A7D6-9AAE-9CC50DB24FF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Battle Hymn of the Republic</a:t>
            </a:r>
            <a:endParaRPr lang="en-US">
              <a:ea typeface="+mj-ea"/>
            </a:endParaRPr>
          </a:p>
        </p:txBody>
      </p:sp>
      <p:pic>
        <p:nvPicPr>
          <p:cNvPr id="4098" name="Picture 3" descr="Battle Hymn w-o des-pp">
            <a:extLst>
              <a:ext uri="{FF2B5EF4-FFF2-40B4-BE49-F238E27FC236}">
                <a16:creationId xmlns:a16="http://schemas.microsoft.com/office/drawing/2014/main" id="{49DB68AF-092C-F115-9844-88D685D70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6D00A70A-CB74-9E9A-DEEC-FA5F581F1820}"/>
              </a:ext>
            </a:extLst>
          </p:cNvPr>
          <p:cNvSpPr txBox="1">
            <a:spLocks noChangeArrowheads="1"/>
          </p:cNvSpPr>
          <p:nvPr/>
        </p:nvSpPr>
        <p:spPr bwMode="auto">
          <a:xfrm>
            <a:off x="11032068" y="76201"/>
            <a:ext cx="10054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1009</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6962033C-1E51-42D3-93FD-6C9B9A6A6076}"/>
              </a:ext>
            </a:extLst>
          </p:cNvPr>
          <p:cNvSpPr txBox="1">
            <a:spLocks noChangeArrowheads="1"/>
          </p:cNvSpPr>
          <p:nvPr/>
        </p:nvSpPr>
        <p:spPr bwMode="auto">
          <a:xfrm>
            <a:off x="101601" y="76201"/>
            <a:ext cx="51972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Battle Hymn of the Republic</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4C5821D-7723-1256-8DD4-3FEB8A9FF79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Hark the Herald Angels Sing</a:t>
            </a:r>
            <a:endParaRPr lang="en-US">
              <a:ea typeface="+mj-ea"/>
            </a:endParaRPr>
          </a:p>
        </p:txBody>
      </p:sp>
      <p:pic>
        <p:nvPicPr>
          <p:cNvPr id="4098" name="Picture 3" descr="Hark the hearld angels-pp">
            <a:extLst>
              <a:ext uri="{FF2B5EF4-FFF2-40B4-BE49-F238E27FC236}">
                <a16:creationId xmlns:a16="http://schemas.microsoft.com/office/drawing/2014/main" id="{6FF14DBE-B3A5-8DF9-9037-EA3197049F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66D4A5B5-0320-C9BD-CB1C-675B8BF0098C}"/>
              </a:ext>
            </a:extLst>
          </p:cNvPr>
          <p:cNvSpPr txBox="1">
            <a:spLocks noChangeArrowheads="1"/>
          </p:cNvSpPr>
          <p:nvPr/>
        </p:nvSpPr>
        <p:spPr bwMode="auto">
          <a:xfrm>
            <a:off x="101600" y="76201"/>
            <a:ext cx="55118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Hark! The Herald Angels Sing</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14DCCB87-6026-3C64-4E9B-E7466C024613}"/>
              </a:ext>
            </a:extLst>
          </p:cNvPr>
          <p:cNvSpPr txBox="1">
            <a:spLocks noChangeArrowheads="1"/>
          </p:cNvSpPr>
          <p:nvPr/>
        </p:nvSpPr>
        <p:spPr bwMode="auto">
          <a:xfrm>
            <a:off x="11032068" y="76201"/>
            <a:ext cx="10054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1001</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03703289-A576-F8AD-530A-22790EA51D4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Hark the Herald Angels Sing</a:t>
            </a:r>
            <a:endParaRPr lang="en-US">
              <a:ea typeface="+mj-ea"/>
            </a:endParaRPr>
          </a:p>
        </p:txBody>
      </p:sp>
      <p:pic>
        <p:nvPicPr>
          <p:cNvPr id="5122" name="Picture 3" descr="Hark the hearld angels-pp">
            <a:extLst>
              <a:ext uri="{FF2B5EF4-FFF2-40B4-BE49-F238E27FC236}">
                <a16:creationId xmlns:a16="http://schemas.microsoft.com/office/drawing/2014/main" id="{9939B38B-2623-D4B3-82D5-2A2EAA2F1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05D5FC7E-B8B2-16E6-8249-5647B35B44E9}"/>
              </a:ext>
            </a:extLst>
          </p:cNvPr>
          <p:cNvSpPr txBox="1">
            <a:spLocks noChangeArrowheads="1"/>
          </p:cNvSpPr>
          <p:nvPr/>
        </p:nvSpPr>
        <p:spPr bwMode="auto">
          <a:xfrm>
            <a:off x="101600" y="76201"/>
            <a:ext cx="55118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Hark! The Herald Angels Sing</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167E3472-A0CE-01D7-96D3-DF8A3F73AA7B}"/>
              </a:ext>
            </a:extLst>
          </p:cNvPr>
          <p:cNvSpPr txBox="1">
            <a:spLocks noChangeArrowheads="1"/>
          </p:cNvSpPr>
          <p:nvPr/>
        </p:nvSpPr>
        <p:spPr bwMode="auto">
          <a:xfrm>
            <a:off x="11032068" y="76201"/>
            <a:ext cx="10054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1001</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381F76B9-98DC-6586-9A33-D5A730DEAEC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Hark the Herald Angels Sing</a:t>
            </a:r>
            <a:endParaRPr lang="en-US">
              <a:ea typeface="+mj-ea"/>
            </a:endParaRPr>
          </a:p>
        </p:txBody>
      </p:sp>
      <p:pic>
        <p:nvPicPr>
          <p:cNvPr id="10242" name="Picture 6" descr="Hark the hearld angels-pp">
            <a:extLst>
              <a:ext uri="{FF2B5EF4-FFF2-40B4-BE49-F238E27FC236}">
                <a16:creationId xmlns:a16="http://schemas.microsoft.com/office/drawing/2014/main" id="{0E4AC06B-A0C2-3127-7F48-E8B7BB82C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 Box 7">
            <a:extLst>
              <a:ext uri="{FF2B5EF4-FFF2-40B4-BE49-F238E27FC236}">
                <a16:creationId xmlns:a16="http://schemas.microsoft.com/office/drawing/2014/main" id="{6C75F52C-B7BF-B050-A786-313E51DE4579}"/>
              </a:ext>
            </a:extLst>
          </p:cNvPr>
          <p:cNvSpPr txBox="1">
            <a:spLocks noChangeArrowheads="1"/>
          </p:cNvSpPr>
          <p:nvPr/>
        </p:nvSpPr>
        <p:spPr bwMode="auto">
          <a:xfrm>
            <a:off x="101600" y="76201"/>
            <a:ext cx="55118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Hark! The Herald Angels Sing</a:t>
            </a:r>
            <a:endParaRPr lang="en-US" sz="3200">
              <a:solidFill>
                <a:srgbClr val="000000"/>
              </a:solidFill>
              <a:latin typeface="Times" charset="0"/>
              <a:ea typeface="ＭＳ Ｐゴシック" charset="0"/>
              <a:cs typeface="ＭＳ Ｐゴシック" charset="0"/>
            </a:endParaRPr>
          </a:p>
        </p:txBody>
      </p:sp>
      <p:sp>
        <p:nvSpPr>
          <p:cNvPr id="182280" name="Text Box 8">
            <a:extLst>
              <a:ext uri="{FF2B5EF4-FFF2-40B4-BE49-F238E27FC236}">
                <a16:creationId xmlns:a16="http://schemas.microsoft.com/office/drawing/2014/main" id="{BBDCBF60-4865-D473-E8DB-9BEE40D40904}"/>
              </a:ext>
            </a:extLst>
          </p:cNvPr>
          <p:cNvSpPr txBox="1">
            <a:spLocks noChangeArrowheads="1"/>
          </p:cNvSpPr>
          <p:nvPr/>
        </p:nvSpPr>
        <p:spPr bwMode="auto">
          <a:xfrm>
            <a:off x="11032068" y="76201"/>
            <a:ext cx="10054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1001</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F0DBD0E2-A1EF-0A15-4B56-5675B015A27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Hark the Herald Angels Sing</a:t>
            </a:r>
            <a:endParaRPr lang="en-US">
              <a:ea typeface="+mj-ea"/>
            </a:endParaRPr>
          </a:p>
        </p:txBody>
      </p:sp>
      <p:pic>
        <p:nvPicPr>
          <p:cNvPr id="11266" name="Picture 3" descr="Hark the hearld angels-pp">
            <a:extLst>
              <a:ext uri="{FF2B5EF4-FFF2-40B4-BE49-F238E27FC236}">
                <a16:creationId xmlns:a16="http://schemas.microsoft.com/office/drawing/2014/main" id="{7149E8D9-C865-A972-A722-23A8FFC780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B0D2BF3A-02F3-33EB-4827-D93BA232E62C}"/>
              </a:ext>
            </a:extLst>
          </p:cNvPr>
          <p:cNvSpPr txBox="1">
            <a:spLocks noChangeArrowheads="1"/>
          </p:cNvSpPr>
          <p:nvPr/>
        </p:nvSpPr>
        <p:spPr bwMode="auto">
          <a:xfrm>
            <a:off x="101600" y="76201"/>
            <a:ext cx="55118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Hark! The Herald Angels Sing</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5C6C9552-35C4-E4A8-8699-C702204B3831}"/>
              </a:ext>
            </a:extLst>
          </p:cNvPr>
          <p:cNvSpPr txBox="1">
            <a:spLocks noChangeArrowheads="1"/>
          </p:cNvSpPr>
          <p:nvPr/>
        </p:nvSpPr>
        <p:spPr bwMode="auto">
          <a:xfrm>
            <a:off x="11032068" y="76201"/>
            <a:ext cx="10054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1001</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D026CCFC-8158-202C-2C2A-85CF5FDD9A0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Hark the Herald Angels Sing</a:t>
            </a:r>
            <a:endParaRPr lang="en-US">
              <a:ea typeface="+mj-ea"/>
            </a:endParaRPr>
          </a:p>
        </p:txBody>
      </p:sp>
      <p:pic>
        <p:nvPicPr>
          <p:cNvPr id="12290" name="Picture 6" descr="Hark the hearld angels-pp">
            <a:extLst>
              <a:ext uri="{FF2B5EF4-FFF2-40B4-BE49-F238E27FC236}">
                <a16:creationId xmlns:a16="http://schemas.microsoft.com/office/drawing/2014/main" id="{5B8DA893-B69C-F5A5-1BE9-02F4620ED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7" name="Text Box 7">
            <a:extLst>
              <a:ext uri="{FF2B5EF4-FFF2-40B4-BE49-F238E27FC236}">
                <a16:creationId xmlns:a16="http://schemas.microsoft.com/office/drawing/2014/main" id="{B8EB2688-18C8-AA39-7B09-6B25DC39633E}"/>
              </a:ext>
            </a:extLst>
          </p:cNvPr>
          <p:cNvSpPr txBox="1">
            <a:spLocks noChangeArrowheads="1"/>
          </p:cNvSpPr>
          <p:nvPr/>
        </p:nvSpPr>
        <p:spPr bwMode="auto">
          <a:xfrm>
            <a:off x="101600" y="76201"/>
            <a:ext cx="55118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Hark! The Herald Angels Sing</a:t>
            </a:r>
            <a:endParaRPr lang="en-US" sz="3200">
              <a:solidFill>
                <a:srgbClr val="000000"/>
              </a:solidFill>
              <a:latin typeface="Times" charset="0"/>
              <a:ea typeface="ＭＳ Ｐゴシック" charset="0"/>
              <a:cs typeface="ＭＳ Ｐゴシック" charset="0"/>
            </a:endParaRPr>
          </a:p>
        </p:txBody>
      </p:sp>
      <p:sp>
        <p:nvSpPr>
          <p:cNvPr id="184328" name="Text Box 8">
            <a:extLst>
              <a:ext uri="{FF2B5EF4-FFF2-40B4-BE49-F238E27FC236}">
                <a16:creationId xmlns:a16="http://schemas.microsoft.com/office/drawing/2014/main" id="{37C7997F-38BF-5033-BFA6-9E2E42EFD5D3}"/>
              </a:ext>
            </a:extLst>
          </p:cNvPr>
          <p:cNvSpPr txBox="1">
            <a:spLocks noChangeArrowheads="1"/>
          </p:cNvSpPr>
          <p:nvPr/>
        </p:nvSpPr>
        <p:spPr bwMode="auto">
          <a:xfrm>
            <a:off x="11032068" y="76201"/>
            <a:ext cx="10054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1001</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4047C62F-12B6-35FF-1596-2D09F7F09DE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Hark the Herald Angels Sing</a:t>
            </a:r>
            <a:endParaRPr lang="en-US">
              <a:ea typeface="+mj-ea"/>
            </a:endParaRPr>
          </a:p>
        </p:txBody>
      </p:sp>
      <p:pic>
        <p:nvPicPr>
          <p:cNvPr id="13314" name="Picture 3" descr="Hark the hearld angels-pp">
            <a:extLst>
              <a:ext uri="{FF2B5EF4-FFF2-40B4-BE49-F238E27FC236}">
                <a16:creationId xmlns:a16="http://schemas.microsoft.com/office/drawing/2014/main" id="{0F0B6DD6-CF29-A208-C83B-D5C60B132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59AAFFCA-88C7-35F1-1E4D-0A3EB8DE93E9}"/>
              </a:ext>
            </a:extLst>
          </p:cNvPr>
          <p:cNvSpPr txBox="1">
            <a:spLocks noChangeArrowheads="1"/>
          </p:cNvSpPr>
          <p:nvPr/>
        </p:nvSpPr>
        <p:spPr bwMode="auto">
          <a:xfrm>
            <a:off x="101600" y="76201"/>
            <a:ext cx="55118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Hark! The Herald Angels Sing</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FDB6304A-840D-552B-B141-ECAEA1E2E729}"/>
              </a:ext>
            </a:extLst>
          </p:cNvPr>
          <p:cNvSpPr txBox="1">
            <a:spLocks noChangeArrowheads="1"/>
          </p:cNvSpPr>
          <p:nvPr/>
        </p:nvSpPr>
        <p:spPr bwMode="auto">
          <a:xfrm>
            <a:off x="11032068" y="76201"/>
            <a:ext cx="10054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1001</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God Will Take Care Of You</a:t>
            </a:r>
          </a:p>
          <a:p>
            <a:pPr>
              <a:lnSpc>
                <a:spcPct val="150000"/>
              </a:lnSpc>
            </a:pPr>
            <a:r>
              <a:rPr lang="en-US" sz="5400" dirty="0">
                <a:latin typeface="Gobold" panose="02000500000000000000" pitchFamily="2" charset="0"/>
              </a:rPr>
              <a:t>#461</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33B2008-8286-5887-B9A2-26740BD0ADF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1-1 God Will Take Care Of You</a:t>
            </a:r>
            <a:endParaRPr lang="en-US">
              <a:ea typeface="+mj-ea"/>
            </a:endParaRPr>
          </a:p>
        </p:txBody>
      </p:sp>
      <p:pic>
        <p:nvPicPr>
          <p:cNvPr id="2" name="Picture 37" descr="God Will Take Care-pp">
            <a:extLst>
              <a:ext uri="{FF2B5EF4-FFF2-40B4-BE49-F238E27FC236}">
                <a16:creationId xmlns:a16="http://schemas.microsoft.com/office/drawing/2014/main" id="{4933A8B8-188A-A715-6927-75E179986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A867FA71-BE5F-698C-2112-D9532CCDD536}"/>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2087" name="Text Box 39">
            <a:extLst>
              <a:ext uri="{FF2B5EF4-FFF2-40B4-BE49-F238E27FC236}">
                <a16:creationId xmlns:a16="http://schemas.microsoft.com/office/drawing/2014/main" id="{351F7B2A-8255-9649-64A9-96DBFDE06457}"/>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3853B7E1-BB8C-B04F-D26C-9A8DAD4090D1}"/>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1-2 God Will Take Care Of You</a:t>
            </a:r>
            <a:endParaRPr lang="en-US">
              <a:ea typeface="+mj-ea"/>
            </a:endParaRPr>
          </a:p>
        </p:txBody>
      </p:sp>
      <p:pic>
        <p:nvPicPr>
          <p:cNvPr id="3074" name="Picture 5" descr="God Will Take Care-pp">
            <a:extLst>
              <a:ext uri="{FF2B5EF4-FFF2-40B4-BE49-F238E27FC236}">
                <a16:creationId xmlns:a16="http://schemas.microsoft.com/office/drawing/2014/main" id="{260EFB64-4AC4-39E1-1977-A275A9AA4B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Text Box 6">
            <a:extLst>
              <a:ext uri="{FF2B5EF4-FFF2-40B4-BE49-F238E27FC236}">
                <a16:creationId xmlns:a16="http://schemas.microsoft.com/office/drawing/2014/main" id="{E9E93B57-6AB4-AB88-CBD2-9F6CA75571F0}"/>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22887" name="Text Box 7">
            <a:extLst>
              <a:ext uri="{FF2B5EF4-FFF2-40B4-BE49-F238E27FC236}">
                <a16:creationId xmlns:a16="http://schemas.microsoft.com/office/drawing/2014/main" id="{C357515A-5C77-2ED7-3985-CC8C3B23447E}"/>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7F240B81-7A8A-A047-EF60-E2E3192EF34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Battle Hymn of the Republic</a:t>
            </a:r>
            <a:endParaRPr lang="en-US">
              <a:ea typeface="+mj-ea"/>
            </a:endParaRPr>
          </a:p>
        </p:txBody>
      </p:sp>
      <p:pic>
        <p:nvPicPr>
          <p:cNvPr id="5122" name="Picture 3" descr="Battle Hymn w-o des-pp">
            <a:extLst>
              <a:ext uri="{FF2B5EF4-FFF2-40B4-BE49-F238E27FC236}">
                <a16:creationId xmlns:a16="http://schemas.microsoft.com/office/drawing/2014/main" id="{0168D471-3F32-030E-5C32-6F3CE67DB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B3583824-8B28-E587-229C-4FAEA0F43AFE}"/>
              </a:ext>
            </a:extLst>
          </p:cNvPr>
          <p:cNvSpPr txBox="1">
            <a:spLocks noChangeArrowheads="1"/>
          </p:cNvSpPr>
          <p:nvPr/>
        </p:nvSpPr>
        <p:spPr bwMode="auto">
          <a:xfrm>
            <a:off x="11032068" y="76201"/>
            <a:ext cx="10054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1009</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E064AA4E-CC3F-1AEE-15C1-E9E9DEE87B6C}"/>
              </a:ext>
            </a:extLst>
          </p:cNvPr>
          <p:cNvSpPr txBox="1">
            <a:spLocks noChangeArrowheads="1"/>
          </p:cNvSpPr>
          <p:nvPr/>
        </p:nvSpPr>
        <p:spPr bwMode="auto">
          <a:xfrm>
            <a:off x="101601" y="76201"/>
            <a:ext cx="51972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Battle Hymn of the Republic</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65EFC395-95B7-1C88-80A7-D40066CD57BD}"/>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God Will Take Care Of You</a:t>
            </a:r>
            <a:endParaRPr lang="en-US">
              <a:ea typeface="+mj-ea"/>
            </a:endParaRPr>
          </a:p>
        </p:txBody>
      </p:sp>
      <p:pic>
        <p:nvPicPr>
          <p:cNvPr id="4098" name="Picture 5" descr="God Will Take Care-pp">
            <a:extLst>
              <a:ext uri="{FF2B5EF4-FFF2-40B4-BE49-F238E27FC236}">
                <a16:creationId xmlns:a16="http://schemas.microsoft.com/office/drawing/2014/main" id="{01AE068D-732A-5FE7-0BF1-41046B7D2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Text Box 6">
            <a:extLst>
              <a:ext uri="{FF2B5EF4-FFF2-40B4-BE49-F238E27FC236}">
                <a16:creationId xmlns:a16="http://schemas.microsoft.com/office/drawing/2014/main" id="{AEADC386-0674-4192-05AF-7EEB33E8F299}"/>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32103" name="Text Box 7">
            <a:extLst>
              <a:ext uri="{FF2B5EF4-FFF2-40B4-BE49-F238E27FC236}">
                <a16:creationId xmlns:a16="http://schemas.microsoft.com/office/drawing/2014/main" id="{94617DCA-4BE1-26F7-7C48-C43FE84D56EB}"/>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254BD0C3-EC23-9A20-F663-A6B1BFA77291}"/>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God Will Take Care Of You</a:t>
            </a:r>
            <a:endParaRPr lang="en-US">
              <a:ea typeface="+mj-ea"/>
            </a:endParaRPr>
          </a:p>
        </p:txBody>
      </p:sp>
      <p:pic>
        <p:nvPicPr>
          <p:cNvPr id="5122" name="Picture 5" descr="God Will Take Care-pp">
            <a:extLst>
              <a:ext uri="{FF2B5EF4-FFF2-40B4-BE49-F238E27FC236}">
                <a16:creationId xmlns:a16="http://schemas.microsoft.com/office/drawing/2014/main" id="{0EBCD3CD-253E-AD47-869A-91FFF4F278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6" name="Text Box 6">
            <a:extLst>
              <a:ext uri="{FF2B5EF4-FFF2-40B4-BE49-F238E27FC236}">
                <a16:creationId xmlns:a16="http://schemas.microsoft.com/office/drawing/2014/main" id="{4B338EAA-B804-4F86-0F02-879CCF3C1A62}"/>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33127" name="Text Box 7">
            <a:extLst>
              <a:ext uri="{FF2B5EF4-FFF2-40B4-BE49-F238E27FC236}">
                <a16:creationId xmlns:a16="http://schemas.microsoft.com/office/drawing/2014/main" id="{EB3E1A85-0474-9738-5796-630E71D3E84C}"/>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7ACF0774-FD67-0F0C-F0EB-BD01462670E1}"/>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3-1 God Will Take Care Of You</a:t>
            </a:r>
            <a:endParaRPr lang="en-US">
              <a:ea typeface="+mj-ea"/>
            </a:endParaRPr>
          </a:p>
        </p:txBody>
      </p:sp>
      <p:pic>
        <p:nvPicPr>
          <p:cNvPr id="10242" name="Picture 5" descr="God Will Take Care-pp">
            <a:extLst>
              <a:ext uri="{FF2B5EF4-FFF2-40B4-BE49-F238E27FC236}">
                <a16:creationId xmlns:a16="http://schemas.microsoft.com/office/drawing/2014/main" id="{48983C52-A914-E14F-2EC9-2D2A956C2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8" name="Text Box 6">
            <a:extLst>
              <a:ext uri="{FF2B5EF4-FFF2-40B4-BE49-F238E27FC236}">
                <a16:creationId xmlns:a16="http://schemas.microsoft.com/office/drawing/2014/main" id="{A8EF22E9-6CBB-1311-4B5D-017DDFFC8F4B}"/>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25959" name="Text Box 7">
            <a:extLst>
              <a:ext uri="{FF2B5EF4-FFF2-40B4-BE49-F238E27FC236}">
                <a16:creationId xmlns:a16="http://schemas.microsoft.com/office/drawing/2014/main" id="{C9CA02A9-8BB6-52AA-161E-5CE45651BD88}"/>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DBF3F41B-1C00-1F40-59F7-3D45686DB3E6}"/>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3-2 God Will Take Care Of You</a:t>
            </a:r>
            <a:endParaRPr lang="en-US">
              <a:ea typeface="+mj-ea"/>
            </a:endParaRPr>
          </a:p>
        </p:txBody>
      </p:sp>
      <p:pic>
        <p:nvPicPr>
          <p:cNvPr id="11266" name="Picture 5" descr="God Will Take Care-pp">
            <a:extLst>
              <a:ext uri="{FF2B5EF4-FFF2-40B4-BE49-F238E27FC236}">
                <a16:creationId xmlns:a16="http://schemas.microsoft.com/office/drawing/2014/main" id="{5C1A4D8C-41FC-AA65-DDFA-5889A138B3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Text Box 6">
            <a:extLst>
              <a:ext uri="{FF2B5EF4-FFF2-40B4-BE49-F238E27FC236}">
                <a16:creationId xmlns:a16="http://schemas.microsoft.com/office/drawing/2014/main" id="{F05F4767-30CE-6A58-245B-6BBA5CF3124E}"/>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26983" name="Text Box 7">
            <a:extLst>
              <a:ext uri="{FF2B5EF4-FFF2-40B4-BE49-F238E27FC236}">
                <a16:creationId xmlns:a16="http://schemas.microsoft.com/office/drawing/2014/main" id="{03769986-5090-2C1A-2CEA-6D0CA10A7319}"/>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12A0050A-D855-1576-6C0D-4E7BAF41232C}"/>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God Will Take Care Of You</a:t>
            </a:r>
            <a:endParaRPr lang="en-US">
              <a:ea typeface="+mj-ea"/>
            </a:endParaRPr>
          </a:p>
        </p:txBody>
      </p:sp>
      <p:pic>
        <p:nvPicPr>
          <p:cNvPr id="12290" name="Picture 3" descr="God Will Take Care-pp">
            <a:extLst>
              <a:ext uri="{FF2B5EF4-FFF2-40B4-BE49-F238E27FC236}">
                <a16:creationId xmlns:a16="http://schemas.microsoft.com/office/drawing/2014/main" id="{6C5900A7-02CE-FF97-C73F-AA4CD2EB2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Text Box 4">
            <a:extLst>
              <a:ext uri="{FF2B5EF4-FFF2-40B4-BE49-F238E27FC236}">
                <a16:creationId xmlns:a16="http://schemas.microsoft.com/office/drawing/2014/main" id="{676EB439-8336-1735-1110-437AB77BBFD5}"/>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40293" name="Text Box 5">
            <a:extLst>
              <a:ext uri="{FF2B5EF4-FFF2-40B4-BE49-F238E27FC236}">
                <a16:creationId xmlns:a16="http://schemas.microsoft.com/office/drawing/2014/main" id="{4459D7AF-C9C6-62EA-5732-947E430301F1}"/>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2033364D-9B78-CC6A-F67B-1F591C47FD2A}"/>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God Will Take Care Of You</a:t>
            </a:r>
            <a:endParaRPr lang="en-US">
              <a:ea typeface="+mj-ea"/>
            </a:endParaRPr>
          </a:p>
        </p:txBody>
      </p:sp>
      <p:pic>
        <p:nvPicPr>
          <p:cNvPr id="13314" name="Picture 3" descr="God Will Take Care-pp">
            <a:extLst>
              <a:ext uri="{FF2B5EF4-FFF2-40B4-BE49-F238E27FC236}">
                <a16:creationId xmlns:a16="http://schemas.microsoft.com/office/drawing/2014/main" id="{3F8B1332-226C-9A4D-FE20-1296DCC731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Text Box 4">
            <a:extLst>
              <a:ext uri="{FF2B5EF4-FFF2-40B4-BE49-F238E27FC236}">
                <a16:creationId xmlns:a16="http://schemas.microsoft.com/office/drawing/2014/main" id="{4E80EEAA-C0AA-F174-60F8-C7B2827D4402}"/>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41317" name="Text Box 5">
            <a:extLst>
              <a:ext uri="{FF2B5EF4-FFF2-40B4-BE49-F238E27FC236}">
                <a16:creationId xmlns:a16="http://schemas.microsoft.com/office/drawing/2014/main" id="{1DFF5375-7F99-13B3-8481-9F3382D1599D}"/>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I Must Tell Jesus</a:t>
            </a:r>
          </a:p>
          <a:p>
            <a:pPr>
              <a:lnSpc>
                <a:spcPct val="150000"/>
              </a:lnSpc>
            </a:pPr>
            <a:r>
              <a:rPr lang="en-US" sz="5400" dirty="0">
                <a:latin typeface="Gobold" panose="02000500000000000000" pitchFamily="2" charset="0"/>
              </a:rPr>
              <a:t>#564</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768344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61DB742-4C45-D264-4178-2890F4B9165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I Must Tell Jesus</a:t>
            </a:r>
            <a:endParaRPr lang="en-US">
              <a:ea typeface="+mj-ea"/>
            </a:endParaRPr>
          </a:p>
        </p:txBody>
      </p:sp>
      <p:pic>
        <p:nvPicPr>
          <p:cNvPr id="2" name="Picture 63" descr="I Must Tell Jesus-pp">
            <a:extLst>
              <a:ext uri="{FF2B5EF4-FFF2-40B4-BE49-F238E27FC236}">
                <a16:creationId xmlns:a16="http://schemas.microsoft.com/office/drawing/2014/main" id="{F346EF0C-FEDD-DDD2-C94A-C862A989D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3B18E960-B214-328E-5CCA-D4C1248C15A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27AC4CBD-4474-D0F2-31F8-1F8410E60D2C}"/>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AEE0D3EC-095C-CFBD-DE6C-1244855D95A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I Must Tell Jesus</a:t>
            </a:r>
            <a:endParaRPr lang="en-US">
              <a:ea typeface="+mj-ea"/>
            </a:endParaRPr>
          </a:p>
        </p:txBody>
      </p:sp>
      <p:pic>
        <p:nvPicPr>
          <p:cNvPr id="3074" name="Picture 3" descr="I Must Tell Jesus-pp">
            <a:extLst>
              <a:ext uri="{FF2B5EF4-FFF2-40B4-BE49-F238E27FC236}">
                <a16:creationId xmlns:a16="http://schemas.microsoft.com/office/drawing/2014/main" id="{41C13AE5-C63A-5BD2-576D-188B28899A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CD438EB2-18CA-955F-F56D-5F16FDB2A3D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4AC00164-7E88-0C7F-400B-4B788A96580A}"/>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1026">
            <a:extLst>
              <a:ext uri="{FF2B5EF4-FFF2-40B4-BE49-F238E27FC236}">
                <a16:creationId xmlns:a16="http://schemas.microsoft.com/office/drawing/2014/main" id="{472AA93F-779C-90D7-924D-0474E1305A2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Must Tell Jesus</a:t>
            </a:r>
            <a:endParaRPr lang="en-US">
              <a:ea typeface="+mj-ea"/>
            </a:endParaRPr>
          </a:p>
        </p:txBody>
      </p:sp>
      <p:pic>
        <p:nvPicPr>
          <p:cNvPr id="4098" name="Picture 1027" descr="I Must Tell Jesus-pp">
            <a:extLst>
              <a:ext uri="{FF2B5EF4-FFF2-40B4-BE49-F238E27FC236}">
                <a16:creationId xmlns:a16="http://schemas.microsoft.com/office/drawing/2014/main" id="{A63BB970-B414-E7E5-6957-01DDB557C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1028">
            <a:extLst>
              <a:ext uri="{FF2B5EF4-FFF2-40B4-BE49-F238E27FC236}">
                <a16:creationId xmlns:a16="http://schemas.microsoft.com/office/drawing/2014/main" id="{8DB711FB-E484-EDE1-2B9A-FA04849256A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12997" name="Text Box 1029">
            <a:extLst>
              <a:ext uri="{FF2B5EF4-FFF2-40B4-BE49-F238E27FC236}">
                <a16:creationId xmlns:a16="http://schemas.microsoft.com/office/drawing/2014/main" id="{C9B12678-D20B-9DB3-640C-991E607CA403}"/>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0EC303F2-42CC-17E3-1CEC-26BB09248AE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Battle Hymn of the Republic</a:t>
            </a:r>
            <a:endParaRPr lang="en-US">
              <a:ea typeface="+mj-ea"/>
            </a:endParaRPr>
          </a:p>
        </p:txBody>
      </p:sp>
      <p:pic>
        <p:nvPicPr>
          <p:cNvPr id="6146" name="Picture 3" descr="Battle Hymn w-o des-pp">
            <a:extLst>
              <a:ext uri="{FF2B5EF4-FFF2-40B4-BE49-F238E27FC236}">
                <a16:creationId xmlns:a16="http://schemas.microsoft.com/office/drawing/2014/main" id="{30154714-C53C-A53A-BCA5-DF034E12BE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18C76DEA-DF5B-B268-1F7D-2DE04BDE7B69}"/>
              </a:ext>
            </a:extLst>
          </p:cNvPr>
          <p:cNvSpPr txBox="1">
            <a:spLocks noChangeArrowheads="1"/>
          </p:cNvSpPr>
          <p:nvPr/>
        </p:nvSpPr>
        <p:spPr bwMode="auto">
          <a:xfrm>
            <a:off x="11032068" y="76201"/>
            <a:ext cx="10054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1009</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2881835D-FE78-3999-7C82-809E11E65104}"/>
              </a:ext>
            </a:extLst>
          </p:cNvPr>
          <p:cNvSpPr txBox="1">
            <a:spLocks noChangeArrowheads="1"/>
          </p:cNvSpPr>
          <p:nvPr/>
        </p:nvSpPr>
        <p:spPr bwMode="auto">
          <a:xfrm>
            <a:off x="101601" y="76201"/>
            <a:ext cx="51972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Battle Hymn of the Republic</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1026">
            <a:extLst>
              <a:ext uri="{FF2B5EF4-FFF2-40B4-BE49-F238E27FC236}">
                <a16:creationId xmlns:a16="http://schemas.microsoft.com/office/drawing/2014/main" id="{319983CE-2B07-A381-1C70-E5322B0F3EE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Must Tell Jesus</a:t>
            </a:r>
            <a:endParaRPr lang="en-US">
              <a:ea typeface="+mj-ea"/>
            </a:endParaRPr>
          </a:p>
        </p:txBody>
      </p:sp>
      <p:pic>
        <p:nvPicPr>
          <p:cNvPr id="5122" name="Picture 1027" descr="I Must Tell Jesus-pp">
            <a:extLst>
              <a:ext uri="{FF2B5EF4-FFF2-40B4-BE49-F238E27FC236}">
                <a16:creationId xmlns:a16="http://schemas.microsoft.com/office/drawing/2014/main" id="{ABD5037E-D695-4DFA-4A5C-2B2E1BFCF3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1028">
            <a:extLst>
              <a:ext uri="{FF2B5EF4-FFF2-40B4-BE49-F238E27FC236}">
                <a16:creationId xmlns:a16="http://schemas.microsoft.com/office/drawing/2014/main" id="{54EB4F64-959F-1BFE-0150-A19F98EDDA5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14021" name="Text Box 1029">
            <a:extLst>
              <a:ext uri="{FF2B5EF4-FFF2-40B4-BE49-F238E27FC236}">
                <a16:creationId xmlns:a16="http://schemas.microsoft.com/office/drawing/2014/main" id="{2ACD2710-E502-F115-CB9A-E97057CF55B7}"/>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D8B7F9FE-7187-E596-64B8-6DB04FEC73F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I Must Tell Jesus</a:t>
            </a:r>
            <a:endParaRPr lang="en-US">
              <a:ea typeface="+mj-ea"/>
            </a:endParaRPr>
          </a:p>
        </p:txBody>
      </p:sp>
      <p:pic>
        <p:nvPicPr>
          <p:cNvPr id="6146" name="Picture 3" descr="I Must Tell Jesus-pp">
            <a:extLst>
              <a:ext uri="{FF2B5EF4-FFF2-40B4-BE49-F238E27FC236}">
                <a16:creationId xmlns:a16="http://schemas.microsoft.com/office/drawing/2014/main" id="{C1A62814-0EEB-6480-B931-1E8D0A0E6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58354AC0-4F6E-462E-0C47-6FE1F9B6D2D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8B2511F3-7E08-FC0A-F381-7C238127BC5A}"/>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3D4A52A0-9FFB-D40E-0BB8-244ED80BFE8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I Must Tell Jesus</a:t>
            </a:r>
            <a:endParaRPr lang="en-US">
              <a:ea typeface="+mj-ea"/>
            </a:endParaRPr>
          </a:p>
        </p:txBody>
      </p:sp>
      <p:pic>
        <p:nvPicPr>
          <p:cNvPr id="7170" name="Picture 6" descr="I Must Tell Jesus-pp">
            <a:extLst>
              <a:ext uri="{FF2B5EF4-FFF2-40B4-BE49-F238E27FC236}">
                <a16:creationId xmlns:a16="http://schemas.microsoft.com/office/drawing/2014/main" id="{CBE74B46-1392-30FC-EDB5-DC2516E55C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9" name="Text Box 7">
            <a:extLst>
              <a:ext uri="{FF2B5EF4-FFF2-40B4-BE49-F238E27FC236}">
                <a16:creationId xmlns:a16="http://schemas.microsoft.com/office/drawing/2014/main" id="{15AD0084-F6AE-384C-4311-5BE0B47925C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07880" name="Text Box 8">
            <a:extLst>
              <a:ext uri="{FF2B5EF4-FFF2-40B4-BE49-F238E27FC236}">
                <a16:creationId xmlns:a16="http://schemas.microsoft.com/office/drawing/2014/main" id="{D74EB143-A2A5-F805-7BBD-6F1FF9FDABAA}"/>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1026">
            <a:extLst>
              <a:ext uri="{FF2B5EF4-FFF2-40B4-BE49-F238E27FC236}">
                <a16:creationId xmlns:a16="http://schemas.microsoft.com/office/drawing/2014/main" id="{E1AAC221-23CE-8FD8-0529-74F903D75DD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Must Tell Jesus</a:t>
            </a:r>
            <a:endParaRPr lang="en-US">
              <a:ea typeface="+mj-ea"/>
            </a:endParaRPr>
          </a:p>
        </p:txBody>
      </p:sp>
      <p:pic>
        <p:nvPicPr>
          <p:cNvPr id="8194" name="Picture 1027" descr="I Must Tell Jesus-pp">
            <a:extLst>
              <a:ext uri="{FF2B5EF4-FFF2-40B4-BE49-F238E27FC236}">
                <a16:creationId xmlns:a16="http://schemas.microsoft.com/office/drawing/2014/main" id="{CA820EF9-D161-3123-FA95-9494CD9439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1028">
            <a:extLst>
              <a:ext uri="{FF2B5EF4-FFF2-40B4-BE49-F238E27FC236}">
                <a16:creationId xmlns:a16="http://schemas.microsoft.com/office/drawing/2014/main" id="{84F9A850-0AAB-8E2E-E795-AB7477083E4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15045" name="Text Box 1029">
            <a:extLst>
              <a:ext uri="{FF2B5EF4-FFF2-40B4-BE49-F238E27FC236}">
                <a16:creationId xmlns:a16="http://schemas.microsoft.com/office/drawing/2014/main" id="{B75AF446-82A3-7A5B-3BDD-3DA29ED6355B}"/>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1026">
            <a:extLst>
              <a:ext uri="{FF2B5EF4-FFF2-40B4-BE49-F238E27FC236}">
                <a16:creationId xmlns:a16="http://schemas.microsoft.com/office/drawing/2014/main" id="{0371A558-55C7-C880-CF04-5CBBA1D6908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Must Tell Jesus</a:t>
            </a:r>
            <a:endParaRPr lang="en-US">
              <a:ea typeface="+mj-ea"/>
            </a:endParaRPr>
          </a:p>
        </p:txBody>
      </p:sp>
      <p:pic>
        <p:nvPicPr>
          <p:cNvPr id="9218" name="Picture 1027" descr="I Must Tell Jesus-pp">
            <a:extLst>
              <a:ext uri="{FF2B5EF4-FFF2-40B4-BE49-F238E27FC236}">
                <a16:creationId xmlns:a16="http://schemas.microsoft.com/office/drawing/2014/main" id="{48EFEA55-260A-DD5B-9D42-8CEEAA530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1028">
            <a:extLst>
              <a:ext uri="{FF2B5EF4-FFF2-40B4-BE49-F238E27FC236}">
                <a16:creationId xmlns:a16="http://schemas.microsoft.com/office/drawing/2014/main" id="{93759BC1-7F5A-2A91-D38E-BBCBB7FBCA2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16069" name="Text Box 1029">
            <a:extLst>
              <a:ext uri="{FF2B5EF4-FFF2-40B4-BE49-F238E27FC236}">
                <a16:creationId xmlns:a16="http://schemas.microsoft.com/office/drawing/2014/main" id="{68AC1992-2D8E-501D-322C-A4C24C565BF6}"/>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9B07C58C-D5E7-2F31-259A-FA786DE1BB9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I Must Tell Jesus</a:t>
            </a:r>
            <a:endParaRPr lang="en-US">
              <a:ea typeface="+mj-ea"/>
            </a:endParaRPr>
          </a:p>
        </p:txBody>
      </p:sp>
      <p:pic>
        <p:nvPicPr>
          <p:cNvPr id="10242" name="Picture 3" descr="I Must Tell Jesus-pp">
            <a:extLst>
              <a:ext uri="{FF2B5EF4-FFF2-40B4-BE49-F238E27FC236}">
                <a16:creationId xmlns:a16="http://schemas.microsoft.com/office/drawing/2014/main" id="{F437404D-16EE-7F28-6922-47B3C44A3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20C7A155-F4CA-DECD-C4F0-8B2173B9574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A2811F58-9EBB-C307-0D91-8B7F5A66A759}"/>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531EB08D-696E-FA90-2C15-A54DE76DE9E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I Must Tell Jesus</a:t>
            </a:r>
            <a:endParaRPr lang="en-US">
              <a:ea typeface="+mj-ea"/>
            </a:endParaRPr>
          </a:p>
        </p:txBody>
      </p:sp>
      <p:pic>
        <p:nvPicPr>
          <p:cNvPr id="11266" name="Picture 3" descr="I Must Tell Jesus-pp">
            <a:extLst>
              <a:ext uri="{FF2B5EF4-FFF2-40B4-BE49-F238E27FC236}">
                <a16:creationId xmlns:a16="http://schemas.microsoft.com/office/drawing/2014/main" id="{D0889E75-4E3C-0A71-64F1-1601ED5E6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ED75B83D-B800-3344-CF5F-16981157DC8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CC64D39B-E9C8-C16A-9197-0689967DD13F}"/>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FB32F854-4C4F-8F49-19F4-B51C9C0D9C0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Must Tell Jesus</a:t>
            </a:r>
            <a:endParaRPr lang="en-US">
              <a:ea typeface="+mj-ea"/>
            </a:endParaRPr>
          </a:p>
        </p:txBody>
      </p:sp>
      <p:pic>
        <p:nvPicPr>
          <p:cNvPr id="12290" name="Picture 3" descr="I Must Tell Jesus-pp">
            <a:extLst>
              <a:ext uri="{FF2B5EF4-FFF2-40B4-BE49-F238E27FC236}">
                <a16:creationId xmlns:a16="http://schemas.microsoft.com/office/drawing/2014/main" id="{A1B1BDBF-2A98-C28E-5341-8EEEFD97D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A4C86164-0F5F-6A90-9021-0B8837A5663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81C596B8-9909-A32C-345E-8606D7E213D5}"/>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1AA8FDCB-E499-DE4E-0A0D-BA33165BA15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Must Tell Jesus</a:t>
            </a:r>
            <a:endParaRPr lang="en-US">
              <a:ea typeface="+mj-ea"/>
            </a:endParaRPr>
          </a:p>
        </p:txBody>
      </p:sp>
      <p:pic>
        <p:nvPicPr>
          <p:cNvPr id="13314" name="Picture 3" descr="I Must Tell Jesus-pp">
            <a:extLst>
              <a:ext uri="{FF2B5EF4-FFF2-40B4-BE49-F238E27FC236}">
                <a16:creationId xmlns:a16="http://schemas.microsoft.com/office/drawing/2014/main" id="{77D5ABFD-E112-CC44-8DD0-C8CBC284F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E77D73C9-EA64-83F0-283B-1AC1F77F984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5A852289-A8BF-AA5B-867D-5D1E2C48149A}"/>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Scripture Reading:</a:t>
            </a:r>
          </a:p>
          <a:p>
            <a:pPr>
              <a:lnSpc>
                <a:spcPct val="150000"/>
              </a:lnSpc>
            </a:pPr>
            <a:r>
              <a:rPr lang="en-US" sz="5400" dirty="0">
                <a:latin typeface="Gobold" panose="02000500000000000000" pitchFamily="2" charset="0"/>
              </a:rPr>
              <a:t>Nehemiah 1:4-7</a:t>
            </a:r>
          </a:p>
        </p:txBody>
      </p:sp>
    </p:spTree>
    <p:extLst>
      <p:ext uri="{BB962C8B-B14F-4D97-AF65-F5344CB8AC3E}">
        <p14:creationId xmlns:p14="http://schemas.microsoft.com/office/powerpoint/2010/main" val="2092027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4BB08ECA-9BD7-5E2A-17A9-4AAAFA8F5AB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Battle Hymn of the Republic</a:t>
            </a:r>
            <a:endParaRPr lang="en-US">
              <a:ea typeface="+mj-ea"/>
            </a:endParaRPr>
          </a:p>
        </p:txBody>
      </p:sp>
      <p:pic>
        <p:nvPicPr>
          <p:cNvPr id="7170" name="Picture 3" descr="Battle Hymn w-o des-pp">
            <a:extLst>
              <a:ext uri="{FF2B5EF4-FFF2-40B4-BE49-F238E27FC236}">
                <a16:creationId xmlns:a16="http://schemas.microsoft.com/office/drawing/2014/main" id="{DEEE9AD0-CA9A-67DE-0A8D-8BE5E9550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0372E1FA-28B5-F953-1005-AAB88BFAE6E8}"/>
              </a:ext>
            </a:extLst>
          </p:cNvPr>
          <p:cNvSpPr txBox="1">
            <a:spLocks noChangeArrowheads="1"/>
          </p:cNvSpPr>
          <p:nvPr/>
        </p:nvSpPr>
        <p:spPr bwMode="auto">
          <a:xfrm>
            <a:off x="11032068" y="76201"/>
            <a:ext cx="10054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1009</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82CFCD14-0B88-E0DB-FB0A-67CB53AFACDC}"/>
              </a:ext>
            </a:extLst>
          </p:cNvPr>
          <p:cNvSpPr txBox="1">
            <a:spLocks noChangeArrowheads="1"/>
          </p:cNvSpPr>
          <p:nvPr/>
        </p:nvSpPr>
        <p:spPr bwMode="auto">
          <a:xfrm>
            <a:off x="101601" y="76201"/>
            <a:ext cx="51972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Battle Hymn of the Republic</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547" y="0"/>
            <a:ext cx="15869094" cy="11901821"/>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371831" y="1089898"/>
            <a:ext cx="11448338" cy="233910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FFFF"/>
                </a:solidFill>
                <a:effectLst/>
                <a:uLnTx/>
                <a:uFillTx/>
                <a:latin typeface="Bevan"/>
                <a:ea typeface="ＭＳ Ｐゴシック"/>
                <a:cs typeface="+mn-cs"/>
              </a:rPr>
              <a:t>Rebuilding</a:t>
            </a:r>
            <a:r>
              <a:rPr kumimoji="0" lang="en-US" sz="6600" b="0" i="0" u="none" strike="noStrike" kern="1200" cap="none" spc="0" normalizeH="0" baseline="0" noProof="0" dirty="0">
                <a:ln>
                  <a:noFill/>
                </a:ln>
                <a:solidFill>
                  <a:srgbClr val="FFFFFF"/>
                </a:solidFill>
                <a:effectLst/>
                <a:uLnTx/>
                <a:uFillTx/>
                <a:latin typeface="Bevan"/>
                <a:ea typeface="ＭＳ Ｐゴシック"/>
                <a:cs typeface="+mn-cs"/>
              </a:rPr>
              <a:t> </a:t>
            </a:r>
            <a:r>
              <a:rPr kumimoji="0" lang="en-US" sz="6600" b="0" i="0" u="none" strike="noStrike" kern="1200" cap="none" spc="0" normalizeH="0" baseline="0" noProof="0" dirty="0">
                <a:ln>
                  <a:solidFill>
                    <a:srgbClr val="FFFFFF"/>
                  </a:solidFill>
                </a:ln>
                <a:solidFill>
                  <a:srgbClr val="FFFFFF"/>
                </a:solidFill>
                <a:effectLst/>
                <a:uLnTx/>
                <a:uFillTx/>
                <a:latin typeface="Baltimore Bold - Italic" panose="02000500000000000000" pitchFamily="2" charset="0"/>
                <a:ea typeface="ＭＳ Ｐゴシック"/>
                <a:cs typeface="+mn-cs"/>
              </a:rPr>
              <a:t>J</a:t>
            </a:r>
            <a:r>
              <a:rPr kumimoji="0" lang="en-US" sz="6600" b="0" i="0" u="none" strike="noStrike" kern="1200" cap="none" spc="0" normalizeH="0" baseline="0" noProof="0" dirty="0" err="1">
                <a:ln>
                  <a:solidFill>
                    <a:srgbClr val="FFFFFF"/>
                  </a:solidFill>
                </a:ln>
                <a:solidFill>
                  <a:srgbClr val="FFFFFF"/>
                </a:solidFill>
                <a:effectLst/>
                <a:uLnTx/>
                <a:uFillTx/>
                <a:latin typeface="Baltimore Bold - Italic" panose="02000500000000000000" pitchFamily="2" charset="0"/>
                <a:ea typeface="ＭＳ Ｐゴシック"/>
                <a:cs typeface="+mn-cs"/>
              </a:rPr>
              <a:t>erusalem</a:t>
            </a:r>
            <a:endParaRPr kumimoji="0" lang="en-US" sz="7200" b="0" i="0" u="none" strike="noStrike" kern="1200" cap="none" spc="0" normalizeH="0" baseline="0" noProof="0" dirty="0">
              <a:ln>
                <a:solidFill>
                  <a:srgbClr val="FFFFFF"/>
                </a:solidFill>
              </a:ln>
              <a:solidFill>
                <a:srgbClr val="FFFFFF"/>
              </a:solidFill>
              <a:effectLst/>
              <a:uLnTx/>
              <a:uFillTx/>
              <a:latin typeface="Baltimore Bold - Italic" panose="02000500000000000000" pitchFamily="2" charset="0"/>
              <a:ea typeface="ＭＳ Ｐゴシック"/>
              <a:cs typeface="+mn-cs"/>
            </a:endParaRPr>
          </a:p>
        </p:txBody>
      </p:sp>
    </p:spTree>
    <p:extLst>
      <p:ext uri="{BB962C8B-B14F-4D97-AF65-F5344CB8AC3E}">
        <p14:creationId xmlns:p14="http://schemas.microsoft.com/office/powerpoint/2010/main" val="37969138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59459" y="1746797"/>
            <a:ext cx="8073081" cy="3364405"/>
          </a:xfrm>
        </p:spPr>
        <p:txBody>
          <a:bodyPr>
            <a:normAutofit/>
          </a:bodyPr>
          <a:lstStyle/>
          <a:p>
            <a:r>
              <a:rPr lang="en-US" sz="6400" dirty="0">
                <a:solidFill>
                  <a:srgbClr val="3C332C"/>
                </a:solidFill>
                <a:latin typeface="Aspire" panose="00000600000000000000" pitchFamily="2" charset="0"/>
              </a:rPr>
              <a:t>Rebuilding Needs More</a:t>
            </a:r>
            <a:br>
              <a:rPr lang="en-US" sz="11733" b="1" dirty="0">
                <a:latin typeface="Aspire" panose="00000600000000000000" pitchFamily="2" charset="0"/>
              </a:rPr>
            </a:br>
            <a:r>
              <a:rPr lang="en-US" sz="8800" b="1" dirty="0">
                <a:solidFill>
                  <a:srgbClr val="FDF5E2"/>
                </a:solidFill>
                <a:latin typeface="Museo sans"/>
              </a:rPr>
              <a:t> </a:t>
            </a:r>
            <a:endParaRPr lang="en-US" b="1" dirty="0">
              <a:solidFill>
                <a:srgbClr val="FDF5E2"/>
              </a:solidFill>
              <a:latin typeface="Museo sans"/>
            </a:endParaRPr>
          </a:p>
        </p:txBody>
      </p:sp>
    </p:spTree>
    <p:extLst>
      <p:ext uri="{BB962C8B-B14F-4D97-AF65-F5344CB8AC3E}">
        <p14:creationId xmlns:p14="http://schemas.microsoft.com/office/powerpoint/2010/main" val="41357149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59459" y="1746797"/>
            <a:ext cx="8073081" cy="3364405"/>
          </a:xfrm>
        </p:spPr>
        <p:txBody>
          <a:bodyPr>
            <a:normAutofit/>
          </a:bodyPr>
          <a:lstStyle/>
          <a:p>
            <a:r>
              <a:rPr lang="en-US" sz="6400" dirty="0">
                <a:solidFill>
                  <a:srgbClr val="3C332C"/>
                </a:solidFill>
                <a:latin typeface="Aspire" panose="00000600000000000000" pitchFamily="2" charset="0"/>
              </a:rPr>
              <a:t>Rebuilding Needs More</a:t>
            </a:r>
            <a:br>
              <a:rPr lang="en-US" sz="11733" b="1" dirty="0">
                <a:latin typeface="Aspire" panose="00000600000000000000" pitchFamily="2" charset="0"/>
              </a:rPr>
            </a:br>
            <a:r>
              <a:rPr lang="en-US" sz="8800" b="1" dirty="0">
                <a:latin typeface="Museo sans"/>
              </a:rPr>
              <a:t>CONFESSION</a:t>
            </a:r>
            <a:endParaRPr lang="en-US" b="1" dirty="0">
              <a:latin typeface="Museo sans"/>
            </a:endParaRPr>
          </a:p>
        </p:txBody>
      </p:sp>
    </p:spTree>
    <p:extLst>
      <p:ext uri="{BB962C8B-B14F-4D97-AF65-F5344CB8AC3E}">
        <p14:creationId xmlns:p14="http://schemas.microsoft.com/office/powerpoint/2010/main" val="3836199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4417" y="1272619"/>
            <a:ext cx="10949099" cy="5102783"/>
          </a:xfrm>
        </p:spPr>
        <p:txBody>
          <a:bodyPr anchor="t"/>
          <a:lstStyle/>
          <a:p>
            <a:pPr>
              <a:lnSpc>
                <a:spcPct val="150000"/>
              </a:lnSpc>
            </a:pPr>
            <a:r>
              <a:rPr lang="el-GR" sz="4800" dirty="0">
                <a:latin typeface="Gobold Bold" panose="02000500000000000000" pitchFamily="2" charset="0"/>
              </a:rPr>
              <a:t>ὁμολογέω</a:t>
            </a:r>
            <a:endParaRPr lang="en-US" dirty="0"/>
          </a:p>
        </p:txBody>
      </p:sp>
      <p:sp>
        <p:nvSpPr>
          <p:cNvPr id="4" name="Title 3"/>
          <p:cNvSpPr>
            <a:spLocks noGrp="1"/>
          </p:cNvSpPr>
          <p:nvPr>
            <p:ph type="title"/>
          </p:nvPr>
        </p:nvSpPr>
        <p:spPr>
          <a:xfrm>
            <a:off x="1199978" y="1"/>
            <a:ext cx="9792044" cy="1428145"/>
          </a:xfrm>
        </p:spPr>
        <p:txBody>
          <a:bodyPr>
            <a:normAutofit/>
          </a:bodyPr>
          <a:lstStyle/>
          <a:p>
            <a:r>
              <a:rPr lang="en-US" sz="4800" b="1" dirty="0">
                <a:latin typeface="Museo sans"/>
              </a:rPr>
              <a:t>What is Confession?</a:t>
            </a:r>
          </a:p>
        </p:txBody>
      </p:sp>
    </p:spTree>
    <p:extLst>
      <p:ext uri="{BB962C8B-B14F-4D97-AF65-F5344CB8AC3E}">
        <p14:creationId xmlns:p14="http://schemas.microsoft.com/office/powerpoint/2010/main" val="36037252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4417" y="1272619"/>
            <a:ext cx="10949099" cy="5102783"/>
          </a:xfrm>
        </p:spPr>
        <p:txBody>
          <a:bodyPr anchor="t"/>
          <a:lstStyle/>
          <a:p>
            <a:pPr>
              <a:lnSpc>
                <a:spcPct val="150000"/>
              </a:lnSpc>
            </a:pPr>
            <a:r>
              <a:rPr lang="el-GR" sz="4800" dirty="0">
                <a:latin typeface="Gobold Bold" panose="02000500000000000000" pitchFamily="2" charset="0"/>
              </a:rPr>
              <a:t>ὁμολογέω</a:t>
            </a:r>
            <a:endParaRPr lang="en-US" dirty="0"/>
          </a:p>
          <a:p>
            <a:pPr>
              <a:lnSpc>
                <a:spcPct val="150000"/>
              </a:lnSpc>
            </a:pPr>
            <a:r>
              <a:rPr lang="en-US" dirty="0">
                <a:latin typeface="Museo sans"/>
              </a:rPr>
              <a:t>= to speak the same thing</a:t>
            </a:r>
          </a:p>
        </p:txBody>
      </p:sp>
      <p:sp>
        <p:nvSpPr>
          <p:cNvPr id="4" name="Title 3"/>
          <p:cNvSpPr>
            <a:spLocks noGrp="1"/>
          </p:cNvSpPr>
          <p:nvPr>
            <p:ph type="title"/>
          </p:nvPr>
        </p:nvSpPr>
        <p:spPr>
          <a:xfrm>
            <a:off x="1199978" y="1"/>
            <a:ext cx="9792044" cy="1428145"/>
          </a:xfrm>
        </p:spPr>
        <p:txBody>
          <a:bodyPr>
            <a:normAutofit/>
          </a:bodyPr>
          <a:lstStyle/>
          <a:p>
            <a:r>
              <a:rPr lang="en-US" sz="4800" b="1" dirty="0">
                <a:latin typeface="Museo sans"/>
              </a:rPr>
              <a:t>What is Confession?</a:t>
            </a:r>
          </a:p>
        </p:txBody>
      </p:sp>
    </p:spTree>
    <p:extLst>
      <p:ext uri="{BB962C8B-B14F-4D97-AF65-F5344CB8AC3E}">
        <p14:creationId xmlns:p14="http://schemas.microsoft.com/office/powerpoint/2010/main" val="15934278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4417" y="1272619"/>
            <a:ext cx="10949099" cy="5102783"/>
          </a:xfrm>
        </p:spPr>
        <p:txBody>
          <a:bodyPr anchor="t"/>
          <a:lstStyle/>
          <a:p>
            <a:pPr>
              <a:lnSpc>
                <a:spcPct val="150000"/>
              </a:lnSpc>
            </a:pPr>
            <a:r>
              <a:rPr lang="el-GR" sz="4800" dirty="0">
                <a:latin typeface="Gobold Bold" panose="02000500000000000000" pitchFamily="2" charset="0"/>
              </a:rPr>
              <a:t>ὁμολογέω</a:t>
            </a:r>
            <a:endParaRPr lang="en-US" dirty="0"/>
          </a:p>
          <a:p>
            <a:pPr>
              <a:lnSpc>
                <a:spcPct val="150000"/>
              </a:lnSpc>
            </a:pPr>
            <a:r>
              <a:rPr lang="en-US" dirty="0">
                <a:latin typeface="Museo sans"/>
              </a:rPr>
              <a:t>= to speak the same thing</a:t>
            </a:r>
          </a:p>
          <a:p>
            <a:pPr>
              <a:lnSpc>
                <a:spcPct val="150000"/>
              </a:lnSpc>
            </a:pPr>
            <a:r>
              <a:rPr lang="en-US" dirty="0">
                <a:latin typeface="Museo sans"/>
              </a:rPr>
              <a:t>1 Pet. 2:5, 9</a:t>
            </a:r>
          </a:p>
          <a:p>
            <a:pPr>
              <a:lnSpc>
                <a:spcPct val="150000"/>
              </a:lnSpc>
            </a:pPr>
            <a:endParaRPr lang="en-US" dirty="0">
              <a:latin typeface="Museo sans"/>
            </a:endParaRPr>
          </a:p>
        </p:txBody>
      </p:sp>
      <p:sp>
        <p:nvSpPr>
          <p:cNvPr id="4" name="Title 3"/>
          <p:cNvSpPr>
            <a:spLocks noGrp="1"/>
          </p:cNvSpPr>
          <p:nvPr>
            <p:ph type="title"/>
          </p:nvPr>
        </p:nvSpPr>
        <p:spPr>
          <a:xfrm>
            <a:off x="1199978" y="1"/>
            <a:ext cx="9792044" cy="1428145"/>
          </a:xfrm>
        </p:spPr>
        <p:txBody>
          <a:bodyPr>
            <a:normAutofit/>
          </a:bodyPr>
          <a:lstStyle/>
          <a:p>
            <a:r>
              <a:rPr lang="en-US" sz="4800" b="1" dirty="0">
                <a:latin typeface="Museo sans"/>
              </a:rPr>
              <a:t>What is Confession?</a:t>
            </a:r>
          </a:p>
        </p:txBody>
      </p:sp>
    </p:spTree>
    <p:extLst>
      <p:ext uri="{BB962C8B-B14F-4D97-AF65-F5344CB8AC3E}">
        <p14:creationId xmlns:p14="http://schemas.microsoft.com/office/powerpoint/2010/main" val="7519276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99978" y="1"/>
            <a:ext cx="9792044" cy="1428145"/>
          </a:xfrm>
        </p:spPr>
        <p:txBody>
          <a:bodyPr>
            <a:normAutofit/>
          </a:bodyPr>
          <a:lstStyle/>
          <a:p>
            <a:r>
              <a:rPr lang="en-US" sz="4800" b="1" dirty="0">
                <a:latin typeface="Museo sans"/>
              </a:rPr>
              <a:t>Which Confession?</a:t>
            </a:r>
          </a:p>
        </p:txBody>
      </p:sp>
    </p:spTree>
    <p:extLst>
      <p:ext uri="{BB962C8B-B14F-4D97-AF65-F5344CB8AC3E}">
        <p14:creationId xmlns:p14="http://schemas.microsoft.com/office/powerpoint/2010/main" val="30023479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4417" y="1272619"/>
            <a:ext cx="10949099" cy="5102783"/>
          </a:xfrm>
        </p:spPr>
        <p:txBody>
          <a:bodyPr anchor="t">
            <a:normAutofit lnSpcReduction="10000"/>
          </a:bodyPr>
          <a:lstStyle/>
          <a:p>
            <a:pPr>
              <a:lnSpc>
                <a:spcPct val="150000"/>
              </a:lnSpc>
            </a:pPr>
            <a:r>
              <a:rPr lang="en-US" u="sng" dirty="0">
                <a:latin typeface="Museo sans"/>
              </a:rPr>
              <a:t>Part of God’s Saving Plan</a:t>
            </a:r>
          </a:p>
          <a:p>
            <a:r>
              <a:rPr lang="en-US" dirty="0">
                <a:latin typeface="Museo sans"/>
              </a:rPr>
              <a:t>Hear God’s Word</a:t>
            </a:r>
          </a:p>
          <a:p>
            <a:r>
              <a:rPr lang="en-US" dirty="0">
                <a:latin typeface="Museo sans"/>
              </a:rPr>
              <a:t>Believe in His Son</a:t>
            </a:r>
          </a:p>
          <a:p>
            <a:r>
              <a:rPr lang="en-US" dirty="0">
                <a:latin typeface="Museo sans"/>
              </a:rPr>
              <a:t>Repent of Your Sins</a:t>
            </a:r>
          </a:p>
          <a:p>
            <a:r>
              <a:rPr lang="en-US" b="1" dirty="0">
                <a:latin typeface="Museo sans"/>
              </a:rPr>
              <a:t>Confess His Son (Lk. 12:8)</a:t>
            </a:r>
          </a:p>
          <a:p>
            <a:r>
              <a:rPr lang="en-US" dirty="0">
                <a:latin typeface="Museo sans"/>
              </a:rPr>
              <a:t>Be Baptized in Water</a:t>
            </a:r>
          </a:p>
          <a:p>
            <a:r>
              <a:rPr lang="en-US" dirty="0">
                <a:latin typeface="Museo sans"/>
              </a:rPr>
              <a:t>Live Faithfully until Death</a:t>
            </a:r>
          </a:p>
        </p:txBody>
      </p:sp>
      <p:sp>
        <p:nvSpPr>
          <p:cNvPr id="4" name="Title 3"/>
          <p:cNvSpPr>
            <a:spLocks noGrp="1"/>
          </p:cNvSpPr>
          <p:nvPr>
            <p:ph type="title"/>
          </p:nvPr>
        </p:nvSpPr>
        <p:spPr>
          <a:xfrm>
            <a:off x="1199978" y="1"/>
            <a:ext cx="9792044" cy="1428145"/>
          </a:xfrm>
        </p:spPr>
        <p:txBody>
          <a:bodyPr>
            <a:normAutofit/>
          </a:bodyPr>
          <a:lstStyle/>
          <a:p>
            <a:r>
              <a:rPr lang="en-US" sz="4800" b="1" dirty="0">
                <a:latin typeface="Museo sans"/>
              </a:rPr>
              <a:t>Which Confession?</a:t>
            </a:r>
          </a:p>
        </p:txBody>
      </p:sp>
    </p:spTree>
    <p:extLst>
      <p:ext uri="{BB962C8B-B14F-4D97-AF65-F5344CB8AC3E}">
        <p14:creationId xmlns:p14="http://schemas.microsoft.com/office/powerpoint/2010/main" val="37024998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99978" y="1"/>
            <a:ext cx="9792044" cy="1428145"/>
          </a:xfrm>
        </p:spPr>
        <p:txBody>
          <a:bodyPr>
            <a:normAutofit/>
          </a:bodyPr>
          <a:lstStyle/>
          <a:p>
            <a:r>
              <a:rPr lang="en-US" sz="4800" b="1" dirty="0">
                <a:latin typeface="Museo sans"/>
              </a:rPr>
              <a:t>Is Confession Necessary?</a:t>
            </a:r>
          </a:p>
        </p:txBody>
      </p:sp>
    </p:spTree>
    <p:extLst>
      <p:ext uri="{BB962C8B-B14F-4D97-AF65-F5344CB8AC3E}">
        <p14:creationId xmlns:p14="http://schemas.microsoft.com/office/powerpoint/2010/main" val="15769838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4417" y="1272619"/>
            <a:ext cx="10949099" cy="5102783"/>
          </a:xfrm>
        </p:spPr>
        <p:txBody>
          <a:bodyPr anchor="t">
            <a:normAutofit/>
          </a:bodyPr>
          <a:lstStyle/>
          <a:p>
            <a:pPr>
              <a:lnSpc>
                <a:spcPct val="150000"/>
              </a:lnSpc>
            </a:pPr>
            <a:r>
              <a:rPr lang="en-US" u="sng" dirty="0">
                <a:latin typeface="Museo sans"/>
              </a:rPr>
              <a:t>N. T. Commands:</a:t>
            </a:r>
          </a:p>
          <a:p>
            <a:pPr>
              <a:lnSpc>
                <a:spcPct val="150000"/>
              </a:lnSpc>
            </a:pPr>
            <a:r>
              <a:rPr lang="en-US" b="1" dirty="0">
                <a:latin typeface="Museo sans"/>
              </a:rPr>
              <a:t>1 John 1:7-10</a:t>
            </a:r>
          </a:p>
          <a:p>
            <a:pPr>
              <a:lnSpc>
                <a:spcPct val="150000"/>
              </a:lnSpc>
            </a:pPr>
            <a:r>
              <a:rPr lang="en-US" b="1" dirty="0" err="1">
                <a:latin typeface="Museo sans"/>
              </a:rPr>
              <a:t>Jms</a:t>
            </a:r>
            <a:r>
              <a:rPr lang="en-US" b="1" dirty="0">
                <a:latin typeface="Museo sans"/>
              </a:rPr>
              <a:t>. 5:16</a:t>
            </a:r>
          </a:p>
        </p:txBody>
      </p:sp>
      <p:sp>
        <p:nvSpPr>
          <p:cNvPr id="4" name="Title 3"/>
          <p:cNvSpPr>
            <a:spLocks noGrp="1"/>
          </p:cNvSpPr>
          <p:nvPr>
            <p:ph type="title"/>
          </p:nvPr>
        </p:nvSpPr>
        <p:spPr>
          <a:xfrm>
            <a:off x="1199978" y="1"/>
            <a:ext cx="9792044" cy="1428145"/>
          </a:xfrm>
        </p:spPr>
        <p:txBody>
          <a:bodyPr>
            <a:normAutofit/>
          </a:bodyPr>
          <a:lstStyle/>
          <a:p>
            <a:r>
              <a:rPr lang="en-US" sz="4800" b="1" dirty="0">
                <a:latin typeface="Museo sans"/>
              </a:rPr>
              <a:t>Is Confession Necessary?</a:t>
            </a:r>
          </a:p>
        </p:txBody>
      </p:sp>
    </p:spTree>
    <p:extLst>
      <p:ext uri="{BB962C8B-B14F-4D97-AF65-F5344CB8AC3E}">
        <p14:creationId xmlns:p14="http://schemas.microsoft.com/office/powerpoint/2010/main" val="3768909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3B2BA0EE-304D-7925-85E1-451D1F5FE97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Battle Hymn of the Republic</a:t>
            </a:r>
            <a:endParaRPr lang="en-US">
              <a:ea typeface="+mj-ea"/>
            </a:endParaRPr>
          </a:p>
        </p:txBody>
      </p:sp>
      <p:pic>
        <p:nvPicPr>
          <p:cNvPr id="8194" name="Picture 3" descr="Battle Hymn w-o des-pp">
            <a:extLst>
              <a:ext uri="{FF2B5EF4-FFF2-40B4-BE49-F238E27FC236}">
                <a16:creationId xmlns:a16="http://schemas.microsoft.com/office/drawing/2014/main" id="{4ECDAE46-8089-607B-504A-842420FBA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F90581D5-6B88-9634-39E9-BA1C75C33F88}"/>
              </a:ext>
            </a:extLst>
          </p:cNvPr>
          <p:cNvSpPr txBox="1">
            <a:spLocks noChangeArrowheads="1"/>
          </p:cNvSpPr>
          <p:nvPr/>
        </p:nvSpPr>
        <p:spPr bwMode="auto">
          <a:xfrm>
            <a:off x="11032068" y="76201"/>
            <a:ext cx="10054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1009</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4642F941-B429-8F58-20EA-9C254B0249E0}"/>
              </a:ext>
            </a:extLst>
          </p:cNvPr>
          <p:cNvSpPr txBox="1">
            <a:spLocks noChangeArrowheads="1"/>
          </p:cNvSpPr>
          <p:nvPr/>
        </p:nvSpPr>
        <p:spPr bwMode="auto">
          <a:xfrm>
            <a:off x="101601" y="76201"/>
            <a:ext cx="51972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Battle Hymn of the Republic</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51F97B-31F1-40EF-7208-58ECB4A544AA}"/>
              </a:ext>
            </a:extLst>
          </p:cNvPr>
          <p:cNvSpPr txBox="1"/>
          <p:nvPr/>
        </p:nvSpPr>
        <p:spPr>
          <a:xfrm>
            <a:off x="958392" y="220686"/>
            <a:ext cx="10275216" cy="830997"/>
          </a:xfrm>
          <a:prstGeom prst="rect">
            <a:avLst/>
          </a:prstGeom>
          <a:noFill/>
        </p:spPr>
        <p:txBody>
          <a:bodyPr wrap="square">
            <a:spAutoFit/>
          </a:bodyPr>
          <a:lstStyle/>
          <a:p>
            <a:pPr algn="ctr"/>
            <a:r>
              <a:rPr lang="en-US" sz="4800" b="1" dirty="0">
                <a:latin typeface="Museo sans"/>
              </a:rPr>
              <a:t>What Makes Confession Ineffective?</a:t>
            </a:r>
            <a:endParaRPr lang="en-US" sz="4800" dirty="0">
              <a:latin typeface="Museo sans"/>
            </a:endParaRPr>
          </a:p>
        </p:txBody>
      </p:sp>
    </p:spTree>
    <p:extLst>
      <p:ext uri="{BB962C8B-B14F-4D97-AF65-F5344CB8AC3E}">
        <p14:creationId xmlns:p14="http://schemas.microsoft.com/office/powerpoint/2010/main" val="30757006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55958" y="1579205"/>
            <a:ext cx="10880084" cy="3699590"/>
          </a:xfrm>
        </p:spPr>
        <p:txBody>
          <a:bodyPr anchor="t">
            <a:noAutofit/>
          </a:bodyPr>
          <a:lstStyle/>
          <a:p>
            <a:pPr marL="742950" indent="-742950" algn="l">
              <a:lnSpc>
                <a:spcPct val="150000"/>
              </a:lnSpc>
              <a:buFont typeface="+mj-lt"/>
              <a:buAutoNum type="arabicPeriod"/>
            </a:pPr>
            <a:r>
              <a:rPr lang="en-US" b="1" dirty="0">
                <a:solidFill>
                  <a:schemeClr val="tx1"/>
                </a:solidFill>
                <a:latin typeface="Museo sans"/>
              </a:rPr>
              <a:t>Presumptuousness</a:t>
            </a:r>
          </a:p>
          <a:p>
            <a:pPr marL="1790670" lvl="2" indent="-571500" algn="l">
              <a:lnSpc>
                <a:spcPct val="150000"/>
              </a:lnSpc>
              <a:buFont typeface="Arial" panose="020B0604020202020204" pitchFamily="34" charset="0"/>
              <a:buChar char="•"/>
            </a:pPr>
            <a:r>
              <a:rPr lang="en-US" b="1" dirty="0">
                <a:solidFill>
                  <a:schemeClr val="tx1"/>
                </a:solidFill>
                <a:latin typeface="Museo sans"/>
              </a:rPr>
              <a:t>Prov. 15:3</a:t>
            </a:r>
          </a:p>
          <a:p>
            <a:pPr marL="1790670" lvl="2" indent="-571500" algn="l">
              <a:lnSpc>
                <a:spcPct val="150000"/>
              </a:lnSpc>
              <a:buFont typeface="Arial" panose="020B0604020202020204" pitchFamily="34" charset="0"/>
              <a:buChar char="•"/>
            </a:pPr>
            <a:r>
              <a:rPr lang="en-US" b="1" dirty="0">
                <a:solidFill>
                  <a:schemeClr val="tx1"/>
                </a:solidFill>
                <a:latin typeface="Museo sans"/>
              </a:rPr>
              <a:t>Heb. 4:13</a:t>
            </a:r>
          </a:p>
          <a:p>
            <a:pPr marL="1790670" lvl="2" indent="-571500" algn="l">
              <a:lnSpc>
                <a:spcPct val="150000"/>
              </a:lnSpc>
              <a:buFont typeface="Arial" panose="020B0604020202020204" pitchFamily="34" charset="0"/>
              <a:buChar char="•"/>
            </a:pPr>
            <a:r>
              <a:rPr lang="en-US" b="1" dirty="0">
                <a:solidFill>
                  <a:schemeClr val="tx1"/>
                </a:solidFill>
                <a:latin typeface="Museo sans"/>
              </a:rPr>
              <a:t>Neh. 1:6, 11</a:t>
            </a:r>
          </a:p>
        </p:txBody>
      </p:sp>
      <p:sp>
        <p:nvSpPr>
          <p:cNvPr id="4" name="TextBox 3">
            <a:extLst>
              <a:ext uri="{FF2B5EF4-FFF2-40B4-BE49-F238E27FC236}">
                <a16:creationId xmlns:a16="http://schemas.microsoft.com/office/drawing/2014/main" id="{ED51F97B-31F1-40EF-7208-58ECB4A544AA}"/>
              </a:ext>
            </a:extLst>
          </p:cNvPr>
          <p:cNvSpPr txBox="1"/>
          <p:nvPr/>
        </p:nvSpPr>
        <p:spPr>
          <a:xfrm>
            <a:off x="958392" y="220686"/>
            <a:ext cx="10275216" cy="830997"/>
          </a:xfrm>
          <a:prstGeom prst="rect">
            <a:avLst/>
          </a:prstGeom>
          <a:noFill/>
        </p:spPr>
        <p:txBody>
          <a:bodyPr wrap="square">
            <a:spAutoFit/>
          </a:bodyPr>
          <a:lstStyle/>
          <a:p>
            <a:pPr algn="ctr"/>
            <a:r>
              <a:rPr lang="en-US" sz="4800" b="1" dirty="0">
                <a:latin typeface="Museo sans"/>
              </a:rPr>
              <a:t>What Makes Confession Ineffective?</a:t>
            </a:r>
            <a:endParaRPr lang="en-US" sz="4800" dirty="0">
              <a:latin typeface="Museo sans"/>
            </a:endParaRPr>
          </a:p>
        </p:txBody>
      </p:sp>
    </p:spTree>
    <p:extLst>
      <p:ext uri="{BB962C8B-B14F-4D97-AF65-F5344CB8AC3E}">
        <p14:creationId xmlns:p14="http://schemas.microsoft.com/office/powerpoint/2010/main" val="6053175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55958" y="1579205"/>
            <a:ext cx="10880084" cy="3699590"/>
          </a:xfrm>
        </p:spPr>
        <p:txBody>
          <a:bodyPr anchor="t">
            <a:noAutofit/>
          </a:bodyPr>
          <a:lstStyle/>
          <a:p>
            <a:pPr marL="742950" indent="-742950" algn="l">
              <a:lnSpc>
                <a:spcPct val="150000"/>
              </a:lnSpc>
              <a:buFont typeface="+mj-lt"/>
              <a:buAutoNum type="arabicPeriod"/>
            </a:pPr>
            <a:r>
              <a:rPr lang="en-US" b="1" dirty="0">
                <a:solidFill>
                  <a:schemeClr val="tx1"/>
                </a:solidFill>
                <a:latin typeface="Museo sans"/>
              </a:rPr>
              <a:t>Presumptuousness</a:t>
            </a:r>
          </a:p>
          <a:p>
            <a:pPr marL="742950" indent="-742950" algn="l">
              <a:lnSpc>
                <a:spcPct val="150000"/>
              </a:lnSpc>
              <a:buFont typeface="+mj-lt"/>
              <a:buAutoNum type="arabicPeriod"/>
            </a:pPr>
            <a:r>
              <a:rPr lang="en-US" b="1" dirty="0">
                <a:solidFill>
                  <a:schemeClr val="tx1"/>
                </a:solidFill>
                <a:latin typeface="Museo sans"/>
              </a:rPr>
              <a:t>Heartlessness</a:t>
            </a:r>
          </a:p>
          <a:p>
            <a:pPr marL="1790670" lvl="2" indent="-571500" algn="l">
              <a:lnSpc>
                <a:spcPct val="150000"/>
              </a:lnSpc>
              <a:buFont typeface="Arial" panose="020B0604020202020204" pitchFamily="34" charset="0"/>
              <a:buChar char="•"/>
            </a:pPr>
            <a:r>
              <a:rPr lang="en-US" b="1" dirty="0">
                <a:solidFill>
                  <a:schemeClr val="tx1"/>
                </a:solidFill>
                <a:latin typeface="Museo sans"/>
              </a:rPr>
              <a:t>2 Cor. 7:10</a:t>
            </a:r>
          </a:p>
          <a:p>
            <a:pPr marL="1790670" lvl="2" indent="-571500" algn="l">
              <a:lnSpc>
                <a:spcPct val="150000"/>
              </a:lnSpc>
              <a:buFont typeface="Arial" panose="020B0604020202020204" pitchFamily="34" charset="0"/>
              <a:buChar char="•"/>
            </a:pPr>
            <a:r>
              <a:rPr lang="en-US" b="1" dirty="0">
                <a:solidFill>
                  <a:schemeClr val="tx1"/>
                </a:solidFill>
                <a:latin typeface="Museo sans"/>
              </a:rPr>
              <a:t>Neh. 1:4</a:t>
            </a:r>
          </a:p>
          <a:p>
            <a:pPr marL="1790670" lvl="2" indent="-571500" algn="l">
              <a:lnSpc>
                <a:spcPct val="150000"/>
              </a:lnSpc>
              <a:buFont typeface="Arial" panose="020B0604020202020204" pitchFamily="34" charset="0"/>
              <a:buChar char="•"/>
            </a:pPr>
            <a:r>
              <a:rPr lang="en-US" b="1" dirty="0">
                <a:solidFill>
                  <a:schemeClr val="tx1"/>
                </a:solidFill>
                <a:latin typeface="Museo sans"/>
              </a:rPr>
              <a:t>Ezra 10:1</a:t>
            </a:r>
          </a:p>
        </p:txBody>
      </p:sp>
      <p:sp>
        <p:nvSpPr>
          <p:cNvPr id="4" name="TextBox 3">
            <a:extLst>
              <a:ext uri="{FF2B5EF4-FFF2-40B4-BE49-F238E27FC236}">
                <a16:creationId xmlns:a16="http://schemas.microsoft.com/office/drawing/2014/main" id="{ED51F97B-31F1-40EF-7208-58ECB4A544AA}"/>
              </a:ext>
            </a:extLst>
          </p:cNvPr>
          <p:cNvSpPr txBox="1"/>
          <p:nvPr/>
        </p:nvSpPr>
        <p:spPr>
          <a:xfrm>
            <a:off x="958392" y="220686"/>
            <a:ext cx="10275216" cy="830997"/>
          </a:xfrm>
          <a:prstGeom prst="rect">
            <a:avLst/>
          </a:prstGeom>
          <a:noFill/>
        </p:spPr>
        <p:txBody>
          <a:bodyPr wrap="square">
            <a:spAutoFit/>
          </a:bodyPr>
          <a:lstStyle/>
          <a:p>
            <a:pPr algn="ctr"/>
            <a:r>
              <a:rPr lang="en-US" sz="4800" b="1" dirty="0">
                <a:latin typeface="Museo sans"/>
              </a:rPr>
              <a:t>What Makes Confession Ineffective?</a:t>
            </a:r>
            <a:endParaRPr lang="en-US" sz="4800" dirty="0">
              <a:latin typeface="Museo sans"/>
            </a:endParaRPr>
          </a:p>
        </p:txBody>
      </p:sp>
    </p:spTree>
    <p:extLst>
      <p:ext uri="{BB962C8B-B14F-4D97-AF65-F5344CB8AC3E}">
        <p14:creationId xmlns:p14="http://schemas.microsoft.com/office/powerpoint/2010/main" val="34410664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55958" y="1579205"/>
            <a:ext cx="10880084" cy="3699590"/>
          </a:xfrm>
        </p:spPr>
        <p:txBody>
          <a:bodyPr anchor="t">
            <a:noAutofit/>
          </a:bodyPr>
          <a:lstStyle/>
          <a:p>
            <a:pPr marL="742950" indent="-742950" algn="l">
              <a:lnSpc>
                <a:spcPct val="150000"/>
              </a:lnSpc>
              <a:buFont typeface="+mj-lt"/>
              <a:buAutoNum type="arabicPeriod"/>
            </a:pPr>
            <a:r>
              <a:rPr lang="en-US" b="1" dirty="0">
                <a:solidFill>
                  <a:schemeClr val="tx1"/>
                </a:solidFill>
                <a:latin typeface="Museo sans"/>
              </a:rPr>
              <a:t>Presumptuousness</a:t>
            </a:r>
          </a:p>
          <a:p>
            <a:pPr marL="742950" indent="-742950" algn="l">
              <a:lnSpc>
                <a:spcPct val="150000"/>
              </a:lnSpc>
              <a:buFont typeface="+mj-lt"/>
              <a:buAutoNum type="arabicPeriod"/>
            </a:pPr>
            <a:r>
              <a:rPr lang="en-US" b="1" dirty="0">
                <a:solidFill>
                  <a:schemeClr val="tx1"/>
                </a:solidFill>
                <a:latin typeface="Museo sans"/>
              </a:rPr>
              <a:t>Heartlessness</a:t>
            </a:r>
          </a:p>
          <a:p>
            <a:pPr marL="742950" indent="-742950" algn="l">
              <a:lnSpc>
                <a:spcPct val="150000"/>
              </a:lnSpc>
              <a:buFont typeface="+mj-lt"/>
              <a:buAutoNum type="arabicPeriod"/>
            </a:pPr>
            <a:r>
              <a:rPr lang="en-US" b="1" dirty="0">
                <a:solidFill>
                  <a:schemeClr val="tx1"/>
                </a:solidFill>
                <a:latin typeface="Museo sans"/>
              </a:rPr>
              <a:t>Vagueness</a:t>
            </a:r>
          </a:p>
          <a:p>
            <a:pPr marL="1790670" lvl="2" indent="-571500" algn="l">
              <a:lnSpc>
                <a:spcPct val="150000"/>
              </a:lnSpc>
              <a:buFont typeface="Arial" panose="020B0604020202020204" pitchFamily="34" charset="0"/>
              <a:buChar char="•"/>
            </a:pPr>
            <a:r>
              <a:rPr lang="en-US" b="1" dirty="0">
                <a:solidFill>
                  <a:schemeClr val="tx1"/>
                </a:solidFill>
                <a:latin typeface="Museo sans"/>
              </a:rPr>
              <a:t>Acts 8:22-23</a:t>
            </a:r>
          </a:p>
          <a:p>
            <a:pPr marL="1790670" lvl="2" indent="-571500" algn="l">
              <a:lnSpc>
                <a:spcPct val="150000"/>
              </a:lnSpc>
              <a:buFont typeface="Arial" panose="020B0604020202020204" pitchFamily="34" charset="0"/>
              <a:buChar char="•"/>
            </a:pPr>
            <a:r>
              <a:rPr lang="en-US" b="1" dirty="0">
                <a:solidFill>
                  <a:schemeClr val="tx1"/>
                </a:solidFill>
                <a:latin typeface="Museo sans"/>
              </a:rPr>
              <a:t>Neh. 1:7</a:t>
            </a:r>
          </a:p>
        </p:txBody>
      </p:sp>
      <p:sp>
        <p:nvSpPr>
          <p:cNvPr id="4" name="TextBox 3">
            <a:extLst>
              <a:ext uri="{FF2B5EF4-FFF2-40B4-BE49-F238E27FC236}">
                <a16:creationId xmlns:a16="http://schemas.microsoft.com/office/drawing/2014/main" id="{ED51F97B-31F1-40EF-7208-58ECB4A544AA}"/>
              </a:ext>
            </a:extLst>
          </p:cNvPr>
          <p:cNvSpPr txBox="1"/>
          <p:nvPr/>
        </p:nvSpPr>
        <p:spPr>
          <a:xfrm>
            <a:off x="958392" y="220686"/>
            <a:ext cx="10275216" cy="830997"/>
          </a:xfrm>
          <a:prstGeom prst="rect">
            <a:avLst/>
          </a:prstGeom>
          <a:noFill/>
        </p:spPr>
        <p:txBody>
          <a:bodyPr wrap="square">
            <a:spAutoFit/>
          </a:bodyPr>
          <a:lstStyle/>
          <a:p>
            <a:pPr algn="ctr"/>
            <a:r>
              <a:rPr lang="en-US" sz="4800" b="1" dirty="0">
                <a:latin typeface="Museo sans"/>
              </a:rPr>
              <a:t>What Makes Confession Ineffective?</a:t>
            </a:r>
            <a:endParaRPr lang="en-US" sz="4800" dirty="0">
              <a:latin typeface="Museo sans"/>
            </a:endParaRPr>
          </a:p>
        </p:txBody>
      </p:sp>
    </p:spTree>
    <p:extLst>
      <p:ext uri="{BB962C8B-B14F-4D97-AF65-F5344CB8AC3E}">
        <p14:creationId xmlns:p14="http://schemas.microsoft.com/office/powerpoint/2010/main" val="6143936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55958" y="1579205"/>
            <a:ext cx="10880084" cy="3699590"/>
          </a:xfrm>
        </p:spPr>
        <p:txBody>
          <a:bodyPr anchor="t">
            <a:normAutofit/>
          </a:bodyPr>
          <a:lstStyle/>
          <a:p>
            <a:pPr marL="742950" indent="-742950" algn="l">
              <a:lnSpc>
                <a:spcPct val="150000"/>
              </a:lnSpc>
              <a:buFont typeface="+mj-lt"/>
              <a:buAutoNum type="arabicPeriod"/>
            </a:pPr>
            <a:r>
              <a:rPr lang="en-US" b="1" dirty="0">
                <a:solidFill>
                  <a:schemeClr val="tx1"/>
                </a:solidFill>
                <a:latin typeface="Museo sans"/>
              </a:rPr>
              <a:t>…It is Honest</a:t>
            </a:r>
          </a:p>
          <a:p>
            <a:pPr marL="1790670" lvl="2" indent="-571500" algn="l">
              <a:lnSpc>
                <a:spcPct val="150000"/>
              </a:lnSpc>
              <a:buFont typeface="Arial" panose="020B0604020202020204" pitchFamily="34" charset="0"/>
              <a:buChar char="•"/>
            </a:pPr>
            <a:r>
              <a:rPr lang="en-US" b="1" dirty="0">
                <a:solidFill>
                  <a:schemeClr val="tx1"/>
                </a:solidFill>
                <a:latin typeface="Museo sans"/>
              </a:rPr>
              <a:t>Neh. 1:6</a:t>
            </a:r>
          </a:p>
          <a:p>
            <a:pPr marL="1790670" lvl="2" indent="-571500" algn="l">
              <a:lnSpc>
                <a:spcPct val="150000"/>
              </a:lnSpc>
              <a:buFont typeface="Arial" panose="020B0604020202020204" pitchFamily="34" charset="0"/>
              <a:buChar char="•"/>
            </a:pPr>
            <a:r>
              <a:rPr lang="en-US" b="1" dirty="0">
                <a:solidFill>
                  <a:schemeClr val="tx1"/>
                </a:solidFill>
                <a:latin typeface="Museo sans"/>
              </a:rPr>
              <a:t>Lk. 15:18-19</a:t>
            </a:r>
          </a:p>
        </p:txBody>
      </p:sp>
      <p:sp>
        <p:nvSpPr>
          <p:cNvPr id="4" name="TextBox 3">
            <a:extLst>
              <a:ext uri="{FF2B5EF4-FFF2-40B4-BE49-F238E27FC236}">
                <a16:creationId xmlns:a16="http://schemas.microsoft.com/office/drawing/2014/main" id="{ED51F97B-31F1-40EF-7208-58ECB4A544AA}"/>
              </a:ext>
            </a:extLst>
          </p:cNvPr>
          <p:cNvSpPr txBox="1"/>
          <p:nvPr/>
        </p:nvSpPr>
        <p:spPr>
          <a:xfrm>
            <a:off x="958392" y="220686"/>
            <a:ext cx="10275216" cy="830997"/>
          </a:xfrm>
          <a:prstGeom prst="rect">
            <a:avLst/>
          </a:prstGeom>
          <a:noFill/>
        </p:spPr>
        <p:txBody>
          <a:bodyPr wrap="square">
            <a:spAutoFit/>
          </a:bodyPr>
          <a:lstStyle/>
          <a:p>
            <a:pPr algn="ctr"/>
            <a:r>
              <a:rPr lang="en-US" sz="4800" b="1" dirty="0">
                <a:latin typeface="Museo sans"/>
              </a:rPr>
              <a:t>When Confession is Made Correctly…</a:t>
            </a:r>
            <a:endParaRPr lang="en-US" sz="4800" dirty="0">
              <a:latin typeface="Museo sans"/>
            </a:endParaRPr>
          </a:p>
        </p:txBody>
      </p:sp>
    </p:spTree>
    <p:extLst>
      <p:ext uri="{BB962C8B-B14F-4D97-AF65-F5344CB8AC3E}">
        <p14:creationId xmlns:p14="http://schemas.microsoft.com/office/powerpoint/2010/main" val="30618691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55958" y="1579205"/>
            <a:ext cx="10880084" cy="3699590"/>
          </a:xfrm>
        </p:spPr>
        <p:txBody>
          <a:bodyPr anchor="t">
            <a:noAutofit/>
          </a:bodyPr>
          <a:lstStyle/>
          <a:p>
            <a:pPr marL="742950" indent="-742950" algn="l">
              <a:lnSpc>
                <a:spcPct val="150000"/>
              </a:lnSpc>
              <a:buFont typeface="+mj-lt"/>
              <a:buAutoNum type="arabicPeriod"/>
            </a:pPr>
            <a:r>
              <a:rPr lang="en-US" b="1" dirty="0">
                <a:solidFill>
                  <a:schemeClr val="tx1"/>
                </a:solidFill>
                <a:latin typeface="Museo sans"/>
              </a:rPr>
              <a:t>…It is Honest</a:t>
            </a:r>
          </a:p>
          <a:p>
            <a:pPr marL="742950" indent="-742950" algn="l">
              <a:lnSpc>
                <a:spcPct val="150000"/>
              </a:lnSpc>
              <a:buFont typeface="+mj-lt"/>
              <a:buAutoNum type="arabicPeriod"/>
            </a:pPr>
            <a:r>
              <a:rPr lang="en-US" b="1" dirty="0">
                <a:solidFill>
                  <a:schemeClr val="tx1"/>
                </a:solidFill>
                <a:latin typeface="Museo sans"/>
              </a:rPr>
              <a:t>…It Promotes Change</a:t>
            </a:r>
          </a:p>
          <a:p>
            <a:pPr marL="1790670" lvl="2" indent="-571500" algn="l">
              <a:lnSpc>
                <a:spcPct val="150000"/>
              </a:lnSpc>
              <a:buFont typeface="Arial" panose="020B0604020202020204" pitchFamily="34" charset="0"/>
              <a:buChar char="•"/>
            </a:pPr>
            <a:r>
              <a:rPr lang="en-US" b="1" dirty="0">
                <a:solidFill>
                  <a:schemeClr val="tx1"/>
                </a:solidFill>
                <a:latin typeface="Museo sans"/>
              </a:rPr>
              <a:t>Lk. 18:9-14</a:t>
            </a:r>
          </a:p>
          <a:p>
            <a:pPr marL="1790670" lvl="2" indent="-571500" algn="l">
              <a:lnSpc>
                <a:spcPct val="150000"/>
              </a:lnSpc>
              <a:buFont typeface="Arial" panose="020B0604020202020204" pitchFamily="34" charset="0"/>
              <a:buChar char="•"/>
            </a:pPr>
            <a:r>
              <a:rPr lang="en-US" b="1" dirty="0">
                <a:solidFill>
                  <a:schemeClr val="tx1"/>
                </a:solidFill>
                <a:latin typeface="Museo sans"/>
              </a:rPr>
              <a:t>Neh. 1:11, 10:28ff</a:t>
            </a:r>
          </a:p>
        </p:txBody>
      </p:sp>
      <p:sp>
        <p:nvSpPr>
          <p:cNvPr id="4" name="TextBox 3">
            <a:extLst>
              <a:ext uri="{FF2B5EF4-FFF2-40B4-BE49-F238E27FC236}">
                <a16:creationId xmlns:a16="http://schemas.microsoft.com/office/drawing/2014/main" id="{ED51F97B-31F1-40EF-7208-58ECB4A544AA}"/>
              </a:ext>
            </a:extLst>
          </p:cNvPr>
          <p:cNvSpPr txBox="1"/>
          <p:nvPr/>
        </p:nvSpPr>
        <p:spPr>
          <a:xfrm>
            <a:off x="958392" y="220686"/>
            <a:ext cx="10275216" cy="830997"/>
          </a:xfrm>
          <a:prstGeom prst="rect">
            <a:avLst/>
          </a:prstGeom>
          <a:noFill/>
        </p:spPr>
        <p:txBody>
          <a:bodyPr wrap="square">
            <a:spAutoFit/>
          </a:bodyPr>
          <a:lstStyle/>
          <a:p>
            <a:pPr algn="ctr"/>
            <a:r>
              <a:rPr lang="en-US" sz="4800" b="1" dirty="0">
                <a:latin typeface="Museo sans"/>
              </a:rPr>
              <a:t>When Confession is Made Correctly…</a:t>
            </a:r>
            <a:endParaRPr lang="en-US" sz="4800" dirty="0">
              <a:latin typeface="Museo sans"/>
            </a:endParaRPr>
          </a:p>
        </p:txBody>
      </p:sp>
    </p:spTree>
    <p:extLst>
      <p:ext uri="{BB962C8B-B14F-4D97-AF65-F5344CB8AC3E}">
        <p14:creationId xmlns:p14="http://schemas.microsoft.com/office/powerpoint/2010/main" val="32288886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55958" y="1579205"/>
            <a:ext cx="10880084" cy="3699590"/>
          </a:xfrm>
        </p:spPr>
        <p:txBody>
          <a:bodyPr anchor="t">
            <a:noAutofit/>
          </a:bodyPr>
          <a:lstStyle/>
          <a:p>
            <a:pPr marL="742950" indent="-742950" algn="l">
              <a:lnSpc>
                <a:spcPct val="150000"/>
              </a:lnSpc>
              <a:buFont typeface="+mj-lt"/>
              <a:buAutoNum type="arabicPeriod"/>
            </a:pPr>
            <a:r>
              <a:rPr lang="en-US" b="1" dirty="0">
                <a:solidFill>
                  <a:schemeClr val="tx1"/>
                </a:solidFill>
                <a:latin typeface="Museo sans"/>
              </a:rPr>
              <a:t>…It is Honest</a:t>
            </a:r>
          </a:p>
          <a:p>
            <a:pPr marL="742950" indent="-742950" algn="l">
              <a:lnSpc>
                <a:spcPct val="150000"/>
              </a:lnSpc>
              <a:buFont typeface="+mj-lt"/>
              <a:buAutoNum type="arabicPeriod"/>
            </a:pPr>
            <a:r>
              <a:rPr lang="en-US" b="1" dirty="0">
                <a:solidFill>
                  <a:schemeClr val="tx1"/>
                </a:solidFill>
                <a:latin typeface="Museo sans"/>
              </a:rPr>
              <a:t>…It Promotes Change</a:t>
            </a:r>
          </a:p>
          <a:p>
            <a:pPr marL="742950" indent="-742950" algn="l">
              <a:lnSpc>
                <a:spcPct val="150000"/>
              </a:lnSpc>
              <a:buFont typeface="+mj-lt"/>
              <a:buAutoNum type="arabicPeriod"/>
            </a:pPr>
            <a:r>
              <a:rPr lang="en-US" b="1" dirty="0">
                <a:solidFill>
                  <a:schemeClr val="tx1"/>
                </a:solidFill>
                <a:latin typeface="Museo sans"/>
              </a:rPr>
              <a:t>…It Results in Forgiveness</a:t>
            </a:r>
          </a:p>
          <a:p>
            <a:pPr marL="1790670" lvl="2" indent="-571500" algn="l">
              <a:lnSpc>
                <a:spcPct val="150000"/>
              </a:lnSpc>
              <a:buFont typeface="Arial" panose="020B0604020202020204" pitchFamily="34" charset="0"/>
              <a:buChar char="•"/>
            </a:pPr>
            <a:r>
              <a:rPr lang="en-US" b="1" dirty="0">
                <a:solidFill>
                  <a:schemeClr val="tx1"/>
                </a:solidFill>
                <a:latin typeface="Museo sans"/>
              </a:rPr>
              <a:t>Neh. 1:11</a:t>
            </a:r>
          </a:p>
          <a:p>
            <a:pPr marL="1790670" lvl="2" indent="-571500" algn="l">
              <a:lnSpc>
                <a:spcPct val="150000"/>
              </a:lnSpc>
              <a:buFont typeface="Arial" panose="020B0604020202020204" pitchFamily="34" charset="0"/>
              <a:buChar char="•"/>
            </a:pPr>
            <a:r>
              <a:rPr lang="en-US" b="1" dirty="0">
                <a:solidFill>
                  <a:schemeClr val="tx1"/>
                </a:solidFill>
                <a:latin typeface="Museo sans"/>
              </a:rPr>
              <a:t>1 Jn. 1:9</a:t>
            </a:r>
          </a:p>
        </p:txBody>
      </p:sp>
      <p:sp>
        <p:nvSpPr>
          <p:cNvPr id="4" name="TextBox 3">
            <a:extLst>
              <a:ext uri="{FF2B5EF4-FFF2-40B4-BE49-F238E27FC236}">
                <a16:creationId xmlns:a16="http://schemas.microsoft.com/office/drawing/2014/main" id="{ED51F97B-31F1-40EF-7208-58ECB4A544AA}"/>
              </a:ext>
            </a:extLst>
          </p:cNvPr>
          <p:cNvSpPr txBox="1"/>
          <p:nvPr/>
        </p:nvSpPr>
        <p:spPr>
          <a:xfrm>
            <a:off x="958392" y="220686"/>
            <a:ext cx="10275216" cy="830997"/>
          </a:xfrm>
          <a:prstGeom prst="rect">
            <a:avLst/>
          </a:prstGeom>
          <a:noFill/>
        </p:spPr>
        <p:txBody>
          <a:bodyPr wrap="square">
            <a:spAutoFit/>
          </a:bodyPr>
          <a:lstStyle/>
          <a:p>
            <a:pPr algn="ctr"/>
            <a:r>
              <a:rPr lang="en-US" sz="4800" b="1" dirty="0">
                <a:latin typeface="Museo sans"/>
              </a:rPr>
              <a:t>When Confession is Made Correctly…</a:t>
            </a:r>
            <a:endParaRPr lang="en-US" sz="4800" dirty="0">
              <a:latin typeface="Museo sans"/>
            </a:endParaRPr>
          </a:p>
        </p:txBody>
      </p:sp>
    </p:spTree>
    <p:extLst>
      <p:ext uri="{BB962C8B-B14F-4D97-AF65-F5344CB8AC3E}">
        <p14:creationId xmlns:p14="http://schemas.microsoft.com/office/powerpoint/2010/main" val="17327451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22083" y="1579205"/>
            <a:ext cx="11547834" cy="3699590"/>
          </a:xfrm>
        </p:spPr>
        <p:txBody>
          <a:bodyPr anchor="t">
            <a:normAutofit/>
          </a:bodyPr>
          <a:lstStyle/>
          <a:p>
            <a:pPr marL="742950" indent="-742950" algn="l">
              <a:buFont typeface="+mj-lt"/>
              <a:buAutoNum type="arabicPeriod"/>
            </a:pPr>
            <a:r>
              <a:rPr lang="en-US" b="1" dirty="0">
                <a:solidFill>
                  <a:schemeClr val="tx1"/>
                </a:solidFill>
                <a:latin typeface="Museo sans"/>
              </a:rPr>
              <a:t>When we have Brought Reproach on the Church</a:t>
            </a:r>
          </a:p>
        </p:txBody>
      </p:sp>
      <p:sp>
        <p:nvSpPr>
          <p:cNvPr id="4" name="TextBox 3">
            <a:extLst>
              <a:ext uri="{FF2B5EF4-FFF2-40B4-BE49-F238E27FC236}">
                <a16:creationId xmlns:a16="http://schemas.microsoft.com/office/drawing/2014/main" id="{ED51F97B-31F1-40EF-7208-58ECB4A544AA}"/>
              </a:ext>
            </a:extLst>
          </p:cNvPr>
          <p:cNvSpPr txBox="1"/>
          <p:nvPr/>
        </p:nvSpPr>
        <p:spPr>
          <a:xfrm>
            <a:off x="958392" y="220686"/>
            <a:ext cx="10275216" cy="830997"/>
          </a:xfrm>
          <a:prstGeom prst="rect">
            <a:avLst/>
          </a:prstGeom>
          <a:noFill/>
        </p:spPr>
        <p:txBody>
          <a:bodyPr wrap="square">
            <a:spAutoFit/>
          </a:bodyPr>
          <a:lstStyle/>
          <a:p>
            <a:pPr algn="ctr"/>
            <a:r>
              <a:rPr lang="en-US" sz="4800" b="1" dirty="0">
                <a:latin typeface="Museo sans"/>
              </a:rPr>
              <a:t>When is Public Confession Necessary?</a:t>
            </a:r>
            <a:endParaRPr lang="en-US" sz="4800" dirty="0">
              <a:latin typeface="Museo sans"/>
            </a:endParaRPr>
          </a:p>
        </p:txBody>
      </p:sp>
    </p:spTree>
    <p:extLst>
      <p:ext uri="{BB962C8B-B14F-4D97-AF65-F5344CB8AC3E}">
        <p14:creationId xmlns:p14="http://schemas.microsoft.com/office/powerpoint/2010/main" val="32918134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22083" y="1579205"/>
            <a:ext cx="11547834" cy="3699590"/>
          </a:xfrm>
        </p:spPr>
        <p:txBody>
          <a:bodyPr anchor="t">
            <a:normAutofit/>
          </a:bodyPr>
          <a:lstStyle/>
          <a:p>
            <a:pPr marL="742950" indent="-742950" algn="l">
              <a:buFont typeface="+mj-lt"/>
              <a:buAutoNum type="arabicPeriod"/>
            </a:pPr>
            <a:r>
              <a:rPr lang="en-US" b="1" dirty="0">
                <a:solidFill>
                  <a:schemeClr val="tx1"/>
                </a:solidFill>
                <a:latin typeface="Museo sans"/>
              </a:rPr>
              <a:t>When we have Brought Reproach on the Church</a:t>
            </a:r>
          </a:p>
          <a:p>
            <a:r>
              <a:rPr lang="en-US" b="1" dirty="0">
                <a:solidFill>
                  <a:schemeClr val="tx1"/>
                </a:solidFill>
                <a:latin typeface="Museo sans"/>
              </a:rPr>
              <a:t>Matt. 5:16</a:t>
            </a:r>
          </a:p>
        </p:txBody>
      </p:sp>
      <p:sp>
        <p:nvSpPr>
          <p:cNvPr id="4" name="TextBox 3">
            <a:extLst>
              <a:ext uri="{FF2B5EF4-FFF2-40B4-BE49-F238E27FC236}">
                <a16:creationId xmlns:a16="http://schemas.microsoft.com/office/drawing/2014/main" id="{ED51F97B-31F1-40EF-7208-58ECB4A544AA}"/>
              </a:ext>
            </a:extLst>
          </p:cNvPr>
          <p:cNvSpPr txBox="1"/>
          <p:nvPr/>
        </p:nvSpPr>
        <p:spPr>
          <a:xfrm>
            <a:off x="958392" y="220686"/>
            <a:ext cx="10275216" cy="830997"/>
          </a:xfrm>
          <a:prstGeom prst="rect">
            <a:avLst/>
          </a:prstGeom>
          <a:noFill/>
        </p:spPr>
        <p:txBody>
          <a:bodyPr wrap="square">
            <a:spAutoFit/>
          </a:bodyPr>
          <a:lstStyle/>
          <a:p>
            <a:pPr algn="ctr"/>
            <a:r>
              <a:rPr lang="en-US" sz="4800" b="1" dirty="0">
                <a:latin typeface="Museo sans"/>
              </a:rPr>
              <a:t>When is Public Confession Necessary?</a:t>
            </a:r>
            <a:endParaRPr lang="en-US" sz="4800" dirty="0">
              <a:latin typeface="Museo sans"/>
            </a:endParaRPr>
          </a:p>
        </p:txBody>
      </p:sp>
    </p:spTree>
    <p:extLst>
      <p:ext uri="{BB962C8B-B14F-4D97-AF65-F5344CB8AC3E}">
        <p14:creationId xmlns:p14="http://schemas.microsoft.com/office/powerpoint/2010/main" val="3707985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22083" y="1579205"/>
            <a:ext cx="11547834" cy="3699590"/>
          </a:xfrm>
        </p:spPr>
        <p:txBody>
          <a:bodyPr anchor="t">
            <a:normAutofit/>
          </a:bodyPr>
          <a:lstStyle/>
          <a:p>
            <a:pPr marL="742950" indent="-742950" algn="l">
              <a:buFont typeface="+mj-lt"/>
              <a:buAutoNum type="arabicPeriod"/>
            </a:pPr>
            <a:r>
              <a:rPr lang="en-US" b="1" dirty="0">
                <a:solidFill>
                  <a:schemeClr val="tx1"/>
                </a:solidFill>
                <a:latin typeface="Museo sans"/>
              </a:rPr>
              <a:t>When we have Brought Reproach on the Church</a:t>
            </a:r>
          </a:p>
          <a:p>
            <a:pPr marL="742950" indent="-742950" algn="l">
              <a:buFont typeface="+mj-lt"/>
              <a:buAutoNum type="arabicPeriod"/>
            </a:pPr>
            <a:r>
              <a:rPr lang="en-US" b="1" dirty="0">
                <a:solidFill>
                  <a:schemeClr val="tx1"/>
                </a:solidFill>
                <a:latin typeface="Museo sans"/>
              </a:rPr>
              <a:t>When we have Created Strife and Division</a:t>
            </a:r>
          </a:p>
        </p:txBody>
      </p:sp>
      <p:sp>
        <p:nvSpPr>
          <p:cNvPr id="4" name="TextBox 3">
            <a:extLst>
              <a:ext uri="{FF2B5EF4-FFF2-40B4-BE49-F238E27FC236}">
                <a16:creationId xmlns:a16="http://schemas.microsoft.com/office/drawing/2014/main" id="{ED51F97B-31F1-40EF-7208-58ECB4A544AA}"/>
              </a:ext>
            </a:extLst>
          </p:cNvPr>
          <p:cNvSpPr txBox="1"/>
          <p:nvPr/>
        </p:nvSpPr>
        <p:spPr>
          <a:xfrm>
            <a:off x="958392" y="220686"/>
            <a:ext cx="10275216" cy="830997"/>
          </a:xfrm>
          <a:prstGeom prst="rect">
            <a:avLst/>
          </a:prstGeom>
          <a:noFill/>
        </p:spPr>
        <p:txBody>
          <a:bodyPr wrap="square">
            <a:spAutoFit/>
          </a:bodyPr>
          <a:lstStyle/>
          <a:p>
            <a:pPr algn="ctr"/>
            <a:r>
              <a:rPr lang="en-US" sz="4800" b="1" dirty="0">
                <a:latin typeface="Museo sans"/>
              </a:rPr>
              <a:t>When is Public Confession Necessary?</a:t>
            </a:r>
            <a:endParaRPr lang="en-US" sz="4800" dirty="0">
              <a:latin typeface="Museo sans"/>
            </a:endParaRPr>
          </a:p>
        </p:txBody>
      </p:sp>
    </p:spTree>
    <p:extLst>
      <p:ext uri="{BB962C8B-B14F-4D97-AF65-F5344CB8AC3E}">
        <p14:creationId xmlns:p14="http://schemas.microsoft.com/office/powerpoint/2010/main" val="4178832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6BBF76CF-211A-88A5-9DCF-599F625F6CC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2-4 Battle Hymn of the Republic</a:t>
            </a:r>
            <a:endParaRPr lang="en-US">
              <a:ea typeface="+mj-ea"/>
            </a:endParaRPr>
          </a:p>
        </p:txBody>
      </p:sp>
      <p:pic>
        <p:nvPicPr>
          <p:cNvPr id="9218" name="Picture 3" descr="Battle Hymn w-o des-pp">
            <a:extLst>
              <a:ext uri="{FF2B5EF4-FFF2-40B4-BE49-F238E27FC236}">
                <a16:creationId xmlns:a16="http://schemas.microsoft.com/office/drawing/2014/main" id="{167917BA-DD3A-B96D-555B-433FE868BA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E4C624D5-2DB3-5A59-F3D5-159247B0B391}"/>
              </a:ext>
            </a:extLst>
          </p:cNvPr>
          <p:cNvSpPr txBox="1">
            <a:spLocks noChangeArrowheads="1"/>
          </p:cNvSpPr>
          <p:nvPr/>
        </p:nvSpPr>
        <p:spPr bwMode="auto">
          <a:xfrm>
            <a:off x="11032068" y="76201"/>
            <a:ext cx="10054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1009</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68EAE082-879F-E8EB-4449-51DA947BA574}"/>
              </a:ext>
            </a:extLst>
          </p:cNvPr>
          <p:cNvSpPr txBox="1">
            <a:spLocks noChangeArrowheads="1"/>
          </p:cNvSpPr>
          <p:nvPr/>
        </p:nvSpPr>
        <p:spPr bwMode="auto">
          <a:xfrm>
            <a:off x="101601" y="76201"/>
            <a:ext cx="51972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Battle Hymn of the Republic</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55958" y="1579205"/>
            <a:ext cx="10880084" cy="3699590"/>
          </a:xfrm>
        </p:spPr>
        <p:txBody>
          <a:bodyPr anchor="t">
            <a:normAutofit/>
          </a:bodyPr>
          <a:lstStyle/>
          <a:p>
            <a:pPr marL="742950" indent="-742950" algn="l">
              <a:buFont typeface="+mj-lt"/>
              <a:buAutoNum type="arabicPeriod" startAt="2"/>
            </a:pPr>
            <a:r>
              <a:rPr lang="en-US" b="1" dirty="0">
                <a:solidFill>
                  <a:schemeClr val="tx1"/>
                </a:solidFill>
                <a:latin typeface="Museo sans"/>
              </a:rPr>
              <a:t>When we have Created Strife and Division</a:t>
            </a:r>
          </a:p>
          <a:p>
            <a:r>
              <a:rPr lang="en-US" b="1" dirty="0">
                <a:solidFill>
                  <a:schemeClr val="tx1"/>
                </a:solidFill>
                <a:latin typeface="Museo sans"/>
              </a:rPr>
              <a:t>1 Cor. 1:10, 17</a:t>
            </a:r>
          </a:p>
          <a:p>
            <a:r>
              <a:rPr lang="en-US" b="1" dirty="0">
                <a:solidFill>
                  <a:schemeClr val="tx1"/>
                </a:solidFill>
                <a:latin typeface="Museo sans"/>
              </a:rPr>
              <a:t>Jude 19</a:t>
            </a:r>
          </a:p>
          <a:p>
            <a:r>
              <a:rPr lang="en-US" b="1" dirty="0">
                <a:solidFill>
                  <a:schemeClr val="tx1"/>
                </a:solidFill>
                <a:latin typeface="Museo sans"/>
              </a:rPr>
              <a:t>Eph. 4:17</a:t>
            </a:r>
          </a:p>
        </p:txBody>
      </p:sp>
      <p:sp>
        <p:nvSpPr>
          <p:cNvPr id="4" name="TextBox 3">
            <a:extLst>
              <a:ext uri="{FF2B5EF4-FFF2-40B4-BE49-F238E27FC236}">
                <a16:creationId xmlns:a16="http://schemas.microsoft.com/office/drawing/2014/main" id="{ED51F97B-31F1-40EF-7208-58ECB4A544AA}"/>
              </a:ext>
            </a:extLst>
          </p:cNvPr>
          <p:cNvSpPr txBox="1"/>
          <p:nvPr/>
        </p:nvSpPr>
        <p:spPr>
          <a:xfrm>
            <a:off x="958392" y="220686"/>
            <a:ext cx="10275216" cy="830997"/>
          </a:xfrm>
          <a:prstGeom prst="rect">
            <a:avLst/>
          </a:prstGeom>
          <a:noFill/>
        </p:spPr>
        <p:txBody>
          <a:bodyPr wrap="square">
            <a:spAutoFit/>
          </a:bodyPr>
          <a:lstStyle/>
          <a:p>
            <a:pPr algn="ctr"/>
            <a:r>
              <a:rPr lang="en-US" sz="4800" b="1" dirty="0">
                <a:latin typeface="Museo sans"/>
              </a:rPr>
              <a:t>When is Public Confession Necessary?</a:t>
            </a:r>
            <a:endParaRPr lang="en-US" sz="4800" dirty="0">
              <a:latin typeface="Museo sans"/>
            </a:endParaRPr>
          </a:p>
        </p:txBody>
      </p:sp>
    </p:spTree>
    <p:extLst>
      <p:ext uri="{BB962C8B-B14F-4D97-AF65-F5344CB8AC3E}">
        <p14:creationId xmlns:p14="http://schemas.microsoft.com/office/powerpoint/2010/main" val="22581721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22083" y="1579205"/>
            <a:ext cx="11547834" cy="3699590"/>
          </a:xfrm>
        </p:spPr>
        <p:txBody>
          <a:bodyPr anchor="t">
            <a:normAutofit/>
          </a:bodyPr>
          <a:lstStyle/>
          <a:p>
            <a:pPr marL="742950" indent="-742950" algn="l">
              <a:buFont typeface="+mj-lt"/>
              <a:buAutoNum type="arabicPeriod"/>
            </a:pPr>
            <a:r>
              <a:rPr lang="en-US" b="1" dirty="0">
                <a:solidFill>
                  <a:schemeClr val="tx1"/>
                </a:solidFill>
                <a:latin typeface="Museo sans"/>
              </a:rPr>
              <a:t>When we have Brought Reproach on the Church</a:t>
            </a:r>
          </a:p>
          <a:p>
            <a:pPr marL="742950" indent="-742950" algn="l">
              <a:buFont typeface="+mj-lt"/>
              <a:buAutoNum type="arabicPeriod"/>
            </a:pPr>
            <a:r>
              <a:rPr lang="en-US" b="1" dirty="0">
                <a:solidFill>
                  <a:schemeClr val="tx1"/>
                </a:solidFill>
                <a:latin typeface="Museo sans"/>
              </a:rPr>
              <a:t>When we have Created Strife and Division</a:t>
            </a:r>
          </a:p>
          <a:p>
            <a:pPr marL="742950" indent="-742950" algn="l">
              <a:buFont typeface="+mj-lt"/>
              <a:buAutoNum type="arabicPeriod"/>
            </a:pPr>
            <a:r>
              <a:rPr lang="en-US" b="1" dirty="0">
                <a:solidFill>
                  <a:schemeClr val="tx1"/>
                </a:solidFill>
                <a:latin typeface="Museo sans"/>
              </a:rPr>
              <a:t>When we have Caused Others to Stumble</a:t>
            </a:r>
          </a:p>
        </p:txBody>
      </p:sp>
      <p:sp>
        <p:nvSpPr>
          <p:cNvPr id="4" name="TextBox 3">
            <a:extLst>
              <a:ext uri="{FF2B5EF4-FFF2-40B4-BE49-F238E27FC236}">
                <a16:creationId xmlns:a16="http://schemas.microsoft.com/office/drawing/2014/main" id="{ED51F97B-31F1-40EF-7208-58ECB4A544AA}"/>
              </a:ext>
            </a:extLst>
          </p:cNvPr>
          <p:cNvSpPr txBox="1"/>
          <p:nvPr/>
        </p:nvSpPr>
        <p:spPr>
          <a:xfrm>
            <a:off x="958392" y="220686"/>
            <a:ext cx="10275216" cy="830997"/>
          </a:xfrm>
          <a:prstGeom prst="rect">
            <a:avLst/>
          </a:prstGeom>
          <a:noFill/>
        </p:spPr>
        <p:txBody>
          <a:bodyPr wrap="square">
            <a:spAutoFit/>
          </a:bodyPr>
          <a:lstStyle/>
          <a:p>
            <a:pPr algn="ctr"/>
            <a:r>
              <a:rPr lang="en-US" sz="4800" b="1" dirty="0">
                <a:latin typeface="Museo sans"/>
              </a:rPr>
              <a:t>When is Public Confession Necessary?</a:t>
            </a:r>
            <a:endParaRPr lang="en-US" sz="4800" dirty="0">
              <a:latin typeface="Museo sans"/>
            </a:endParaRPr>
          </a:p>
        </p:txBody>
      </p:sp>
    </p:spTree>
    <p:extLst>
      <p:ext uri="{BB962C8B-B14F-4D97-AF65-F5344CB8AC3E}">
        <p14:creationId xmlns:p14="http://schemas.microsoft.com/office/powerpoint/2010/main" val="27304733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55958" y="1579205"/>
            <a:ext cx="10880084" cy="3699590"/>
          </a:xfrm>
        </p:spPr>
        <p:txBody>
          <a:bodyPr anchor="t">
            <a:normAutofit/>
          </a:bodyPr>
          <a:lstStyle/>
          <a:p>
            <a:pPr marL="742950" indent="-742950" algn="l">
              <a:buFont typeface="+mj-lt"/>
              <a:buAutoNum type="arabicPeriod" startAt="3"/>
            </a:pPr>
            <a:r>
              <a:rPr lang="en-US" b="1" dirty="0">
                <a:solidFill>
                  <a:schemeClr val="tx1"/>
                </a:solidFill>
                <a:latin typeface="Museo sans"/>
              </a:rPr>
              <a:t>When we have Caused Others to Stumble</a:t>
            </a:r>
          </a:p>
          <a:p>
            <a:r>
              <a:rPr lang="en-US" b="1" dirty="0">
                <a:solidFill>
                  <a:schemeClr val="tx1"/>
                </a:solidFill>
                <a:latin typeface="Museo sans"/>
              </a:rPr>
              <a:t>1 Cor. 5:1-13, 8:9, 13</a:t>
            </a:r>
          </a:p>
        </p:txBody>
      </p:sp>
      <p:sp>
        <p:nvSpPr>
          <p:cNvPr id="4" name="TextBox 3">
            <a:extLst>
              <a:ext uri="{FF2B5EF4-FFF2-40B4-BE49-F238E27FC236}">
                <a16:creationId xmlns:a16="http://schemas.microsoft.com/office/drawing/2014/main" id="{ED51F97B-31F1-40EF-7208-58ECB4A544AA}"/>
              </a:ext>
            </a:extLst>
          </p:cNvPr>
          <p:cNvSpPr txBox="1"/>
          <p:nvPr/>
        </p:nvSpPr>
        <p:spPr>
          <a:xfrm>
            <a:off x="958392" y="220686"/>
            <a:ext cx="10275216" cy="830997"/>
          </a:xfrm>
          <a:prstGeom prst="rect">
            <a:avLst/>
          </a:prstGeom>
          <a:noFill/>
        </p:spPr>
        <p:txBody>
          <a:bodyPr wrap="square">
            <a:spAutoFit/>
          </a:bodyPr>
          <a:lstStyle/>
          <a:p>
            <a:pPr algn="ctr"/>
            <a:r>
              <a:rPr lang="en-US" sz="4800" b="1" dirty="0">
                <a:latin typeface="Museo sans"/>
              </a:rPr>
              <a:t>When is Public Confession Necessary?</a:t>
            </a:r>
            <a:endParaRPr lang="en-US" sz="4800" dirty="0">
              <a:latin typeface="Museo sans"/>
            </a:endParaRPr>
          </a:p>
        </p:txBody>
      </p:sp>
    </p:spTree>
    <p:extLst>
      <p:ext uri="{BB962C8B-B14F-4D97-AF65-F5344CB8AC3E}">
        <p14:creationId xmlns:p14="http://schemas.microsoft.com/office/powerpoint/2010/main" val="5512294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22083" y="1579205"/>
            <a:ext cx="11547834" cy="3699590"/>
          </a:xfrm>
        </p:spPr>
        <p:txBody>
          <a:bodyPr anchor="t">
            <a:normAutofit/>
          </a:bodyPr>
          <a:lstStyle/>
          <a:p>
            <a:pPr marL="742950" indent="-742950" algn="l">
              <a:buFont typeface="+mj-lt"/>
              <a:buAutoNum type="arabicPeriod"/>
            </a:pPr>
            <a:r>
              <a:rPr lang="en-US" b="1" dirty="0">
                <a:solidFill>
                  <a:schemeClr val="tx1"/>
                </a:solidFill>
                <a:latin typeface="Museo sans"/>
              </a:rPr>
              <a:t>When we have Brought Reproach on the Church</a:t>
            </a:r>
          </a:p>
          <a:p>
            <a:pPr marL="742950" indent="-742950" algn="l">
              <a:buFont typeface="+mj-lt"/>
              <a:buAutoNum type="arabicPeriod"/>
            </a:pPr>
            <a:r>
              <a:rPr lang="en-US" b="1" dirty="0">
                <a:solidFill>
                  <a:schemeClr val="tx1"/>
                </a:solidFill>
                <a:latin typeface="Museo sans"/>
              </a:rPr>
              <a:t>When we have Created Strife and Division</a:t>
            </a:r>
          </a:p>
          <a:p>
            <a:pPr marL="742950" indent="-742950" algn="l">
              <a:buFont typeface="+mj-lt"/>
              <a:buAutoNum type="arabicPeriod"/>
            </a:pPr>
            <a:r>
              <a:rPr lang="en-US" b="1" dirty="0">
                <a:solidFill>
                  <a:schemeClr val="tx1"/>
                </a:solidFill>
                <a:latin typeface="Museo sans"/>
              </a:rPr>
              <a:t>When we have Caused Others to Stumble</a:t>
            </a:r>
          </a:p>
          <a:p>
            <a:pPr marL="742950" indent="-742950" algn="l">
              <a:buFont typeface="+mj-lt"/>
              <a:buAutoNum type="arabicPeriod"/>
            </a:pPr>
            <a:r>
              <a:rPr lang="en-US" b="1" dirty="0">
                <a:solidFill>
                  <a:schemeClr val="tx1"/>
                </a:solidFill>
                <a:latin typeface="Museo sans"/>
              </a:rPr>
              <a:t>When we have Forsaken the Assembly</a:t>
            </a:r>
          </a:p>
        </p:txBody>
      </p:sp>
      <p:sp>
        <p:nvSpPr>
          <p:cNvPr id="4" name="TextBox 3">
            <a:extLst>
              <a:ext uri="{FF2B5EF4-FFF2-40B4-BE49-F238E27FC236}">
                <a16:creationId xmlns:a16="http://schemas.microsoft.com/office/drawing/2014/main" id="{ED51F97B-31F1-40EF-7208-58ECB4A544AA}"/>
              </a:ext>
            </a:extLst>
          </p:cNvPr>
          <p:cNvSpPr txBox="1"/>
          <p:nvPr/>
        </p:nvSpPr>
        <p:spPr>
          <a:xfrm>
            <a:off x="958392" y="220686"/>
            <a:ext cx="10275216" cy="830997"/>
          </a:xfrm>
          <a:prstGeom prst="rect">
            <a:avLst/>
          </a:prstGeom>
          <a:noFill/>
        </p:spPr>
        <p:txBody>
          <a:bodyPr wrap="square">
            <a:spAutoFit/>
          </a:bodyPr>
          <a:lstStyle/>
          <a:p>
            <a:pPr algn="ctr"/>
            <a:r>
              <a:rPr lang="en-US" sz="4800" b="1" dirty="0">
                <a:latin typeface="Museo sans"/>
              </a:rPr>
              <a:t>When is Public Confession Necessary?</a:t>
            </a:r>
            <a:endParaRPr lang="en-US" sz="4800" dirty="0">
              <a:latin typeface="Museo sans"/>
            </a:endParaRPr>
          </a:p>
        </p:txBody>
      </p:sp>
    </p:spTree>
    <p:extLst>
      <p:ext uri="{BB962C8B-B14F-4D97-AF65-F5344CB8AC3E}">
        <p14:creationId xmlns:p14="http://schemas.microsoft.com/office/powerpoint/2010/main" val="32408609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55958" y="1579205"/>
            <a:ext cx="10880084" cy="3699590"/>
          </a:xfrm>
        </p:spPr>
        <p:txBody>
          <a:bodyPr anchor="t">
            <a:normAutofit/>
          </a:bodyPr>
          <a:lstStyle/>
          <a:p>
            <a:pPr marL="742950" indent="-742950" algn="l">
              <a:buFont typeface="+mj-lt"/>
              <a:buAutoNum type="arabicPeriod" startAt="4"/>
            </a:pPr>
            <a:r>
              <a:rPr lang="en-US" b="1" dirty="0">
                <a:solidFill>
                  <a:schemeClr val="tx1"/>
                </a:solidFill>
                <a:latin typeface="Museo sans"/>
              </a:rPr>
              <a:t>When we have Forsaken the Assembly</a:t>
            </a:r>
          </a:p>
          <a:p>
            <a:r>
              <a:rPr lang="en-US" b="1" dirty="0">
                <a:solidFill>
                  <a:schemeClr val="tx1"/>
                </a:solidFill>
                <a:latin typeface="Museo sans"/>
              </a:rPr>
              <a:t>Heb. 3:13, 10:25-26</a:t>
            </a:r>
          </a:p>
        </p:txBody>
      </p:sp>
      <p:sp>
        <p:nvSpPr>
          <p:cNvPr id="4" name="TextBox 3">
            <a:extLst>
              <a:ext uri="{FF2B5EF4-FFF2-40B4-BE49-F238E27FC236}">
                <a16:creationId xmlns:a16="http://schemas.microsoft.com/office/drawing/2014/main" id="{ED51F97B-31F1-40EF-7208-58ECB4A544AA}"/>
              </a:ext>
            </a:extLst>
          </p:cNvPr>
          <p:cNvSpPr txBox="1"/>
          <p:nvPr/>
        </p:nvSpPr>
        <p:spPr>
          <a:xfrm>
            <a:off x="958392" y="220686"/>
            <a:ext cx="10275216" cy="830997"/>
          </a:xfrm>
          <a:prstGeom prst="rect">
            <a:avLst/>
          </a:prstGeom>
          <a:noFill/>
        </p:spPr>
        <p:txBody>
          <a:bodyPr wrap="square">
            <a:spAutoFit/>
          </a:bodyPr>
          <a:lstStyle/>
          <a:p>
            <a:pPr algn="ctr"/>
            <a:r>
              <a:rPr lang="en-US" sz="4800" b="1" dirty="0">
                <a:latin typeface="Museo sans"/>
              </a:rPr>
              <a:t>When is Public Confession Necessary?</a:t>
            </a:r>
            <a:endParaRPr lang="en-US" sz="4800" dirty="0">
              <a:latin typeface="Museo sans"/>
            </a:endParaRPr>
          </a:p>
        </p:txBody>
      </p:sp>
    </p:spTree>
    <p:extLst>
      <p:ext uri="{BB962C8B-B14F-4D97-AF65-F5344CB8AC3E}">
        <p14:creationId xmlns:p14="http://schemas.microsoft.com/office/powerpoint/2010/main" val="4279820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22083" y="1579205"/>
            <a:ext cx="11547834" cy="3699590"/>
          </a:xfrm>
        </p:spPr>
        <p:txBody>
          <a:bodyPr anchor="t">
            <a:normAutofit/>
          </a:bodyPr>
          <a:lstStyle/>
          <a:p>
            <a:pPr marL="742950" indent="-742950" algn="l">
              <a:buFont typeface="+mj-lt"/>
              <a:buAutoNum type="arabicPeriod"/>
            </a:pPr>
            <a:r>
              <a:rPr lang="en-US" b="1" dirty="0">
                <a:solidFill>
                  <a:schemeClr val="tx1"/>
                </a:solidFill>
                <a:latin typeface="Museo sans"/>
              </a:rPr>
              <a:t>When we have Brought Reproach on the Church</a:t>
            </a:r>
          </a:p>
          <a:p>
            <a:pPr marL="742950" indent="-742950" algn="l">
              <a:buFont typeface="+mj-lt"/>
              <a:buAutoNum type="arabicPeriod"/>
            </a:pPr>
            <a:r>
              <a:rPr lang="en-US" b="1" dirty="0">
                <a:solidFill>
                  <a:schemeClr val="tx1"/>
                </a:solidFill>
                <a:latin typeface="Museo sans"/>
              </a:rPr>
              <a:t>When we have Created Strife and Division</a:t>
            </a:r>
          </a:p>
          <a:p>
            <a:pPr marL="742950" indent="-742950" algn="l">
              <a:buFont typeface="+mj-lt"/>
              <a:buAutoNum type="arabicPeriod"/>
            </a:pPr>
            <a:r>
              <a:rPr lang="en-US" b="1" dirty="0">
                <a:solidFill>
                  <a:schemeClr val="tx1"/>
                </a:solidFill>
                <a:latin typeface="Museo sans"/>
              </a:rPr>
              <a:t>When we have Caused Others to Stumble</a:t>
            </a:r>
          </a:p>
          <a:p>
            <a:pPr marL="742950" indent="-742950" algn="l">
              <a:buFont typeface="+mj-lt"/>
              <a:buAutoNum type="arabicPeriod"/>
            </a:pPr>
            <a:r>
              <a:rPr lang="en-US" b="1" dirty="0">
                <a:solidFill>
                  <a:schemeClr val="tx1"/>
                </a:solidFill>
                <a:latin typeface="Museo sans"/>
              </a:rPr>
              <a:t>When we have Forsaken the Assembly</a:t>
            </a:r>
          </a:p>
          <a:p>
            <a:pPr marL="742950" indent="-742950" algn="l">
              <a:buFont typeface="+mj-lt"/>
              <a:buAutoNum type="arabicPeriod"/>
            </a:pPr>
            <a:r>
              <a:rPr lang="en-US" b="1" dirty="0">
                <a:solidFill>
                  <a:schemeClr val="tx1"/>
                </a:solidFill>
                <a:latin typeface="Museo sans"/>
              </a:rPr>
              <a:t>When we have Not Cleared our Conscience</a:t>
            </a:r>
          </a:p>
        </p:txBody>
      </p:sp>
      <p:sp>
        <p:nvSpPr>
          <p:cNvPr id="4" name="TextBox 3">
            <a:extLst>
              <a:ext uri="{FF2B5EF4-FFF2-40B4-BE49-F238E27FC236}">
                <a16:creationId xmlns:a16="http://schemas.microsoft.com/office/drawing/2014/main" id="{ED51F97B-31F1-40EF-7208-58ECB4A544AA}"/>
              </a:ext>
            </a:extLst>
          </p:cNvPr>
          <p:cNvSpPr txBox="1"/>
          <p:nvPr/>
        </p:nvSpPr>
        <p:spPr>
          <a:xfrm>
            <a:off x="958392" y="220686"/>
            <a:ext cx="10275216" cy="830997"/>
          </a:xfrm>
          <a:prstGeom prst="rect">
            <a:avLst/>
          </a:prstGeom>
          <a:noFill/>
        </p:spPr>
        <p:txBody>
          <a:bodyPr wrap="square">
            <a:spAutoFit/>
          </a:bodyPr>
          <a:lstStyle/>
          <a:p>
            <a:pPr algn="ctr"/>
            <a:r>
              <a:rPr lang="en-US" sz="4800" b="1" dirty="0">
                <a:latin typeface="Museo sans"/>
              </a:rPr>
              <a:t>When is Public Confession Necessary?</a:t>
            </a:r>
            <a:endParaRPr lang="en-US" sz="4800" dirty="0">
              <a:latin typeface="Museo sans"/>
            </a:endParaRPr>
          </a:p>
        </p:txBody>
      </p:sp>
    </p:spTree>
    <p:extLst>
      <p:ext uri="{BB962C8B-B14F-4D97-AF65-F5344CB8AC3E}">
        <p14:creationId xmlns:p14="http://schemas.microsoft.com/office/powerpoint/2010/main" val="6548148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55958" y="1579205"/>
            <a:ext cx="10880084" cy="3699590"/>
          </a:xfrm>
        </p:spPr>
        <p:txBody>
          <a:bodyPr anchor="t">
            <a:normAutofit/>
          </a:bodyPr>
          <a:lstStyle/>
          <a:p>
            <a:pPr marL="742950" indent="-742950" algn="l">
              <a:buFont typeface="+mj-lt"/>
              <a:buAutoNum type="arabicPeriod" startAt="5"/>
            </a:pPr>
            <a:r>
              <a:rPr lang="en-US" b="1" dirty="0">
                <a:solidFill>
                  <a:schemeClr val="tx1"/>
                </a:solidFill>
                <a:latin typeface="Museo sans"/>
              </a:rPr>
              <a:t>When we have Not Cleared our Conscience</a:t>
            </a:r>
          </a:p>
          <a:p>
            <a:r>
              <a:rPr lang="en-US" b="1" dirty="0">
                <a:solidFill>
                  <a:schemeClr val="tx1"/>
                </a:solidFill>
                <a:latin typeface="Museo sans"/>
              </a:rPr>
              <a:t>Rom. 14:22-23</a:t>
            </a:r>
          </a:p>
        </p:txBody>
      </p:sp>
      <p:sp>
        <p:nvSpPr>
          <p:cNvPr id="4" name="TextBox 3">
            <a:extLst>
              <a:ext uri="{FF2B5EF4-FFF2-40B4-BE49-F238E27FC236}">
                <a16:creationId xmlns:a16="http://schemas.microsoft.com/office/drawing/2014/main" id="{ED51F97B-31F1-40EF-7208-58ECB4A544AA}"/>
              </a:ext>
            </a:extLst>
          </p:cNvPr>
          <p:cNvSpPr txBox="1"/>
          <p:nvPr/>
        </p:nvSpPr>
        <p:spPr>
          <a:xfrm>
            <a:off x="958392" y="220686"/>
            <a:ext cx="10275216" cy="830997"/>
          </a:xfrm>
          <a:prstGeom prst="rect">
            <a:avLst/>
          </a:prstGeom>
          <a:noFill/>
        </p:spPr>
        <p:txBody>
          <a:bodyPr wrap="square">
            <a:spAutoFit/>
          </a:bodyPr>
          <a:lstStyle/>
          <a:p>
            <a:pPr algn="ctr"/>
            <a:r>
              <a:rPr lang="en-US" sz="4800" b="1" dirty="0">
                <a:latin typeface="Museo sans"/>
              </a:rPr>
              <a:t>When is Public Confession Necessary?</a:t>
            </a:r>
            <a:endParaRPr lang="en-US" sz="4800" dirty="0">
              <a:latin typeface="Museo sans"/>
            </a:endParaRPr>
          </a:p>
        </p:txBody>
      </p:sp>
    </p:spTree>
    <p:extLst>
      <p:ext uri="{BB962C8B-B14F-4D97-AF65-F5344CB8AC3E}">
        <p14:creationId xmlns:p14="http://schemas.microsoft.com/office/powerpoint/2010/main" val="31135528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877608"/>
            <a:ext cx="10949099" cy="5102783"/>
          </a:xfrm>
        </p:spPr>
        <p:txBody>
          <a:bodyPr anchor="ctr">
            <a:normAutofit/>
          </a:bodyPr>
          <a:lstStyle/>
          <a:p>
            <a:pPr>
              <a:lnSpc>
                <a:spcPct val="150000"/>
              </a:lnSpc>
            </a:pPr>
            <a:r>
              <a:rPr lang="en-US" sz="7200" b="1" dirty="0">
                <a:latin typeface="Museo sans"/>
              </a:rPr>
              <a:t>Walking</a:t>
            </a:r>
          </a:p>
          <a:p>
            <a:pPr>
              <a:lnSpc>
                <a:spcPct val="150000"/>
              </a:lnSpc>
            </a:pPr>
            <a:r>
              <a:rPr lang="en-US" sz="7200" b="1" dirty="0">
                <a:latin typeface="Museo sans"/>
              </a:rPr>
              <a:t>Light?</a:t>
            </a:r>
          </a:p>
        </p:txBody>
      </p:sp>
      <p:sp>
        <p:nvSpPr>
          <p:cNvPr id="7" name="TextBox 6">
            <a:extLst>
              <a:ext uri="{FF2B5EF4-FFF2-40B4-BE49-F238E27FC236}">
                <a16:creationId xmlns:a16="http://schemas.microsoft.com/office/drawing/2014/main" id="{09F8176B-1564-0450-EFCB-BD63FFDD6C38}"/>
              </a:ext>
            </a:extLst>
          </p:cNvPr>
          <p:cNvSpPr txBox="1"/>
          <p:nvPr/>
        </p:nvSpPr>
        <p:spPr>
          <a:xfrm>
            <a:off x="3048785" y="1436744"/>
            <a:ext cx="6094428" cy="830997"/>
          </a:xfrm>
          <a:prstGeom prst="rect">
            <a:avLst/>
          </a:prstGeom>
          <a:noFill/>
        </p:spPr>
        <p:txBody>
          <a:bodyPr wrap="square">
            <a:spAutoFit/>
          </a:bodyPr>
          <a:lstStyle/>
          <a:p>
            <a:pPr algn="ctr"/>
            <a:r>
              <a:rPr lang="en-US" sz="4800" i="1" dirty="0">
                <a:solidFill>
                  <a:srgbClr val="3A2E1A"/>
                </a:solidFill>
                <a:latin typeface="Museo sans"/>
              </a:rPr>
              <a:t>Are you</a:t>
            </a:r>
          </a:p>
        </p:txBody>
      </p:sp>
      <p:sp>
        <p:nvSpPr>
          <p:cNvPr id="9" name="TextBox 8">
            <a:extLst>
              <a:ext uri="{FF2B5EF4-FFF2-40B4-BE49-F238E27FC236}">
                <a16:creationId xmlns:a16="http://schemas.microsoft.com/office/drawing/2014/main" id="{64785569-BE26-9903-69FC-73108FBC1297}"/>
              </a:ext>
            </a:extLst>
          </p:cNvPr>
          <p:cNvSpPr txBox="1"/>
          <p:nvPr/>
        </p:nvSpPr>
        <p:spPr>
          <a:xfrm>
            <a:off x="3047215" y="3246690"/>
            <a:ext cx="6094428" cy="830997"/>
          </a:xfrm>
          <a:prstGeom prst="rect">
            <a:avLst/>
          </a:prstGeom>
          <a:noFill/>
        </p:spPr>
        <p:txBody>
          <a:bodyPr wrap="square">
            <a:spAutoFit/>
          </a:bodyPr>
          <a:lstStyle/>
          <a:p>
            <a:pPr algn="ctr"/>
            <a:r>
              <a:rPr lang="en-US" sz="4800" i="1" dirty="0">
                <a:solidFill>
                  <a:srgbClr val="3A2E1A"/>
                </a:solidFill>
                <a:latin typeface="Museo sans"/>
              </a:rPr>
              <a:t>in the</a:t>
            </a:r>
          </a:p>
        </p:txBody>
      </p:sp>
    </p:spTree>
    <p:extLst>
      <p:ext uri="{BB962C8B-B14F-4D97-AF65-F5344CB8AC3E}">
        <p14:creationId xmlns:p14="http://schemas.microsoft.com/office/powerpoint/2010/main" val="275432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0"/>
            <a:ext cx="11312317" cy="5984568"/>
          </a:xfrm>
        </p:spPr>
        <p:txBody>
          <a:bodyPr>
            <a:normAutofit/>
          </a:bodyPr>
          <a:lstStyle/>
          <a:p>
            <a:pPr>
              <a:lnSpc>
                <a:spcPct val="150000"/>
              </a:lnSpc>
            </a:pPr>
            <a:r>
              <a:rPr lang="en-US" sz="6600" dirty="0">
                <a:solidFill>
                  <a:srgbClr val="314172"/>
                </a:solidFill>
                <a:latin typeface="Gobold" panose="02000500000000000000" pitchFamily="2" charset="0"/>
              </a:rPr>
              <a:t>Alas! And Did</a:t>
            </a:r>
          </a:p>
          <a:p>
            <a:pPr>
              <a:lnSpc>
                <a:spcPct val="150000"/>
              </a:lnSpc>
            </a:pPr>
            <a:r>
              <a:rPr lang="en-US" sz="6600" dirty="0">
                <a:solidFill>
                  <a:srgbClr val="314172"/>
                </a:solidFill>
                <a:latin typeface="Gobold" panose="02000500000000000000" pitchFamily="2" charset="0"/>
              </a:rPr>
              <a:t>My Savior Bleed?</a:t>
            </a:r>
          </a:p>
          <a:p>
            <a:pPr>
              <a:lnSpc>
                <a:spcPct val="150000"/>
              </a:lnSpc>
            </a:pPr>
            <a:r>
              <a:rPr lang="en-US" sz="5400" dirty="0">
                <a:latin typeface="Gobold" panose="02000500000000000000" pitchFamily="2" charset="0"/>
              </a:rPr>
              <a:t>#324</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E842FE6-D588-657A-54AE-192ABB96762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Alas and Did My Savior Bleed</a:t>
            </a:r>
            <a:endParaRPr lang="en-US">
              <a:ea typeface="+mj-ea"/>
            </a:endParaRPr>
          </a:p>
        </p:txBody>
      </p:sp>
      <p:pic>
        <p:nvPicPr>
          <p:cNvPr id="2" name="Picture 49" descr="Alas and did my Savior-SFP=pp">
            <a:extLst>
              <a:ext uri="{FF2B5EF4-FFF2-40B4-BE49-F238E27FC236}">
                <a16:creationId xmlns:a16="http://schemas.microsoft.com/office/drawing/2014/main" id="{83124259-F761-2E18-73DB-4B31A5847D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8" name="Text Box 50">
            <a:extLst>
              <a:ext uri="{FF2B5EF4-FFF2-40B4-BE49-F238E27FC236}">
                <a16:creationId xmlns:a16="http://schemas.microsoft.com/office/drawing/2014/main" id="{BB727011-86B7-7211-EEE3-569B63D82B1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2099" name="Text Box 51">
            <a:extLst>
              <a:ext uri="{FF2B5EF4-FFF2-40B4-BE49-F238E27FC236}">
                <a16:creationId xmlns:a16="http://schemas.microsoft.com/office/drawing/2014/main" id="{85CB7D7A-B85A-1BA5-9B81-8C67CCF9C75F}"/>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7CC21AB5-F316-34DD-C0CD-2B5C32FEDAF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Battle Hymn of the Republic</a:t>
            </a:r>
            <a:endParaRPr lang="en-US">
              <a:ea typeface="+mj-ea"/>
            </a:endParaRPr>
          </a:p>
        </p:txBody>
      </p:sp>
      <p:pic>
        <p:nvPicPr>
          <p:cNvPr id="10242" name="Picture 3" descr="Battle Hymn w-o des-pp">
            <a:extLst>
              <a:ext uri="{FF2B5EF4-FFF2-40B4-BE49-F238E27FC236}">
                <a16:creationId xmlns:a16="http://schemas.microsoft.com/office/drawing/2014/main" id="{4CA0C8F7-2BF3-50C6-EA96-DA6F38CD3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02CF3370-EF62-AC84-3BCD-CC1AB942D4E7}"/>
              </a:ext>
            </a:extLst>
          </p:cNvPr>
          <p:cNvSpPr txBox="1">
            <a:spLocks noChangeArrowheads="1"/>
          </p:cNvSpPr>
          <p:nvPr/>
        </p:nvSpPr>
        <p:spPr bwMode="auto">
          <a:xfrm>
            <a:off x="11032068" y="76201"/>
            <a:ext cx="100540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1009</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85AA7286-7959-FAE9-5FA2-4428D6C9F649}"/>
              </a:ext>
            </a:extLst>
          </p:cNvPr>
          <p:cNvSpPr txBox="1">
            <a:spLocks noChangeArrowheads="1"/>
          </p:cNvSpPr>
          <p:nvPr/>
        </p:nvSpPr>
        <p:spPr bwMode="auto">
          <a:xfrm>
            <a:off x="101601" y="76201"/>
            <a:ext cx="51972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Battle Hymn of the Republic</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5D6662C2-F074-FAED-EAFA-FE9349B5D77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Alas and Did My Savior Bleed</a:t>
            </a:r>
            <a:endParaRPr lang="en-US">
              <a:ea typeface="+mj-ea"/>
            </a:endParaRPr>
          </a:p>
        </p:txBody>
      </p:sp>
      <p:pic>
        <p:nvPicPr>
          <p:cNvPr id="3074" name="Picture 3" descr="Alas and did my Savior-SFP=pp">
            <a:extLst>
              <a:ext uri="{FF2B5EF4-FFF2-40B4-BE49-F238E27FC236}">
                <a16:creationId xmlns:a16="http://schemas.microsoft.com/office/drawing/2014/main" id="{2BA53788-0BE0-691A-B5B8-4EA850739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9FFD71ED-2708-A695-8151-C195E30F7BB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BD7C80DC-98B1-456E-6EA9-D473D3960D80}"/>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85C1DBF4-0C53-0BE1-C9FE-25D8213F40A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Alas and Did My Savior Bleed</a:t>
            </a:r>
            <a:endParaRPr lang="en-US">
              <a:ea typeface="+mj-ea"/>
            </a:endParaRPr>
          </a:p>
        </p:txBody>
      </p:sp>
      <p:pic>
        <p:nvPicPr>
          <p:cNvPr id="4098" name="Picture 3" descr="Alas and did my Savior-SFP=pp">
            <a:extLst>
              <a:ext uri="{FF2B5EF4-FFF2-40B4-BE49-F238E27FC236}">
                <a16:creationId xmlns:a16="http://schemas.microsoft.com/office/drawing/2014/main" id="{304E5833-DA53-CBAC-BD5C-A65E8AF17A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AF5661A4-B9A0-4293-E5CB-16CE6326265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AAA5474D-9F02-D99E-6DDC-F18DF147FCDF}"/>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E82565A5-8CE1-4D08-F8E1-F4B10A1F7DF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Alas and Did My Savior Bleed</a:t>
            </a:r>
            <a:endParaRPr lang="en-US">
              <a:ea typeface="+mj-ea"/>
            </a:endParaRPr>
          </a:p>
        </p:txBody>
      </p:sp>
      <p:pic>
        <p:nvPicPr>
          <p:cNvPr id="5122" name="Picture 3" descr="Alas and did my Savior-SFP=pp">
            <a:extLst>
              <a:ext uri="{FF2B5EF4-FFF2-40B4-BE49-F238E27FC236}">
                <a16:creationId xmlns:a16="http://schemas.microsoft.com/office/drawing/2014/main" id="{1043C53C-F92E-1B86-8306-51A9F5FD2B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43F57656-0563-1D1C-5DF7-B27C61CF847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0FB247A6-977F-0FB7-A94D-E5F3296D71B8}"/>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1012A00C-8DE2-A663-80ED-92478161089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Alas and Did My Savior Bleed</a:t>
            </a:r>
            <a:endParaRPr lang="en-US">
              <a:ea typeface="+mj-ea"/>
            </a:endParaRPr>
          </a:p>
        </p:txBody>
      </p:sp>
      <p:pic>
        <p:nvPicPr>
          <p:cNvPr id="6146" name="Picture 6" descr="Alas and did my Savior-SFP=pp">
            <a:extLst>
              <a:ext uri="{FF2B5EF4-FFF2-40B4-BE49-F238E27FC236}">
                <a16:creationId xmlns:a16="http://schemas.microsoft.com/office/drawing/2014/main" id="{6D923C68-7DC3-5D4F-D4EB-5651A36FD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5" name="Text Box 7">
            <a:extLst>
              <a:ext uri="{FF2B5EF4-FFF2-40B4-BE49-F238E27FC236}">
                <a16:creationId xmlns:a16="http://schemas.microsoft.com/office/drawing/2014/main" id="{7BCF2839-0A55-8900-CF53-A22CA13EE0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76136" name="Text Box 8">
            <a:extLst>
              <a:ext uri="{FF2B5EF4-FFF2-40B4-BE49-F238E27FC236}">
                <a16:creationId xmlns:a16="http://schemas.microsoft.com/office/drawing/2014/main" id="{0B53182B-1A7E-5F26-D004-84E0642E028A}"/>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6C8BB4C7-6C45-EF9F-0E3E-C4948C87430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Alas and Did My Savior Bleed</a:t>
            </a:r>
            <a:endParaRPr lang="en-US">
              <a:ea typeface="+mj-ea"/>
            </a:endParaRPr>
          </a:p>
        </p:txBody>
      </p:sp>
      <p:pic>
        <p:nvPicPr>
          <p:cNvPr id="7170" name="Picture 3" descr="Alas and did my Savior-SFP=pp">
            <a:extLst>
              <a:ext uri="{FF2B5EF4-FFF2-40B4-BE49-F238E27FC236}">
                <a16:creationId xmlns:a16="http://schemas.microsoft.com/office/drawing/2014/main" id="{CBA9FBA7-3D1C-6360-BB5F-157AF2BA7F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52832865-11AB-4C1D-E267-0D267DC78F9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77158" name="Text Box 6">
            <a:extLst>
              <a:ext uri="{FF2B5EF4-FFF2-40B4-BE49-F238E27FC236}">
                <a16:creationId xmlns:a16="http://schemas.microsoft.com/office/drawing/2014/main" id="{83DF15DB-9B4D-CE27-5EFC-F28A240521E2}"/>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026">
            <a:extLst>
              <a:ext uri="{FF2B5EF4-FFF2-40B4-BE49-F238E27FC236}">
                <a16:creationId xmlns:a16="http://schemas.microsoft.com/office/drawing/2014/main" id="{4DE29A9D-8F5A-9D28-F709-2DF3DC0D15E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Alas and Did My Savior Bleed</a:t>
            </a:r>
            <a:endParaRPr lang="en-US">
              <a:ea typeface="+mj-ea"/>
            </a:endParaRPr>
          </a:p>
        </p:txBody>
      </p:sp>
      <p:pic>
        <p:nvPicPr>
          <p:cNvPr id="8194" name="Picture 1027" descr="Alas and did my Savior-SFP=pp">
            <a:extLst>
              <a:ext uri="{FF2B5EF4-FFF2-40B4-BE49-F238E27FC236}">
                <a16:creationId xmlns:a16="http://schemas.microsoft.com/office/drawing/2014/main" id="{7403B1F0-5DEF-688A-F003-BE410F0620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1028">
            <a:extLst>
              <a:ext uri="{FF2B5EF4-FFF2-40B4-BE49-F238E27FC236}">
                <a16:creationId xmlns:a16="http://schemas.microsoft.com/office/drawing/2014/main" id="{307ED5C8-469F-1DD1-0006-E8025FF42D0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6373" name="Text Box 1029">
            <a:extLst>
              <a:ext uri="{FF2B5EF4-FFF2-40B4-BE49-F238E27FC236}">
                <a16:creationId xmlns:a16="http://schemas.microsoft.com/office/drawing/2014/main" id="{BA7C2273-0458-BB05-4195-D94EA3008C64}"/>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1026">
            <a:extLst>
              <a:ext uri="{FF2B5EF4-FFF2-40B4-BE49-F238E27FC236}">
                <a16:creationId xmlns:a16="http://schemas.microsoft.com/office/drawing/2014/main" id="{F1056C37-1C5F-8C6A-650F-B8B9E2E22DA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Alas and Did My Savior Bleed</a:t>
            </a:r>
            <a:endParaRPr lang="en-US">
              <a:ea typeface="+mj-ea"/>
            </a:endParaRPr>
          </a:p>
        </p:txBody>
      </p:sp>
      <p:pic>
        <p:nvPicPr>
          <p:cNvPr id="9218" name="Picture 1027" descr="Alas and did my Savior-SFP=pp">
            <a:extLst>
              <a:ext uri="{FF2B5EF4-FFF2-40B4-BE49-F238E27FC236}">
                <a16:creationId xmlns:a16="http://schemas.microsoft.com/office/drawing/2014/main" id="{BE6F553D-FF1D-D220-8DB1-869BD2090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1028">
            <a:extLst>
              <a:ext uri="{FF2B5EF4-FFF2-40B4-BE49-F238E27FC236}">
                <a16:creationId xmlns:a16="http://schemas.microsoft.com/office/drawing/2014/main" id="{2A5CF561-1D66-5609-8F7D-E607C2A72A1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7397" name="Text Box 1029">
            <a:extLst>
              <a:ext uri="{FF2B5EF4-FFF2-40B4-BE49-F238E27FC236}">
                <a16:creationId xmlns:a16="http://schemas.microsoft.com/office/drawing/2014/main" id="{B86E3424-972C-6387-1B23-118447462ADF}"/>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9633421D-4986-DCD1-D0AC-1BD6E1A7488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Alas and Did My Savior Bleed</a:t>
            </a:r>
            <a:endParaRPr lang="en-US">
              <a:ea typeface="+mj-ea"/>
            </a:endParaRPr>
          </a:p>
        </p:txBody>
      </p:sp>
      <p:pic>
        <p:nvPicPr>
          <p:cNvPr id="14338" name="Picture 6" descr="Alas and did my Savior-SFP=pp">
            <a:extLst>
              <a:ext uri="{FF2B5EF4-FFF2-40B4-BE49-F238E27FC236}">
                <a16:creationId xmlns:a16="http://schemas.microsoft.com/office/drawing/2014/main" id="{2A813225-6A6C-98D4-9AA0-28786CD3B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1" name="Text Box 7">
            <a:extLst>
              <a:ext uri="{FF2B5EF4-FFF2-40B4-BE49-F238E27FC236}">
                <a16:creationId xmlns:a16="http://schemas.microsoft.com/office/drawing/2014/main" id="{7359D25C-AD3F-987C-667D-17C32F96D6E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0232" name="Text Box 8">
            <a:extLst>
              <a:ext uri="{FF2B5EF4-FFF2-40B4-BE49-F238E27FC236}">
                <a16:creationId xmlns:a16="http://schemas.microsoft.com/office/drawing/2014/main" id="{55A6804D-C785-0845-727C-BED8C5761D38}"/>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1DA30B3F-DF06-ED35-1AAE-1CD9AD2E5F5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Alas and Did My Savior Bleed</a:t>
            </a:r>
            <a:endParaRPr lang="en-US">
              <a:ea typeface="+mj-ea"/>
            </a:endParaRPr>
          </a:p>
        </p:txBody>
      </p:sp>
      <p:pic>
        <p:nvPicPr>
          <p:cNvPr id="15362" name="Picture 3" descr="Alas and did my Savior-SFP=pp">
            <a:extLst>
              <a:ext uri="{FF2B5EF4-FFF2-40B4-BE49-F238E27FC236}">
                <a16:creationId xmlns:a16="http://schemas.microsoft.com/office/drawing/2014/main" id="{E3D84C06-2943-6DA5-E394-BE0A67547B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A96C6411-95B9-CD6B-2C11-E2D3F5890E7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CBB87456-06F6-FC19-AC42-F3DC0EE10E54}"/>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258F23A1-75EC-1681-A2A5-55F0506AA45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Alas and Did My Savior Bleed</a:t>
            </a:r>
            <a:endParaRPr lang="en-US">
              <a:ea typeface="+mj-ea"/>
            </a:endParaRPr>
          </a:p>
        </p:txBody>
      </p:sp>
      <p:pic>
        <p:nvPicPr>
          <p:cNvPr id="16386" name="Picture 3" descr="Alas and did my Savior-SFP=pp">
            <a:extLst>
              <a:ext uri="{FF2B5EF4-FFF2-40B4-BE49-F238E27FC236}">
                <a16:creationId xmlns:a16="http://schemas.microsoft.com/office/drawing/2014/main" id="{3DE912A6-860A-39B7-9DF9-D4D4432B9F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0A85383F-BFBB-7DC8-34C4-E496CA1793E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324</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964443C1-607C-043D-8346-B3FF28282E3D}"/>
              </a:ext>
            </a:extLst>
          </p:cNvPr>
          <p:cNvSpPr txBox="1">
            <a:spLocks noChangeArrowheads="1"/>
          </p:cNvSpPr>
          <p:nvPr/>
        </p:nvSpPr>
        <p:spPr bwMode="auto">
          <a:xfrm>
            <a:off x="101601" y="76201"/>
            <a:ext cx="58885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Alas! And Did My Savior Bleed?</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1901</Words>
  <Application>Microsoft Office PowerPoint</Application>
  <PresentationFormat>Widescreen</PresentationFormat>
  <Paragraphs>405</Paragraphs>
  <Slides>134</Slides>
  <Notes>0</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134</vt:i4>
      </vt:variant>
    </vt:vector>
  </HeadingPairs>
  <TitlesOfParts>
    <vt:vector size="150" baseType="lpstr">
      <vt:lpstr>Gobold</vt:lpstr>
      <vt:lpstr>Museo sans</vt:lpstr>
      <vt:lpstr>Trebuchet MS</vt:lpstr>
      <vt:lpstr>Times</vt:lpstr>
      <vt:lpstr>Calibri</vt:lpstr>
      <vt:lpstr>Baltimore Bold - Italic</vt:lpstr>
      <vt:lpstr>Aspire</vt:lpstr>
      <vt:lpstr>Arial</vt:lpstr>
      <vt:lpstr>Gobold Bold</vt:lpstr>
      <vt:lpstr>Bevan</vt:lpstr>
      <vt:lpstr>MS PGothic</vt:lpstr>
      <vt:lpstr>1_Blank</vt:lpstr>
      <vt:lpstr>1_Default</vt:lpstr>
      <vt:lpstr>Default</vt:lpstr>
      <vt:lpstr>Blank</vt:lpstr>
      <vt:lpstr>2_Blank</vt:lpstr>
      <vt:lpstr>1-1 Battle Hymn of the Republic</vt:lpstr>
      <vt:lpstr>1-2 Battle Hymn of the Republic</vt:lpstr>
      <vt:lpstr>1-3 Battle Hymn of the Republic</vt:lpstr>
      <vt:lpstr>1-4 Battle Hymn of the Republic</vt:lpstr>
      <vt:lpstr>2-1 Battle Hymn of the Republic</vt:lpstr>
      <vt:lpstr>2-2 Battle Hymn of the Republic</vt:lpstr>
      <vt:lpstr>2-3 Battle Hymn of the Republic</vt:lpstr>
      <vt:lpstr>2-4 Battle Hymn of the Republic</vt:lpstr>
      <vt:lpstr>3-1 Battle Hymn of the Republic</vt:lpstr>
      <vt:lpstr>3-2 Battle Hymn of the Republic</vt:lpstr>
      <vt:lpstr>3-3 Battle Hymn of the Republic</vt:lpstr>
      <vt:lpstr>3-4 Battle Hymn of the Republic</vt:lpstr>
      <vt:lpstr>PowerPoint Presentation</vt:lpstr>
      <vt:lpstr>PowerPoint Presentation</vt:lpstr>
      <vt:lpstr>1-1 What A Fellowship</vt:lpstr>
      <vt:lpstr>1-2 What A Fellowship</vt:lpstr>
      <vt:lpstr>C-1 What A Fellowship</vt:lpstr>
      <vt:lpstr>C-2 What A Fellowship</vt:lpstr>
      <vt:lpstr>2-1 What A Fellowship</vt:lpstr>
      <vt:lpstr>2-2 What A Fellowship</vt:lpstr>
      <vt:lpstr>C-1 What A Fellowship</vt:lpstr>
      <vt:lpstr>C-2 What A Fellowship</vt:lpstr>
      <vt:lpstr>3-1 What A Fellowship</vt:lpstr>
      <vt:lpstr>3-2 What A Fellowship</vt:lpstr>
      <vt:lpstr>C-1 What A Fellowship</vt:lpstr>
      <vt:lpstr>C-2 What A Fellowship</vt:lpstr>
      <vt:lpstr>PowerPoint Presentation</vt:lpstr>
      <vt:lpstr>1-1 Hark the Herald Angels Sing</vt:lpstr>
      <vt:lpstr>1-2 Hark the Herald Angels Sing</vt:lpstr>
      <vt:lpstr>1-3 Hark the Herald Angels Sing</vt:lpstr>
      <vt:lpstr>1-4 Hark the Herald Angels Sing</vt:lpstr>
      <vt:lpstr>3-1 Hark the Herald Angels Sing</vt:lpstr>
      <vt:lpstr>3-2 Hark the Herald Angels Sing</vt:lpstr>
      <vt:lpstr>3-3 Hark the Herald Angels Sing</vt:lpstr>
      <vt:lpstr>3-4 Hark the Herald Angels Sing</vt:lpstr>
      <vt:lpstr>PowerPoint Presentation</vt:lpstr>
      <vt:lpstr>PowerPoint Presentation</vt:lpstr>
      <vt:lpstr>1-1 God Will Take Care Of You</vt:lpstr>
      <vt:lpstr>1-2 God Will Take Care Of You</vt:lpstr>
      <vt:lpstr>C-1 God Will Take Care Of You</vt:lpstr>
      <vt:lpstr>C-2 God Will Take Care Of You</vt:lpstr>
      <vt:lpstr>3-1 God Will Take Care Of You</vt:lpstr>
      <vt:lpstr>3-2 God Will Take Care Of You</vt:lpstr>
      <vt:lpstr>C-1 God Will Take Care Of You</vt:lpstr>
      <vt:lpstr>C-2 God Will Take Care Of You</vt:lpstr>
      <vt:lpstr>PowerPoint Presentation</vt:lpstr>
      <vt:lpstr>1-1 I Must Tell Jesus</vt:lpstr>
      <vt:lpstr>1-2 I Must Tell Jesus</vt:lpstr>
      <vt:lpstr>C-1 I Must Tell Jesus</vt:lpstr>
      <vt:lpstr>C-2 I Must Tell Jesus</vt:lpstr>
      <vt:lpstr>2-1 I Must Tell Jesus</vt:lpstr>
      <vt:lpstr>2-2 I Must Tell Jesus</vt:lpstr>
      <vt:lpstr>C-1 I Must Tell Jesus</vt:lpstr>
      <vt:lpstr>C-2 I Must Tell Jesus</vt:lpstr>
      <vt:lpstr>3-1 I Must Tell Jesus</vt:lpstr>
      <vt:lpstr>3-2 I Must Tell Jesus</vt:lpstr>
      <vt:lpstr>C-1 I Must Tell Jesus</vt:lpstr>
      <vt:lpstr>C-2 I Must Tell Jesus</vt:lpstr>
      <vt:lpstr>PowerPoint Presentation</vt:lpstr>
      <vt:lpstr>PowerPoint Presentation</vt:lpstr>
      <vt:lpstr>Rebuilding Needs More  </vt:lpstr>
      <vt:lpstr>Rebuilding Needs More CONFESSION</vt:lpstr>
      <vt:lpstr>What is Confession?</vt:lpstr>
      <vt:lpstr>What is Confession?</vt:lpstr>
      <vt:lpstr>What is Confession?</vt:lpstr>
      <vt:lpstr>Which Confession?</vt:lpstr>
      <vt:lpstr>Which Confession?</vt:lpstr>
      <vt:lpstr>Is Confession Necessary?</vt:lpstr>
      <vt:lpstr>Is Confession Necessary?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Alas and Did My Savior Bleed</vt:lpstr>
      <vt:lpstr>1-2 Alas and Did My Savior Bleed</vt:lpstr>
      <vt:lpstr>C-1 Alas and Did My Savior Bleed</vt:lpstr>
      <vt:lpstr>C-2 Alas and Did My Savior Bleed</vt:lpstr>
      <vt:lpstr>2-1 Alas and Did My Savior Bleed</vt:lpstr>
      <vt:lpstr>2-2 Alas and Did My Savior Bleed</vt:lpstr>
      <vt:lpstr>C-1 Alas and Did My Savior Bleed</vt:lpstr>
      <vt:lpstr>C-2 Alas and Did My Savior Bleed</vt:lpstr>
      <vt:lpstr>4-1 Alas and Did My Savior Bleed</vt:lpstr>
      <vt:lpstr>4-2 Alas and Did My Savior Bleed</vt:lpstr>
      <vt:lpstr>C-1 Alas and Did My Savior Bleed</vt:lpstr>
      <vt:lpstr>C-2 Alas and Did My Savior Bleed</vt:lpstr>
      <vt:lpstr>C-1 Alas and Did My Savior Bleed</vt:lpstr>
      <vt:lpstr>C-2 Alas and Did My Savior Bleed</vt:lpstr>
      <vt:lpstr>PowerPoint Presentation</vt:lpstr>
      <vt:lpstr>PowerPoint Presentation</vt:lpstr>
      <vt:lpstr>1-1 In Christ Alone</vt:lpstr>
      <vt:lpstr>1-2 In Christ Alone</vt:lpstr>
      <vt:lpstr>1-3 In Christ Alone</vt:lpstr>
      <vt:lpstr>1-4 In Christ Alone</vt:lpstr>
      <vt:lpstr>2-1 In Christ Alone</vt:lpstr>
      <vt:lpstr>2-2 In Christ Alone</vt:lpstr>
      <vt:lpstr>2-3 In Christ Alone</vt:lpstr>
      <vt:lpstr>2-4 In Christ Alone</vt:lpstr>
      <vt:lpstr>4-1 In Christ Alone</vt:lpstr>
      <vt:lpstr>4-2 In Christ Alone</vt:lpstr>
      <vt:lpstr>4-3 In Christ Alone</vt:lpstr>
      <vt:lpstr>4-4 In Christ Alone</vt:lpstr>
      <vt:lpstr>PowerPoint Presentation</vt:lpstr>
      <vt:lpstr>PowerPoint Presentation</vt:lpstr>
      <vt:lpstr>PowerPoint Presentation</vt:lpstr>
      <vt:lpstr>PowerPoint Presentation</vt:lpstr>
      <vt:lpstr>1-1 Just Over in the Glory Land</vt:lpstr>
      <vt:lpstr>1-2 Just Over in the Glory Land</vt:lpstr>
      <vt:lpstr>C-1 Just Over in the Glory Land</vt:lpstr>
      <vt:lpstr>C-2 Just Over in the Glory Land</vt:lpstr>
      <vt:lpstr>C-3 Just Over in the Glory Land</vt:lpstr>
      <vt:lpstr>4-1 Just Over in the Glory Land</vt:lpstr>
      <vt:lpstr>4-2 Just Over in the Glory Land</vt:lpstr>
      <vt:lpstr>C-1 Just Over in the Glory Land</vt:lpstr>
      <vt:lpstr>C-2 Just Over in the Glory Land</vt:lpstr>
      <vt:lpstr>C-3 Just Over in the Glory Land</vt:lpstr>
      <vt:lpstr>C-1 Just Over in the Glory Land</vt:lpstr>
      <vt:lpstr>C-2 Just Over in the Glory Land</vt:lpstr>
      <vt:lpstr>C-3 Just Over in the Glory Land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Rebuilding Needs More</dc:title>
  <dc:creator>Wheeler church of Christ</dc:creator>
  <cp:lastModifiedBy>Wheeler church of Christ</cp:lastModifiedBy>
  <cp:revision>32</cp:revision>
  <dcterms:created xsi:type="dcterms:W3CDTF">2022-07-03T03:09:39Z</dcterms:created>
  <dcterms:modified xsi:type="dcterms:W3CDTF">2022-07-03T05:51:53Z</dcterms:modified>
</cp:coreProperties>
</file>