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 id="2147483681" r:id="rId2"/>
    <p:sldMasterId id="2147483690" r:id="rId3"/>
    <p:sldMasterId id="2147483702" r:id="rId4"/>
  </p:sldMasterIdLst>
  <p:notesMasterIdLst>
    <p:notesMasterId r:id="rId136"/>
  </p:notesMasterIdLst>
  <p:sldIdLst>
    <p:sldId id="256" r:id="rId5"/>
    <p:sldId id="257" r:id="rId6"/>
    <p:sldId id="2071" r:id="rId7"/>
    <p:sldId id="262" r:id="rId8"/>
    <p:sldId id="259" r:id="rId9"/>
    <p:sldId id="260" r:id="rId10"/>
    <p:sldId id="2072" r:id="rId11"/>
    <p:sldId id="264" r:id="rId12"/>
    <p:sldId id="2073" r:id="rId13"/>
    <p:sldId id="270" r:id="rId14"/>
    <p:sldId id="513" r:id="rId15"/>
    <p:sldId id="2074" r:id="rId16"/>
    <p:sldId id="2075" r:id="rId17"/>
    <p:sldId id="2076" r:id="rId18"/>
    <p:sldId id="2077" r:id="rId19"/>
    <p:sldId id="2078" r:id="rId20"/>
    <p:sldId id="2079" r:id="rId21"/>
    <p:sldId id="2080" r:id="rId22"/>
    <p:sldId id="2081" r:id="rId23"/>
    <p:sldId id="635" r:id="rId24"/>
    <p:sldId id="2082" r:id="rId25"/>
    <p:sldId id="2083" r:id="rId26"/>
    <p:sldId id="265" r:id="rId27"/>
    <p:sldId id="266" r:id="rId28"/>
    <p:sldId id="267" r:id="rId29"/>
    <p:sldId id="2084" r:id="rId30"/>
    <p:sldId id="2085" r:id="rId31"/>
    <p:sldId id="268" r:id="rId32"/>
    <p:sldId id="269" r:id="rId33"/>
    <p:sldId id="2086" r:id="rId34"/>
    <p:sldId id="2087" r:id="rId35"/>
    <p:sldId id="2088" r:id="rId36"/>
    <p:sldId id="271" r:id="rId37"/>
    <p:sldId id="272" r:id="rId38"/>
    <p:sldId id="273" r:id="rId39"/>
    <p:sldId id="561" r:id="rId40"/>
    <p:sldId id="276" r:id="rId41"/>
    <p:sldId id="2089" r:id="rId42"/>
    <p:sldId id="2090" r:id="rId43"/>
    <p:sldId id="2091" r:id="rId44"/>
    <p:sldId id="2092" r:id="rId45"/>
    <p:sldId id="2093" r:id="rId46"/>
    <p:sldId id="2094" r:id="rId47"/>
    <p:sldId id="2095" r:id="rId48"/>
    <p:sldId id="2096" r:id="rId49"/>
    <p:sldId id="2097" r:id="rId50"/>
    <p:sldId id="2098" r:id="rId51"/>
    <p:sldId id="2099" r:id="rId52"/>
    <p:sldId id="2100" r:id="rId53"/>
    <p:sldId id="2101" r:id="rId54"/>
    <p:sldId id="2102" r:id="rId55"/>
    <p:sldId id="2103" r:id="rId56"/>
    <p:sldId id="2104" r:id="rId57"/>
    <p:sldId id="1881" r:id="rId58"/>
    <p:sldId id="2105" r:id="rId59"/>
    <p:sldId id="2106" r:id="rId60"/>
    <p:sldId id="2107" r:id="rId61"/>
    <p:sldId id="2108" r:id="rId62"/>
    <p:sldId id="2109" r:id="rId63"/>
    <p:sldId id="2110" r:id="rId64"/>
    <p:sldId id="2111" r:id="rId65"/>
    <p:sldId id="2112" r:id="rId66"/>
    <p:sldId id="2113" r:id="rId67"/>
    <p:sldId id="2114" r:id="rId68"/>
    <p:sldId id="2115" r:id="rId69"/>
    <p:sldId id="2116" r:id="rId70"/>
    <p:sldId id="2117" r:id="rId71"/>
    <p:sldId id="1884" r:id="rId72"/>
    <p:sldId id="2170" r:id="rId73"/>
    <p:sldId id="261" r:id="rId74"/>
    <p:sldId id="2169" r:id="rId75"/>
    <p:sldId id="2070" r:id="rId76"/>
    <p:sldId id="2168" r:id="rId77"/>
    <p:sldId id="2153" r:id="rId78"/>
    <p:sldId id="2155" r:id="rId79"/>
    <p:sldId id="2154" r:id="rId80"/>
    <p:sldId id="2150" r:id="rId81"/>
    <p:sldId id="2156" r:id="rId82"/>
    <p:sldId id="2157" r:id="rId83"/>
    <p:sldId id="2164" r:id="rId84"/>
    <p:sldId id="2165" r:id="rId85"/>
    <p:sldId id="2166" r:id="rId86"/>
    <p:sldId id="2167" r:id="rId87"/>
    <p:sldId id="2151" r:id="rId88"/>
    <p:sldId id="2158" r:id="rId89"/>
    <p:sldId id="2159" r:id="rId90"/>
    <p:sldId id="2163" r:id="rId91"/>
    <p:sldId id="2152" r:id="rId92"/>
    <p:sldId id="2161" r:id="rId93"/>
    <p:sldId id="2162" r:id="rId94"/>
    <p:sldId id="263" r:id="rId95"/>
    <p:sldId id="278" r:id="rId96"/>
    <p:sldId id="2118" r:id="rId97"/>
    <p:sldId id="2119" r:id="rId98"/>
    <p:sldId id="2120" r:id="rId99"/>
    <p:sldId id="2121" r:id="rId100"/>
    <p:sldId id="2122" r:id="rId101"/>
    <p:sldId id="2123" r:id="rId102"/>
    <p:sldId id="2124" r:id="rId103"/>
    <p:sldId id="2125" r:id="rId104"/>
    <p:sldId id="1629" r:id="rId105"/>
    <p:sldId id="1222" r:id="rId106"/>
    <p:sldId id="2138" r:id="rId107"/>
    <p:sldId id="2139" r:id="rId108"/>
    <p:sldId id="2140" r:id="rId109"/>
    <p:sldId id="2141" r:id="rId110"/>
    <p:sldId id="2142" r:id="rId111"/>
    <p:sldId id="2143" r:id="rId112"/>
    <p:sldId id="2144" r:id="rId113"/>
    <p:sldId id="2145" r:id="rId114"/>
    <p:sldId id="2146" r:id="rId115"/>
    <p:sldId id="2147" r:id="rId116"/>
    <p:sldId id="2148" r:id="rId117"/>
    <p:sldId id="2149" r:id="rId118"/>
    <p:sldId id="354" r:id="rId119"/>
    <p:sldId id="468" r:id="rId120"/>
    <p:sldId id="1882" r:id="rId121"/>
    <p:sldId id="1883" r:id="rId122"/>
    <p:sldId id="2126" r:id="rId123"/>
    <p:sldId id="2127" r:id="rId124"/>
    <p:sldId id="2128" r:id="rId125"/>
    <p:sldId id="2129" r:id="rId126"/>
    <p:sldId id="2130" r:id="rId127"/>
    <p:sldId id="2131" r:id="rId128"/>
    <p:sldId id="2132" r:id="rId129"/>
    <p:sldId id="2133" r:id="rId130"/>
    <p:sldId id="2134" r:id="rId131"/>
    <p:sldId id="2135" r:id="rId132"/>
    <p:sldId id="2136" r:id="rId133"/>
    <p:sldId id="2137" r:id="rId134"/>
    <p:sldId id="1708" r:id="rId135"/>
  </p:sldIdLst>
  <p:sldSz cx="12192000" cy="6858000"/>
  <p:notesSz cx="6858000" cy="9144000"/>
  <p:embeddedFontLst>
    <p:embeddedFont>
      <p:font typeface="AvenirNext LT Pro Bold" panose="020B0804020202020204" pitchFamily="34" charset="0"/>
      <p:bold r:id="rId137"/>
    </p:embeddedFont>
    <p:embeddedFont>
      <p:font typeface="Calibri" panose="020F0502020204030204" pitchFamily="34" charset="0"/>
      <p:regular r:id="rId138"/>
      <p:bold r:id="rId139"/>
      <p:italic r:id="rId140"/>
      <p:boldItalic r:id="rId141"/>
    </p:embeddedFont>
    <p:embeddedFont>
      <p:font typeface="Gobold" panose="02000500000000000000" pitchFamily="2" charset="0"/>
      <p:regular r:id="rId142"/>
      <p:italic r:id="rId143"/>
    </p:embeddedFont>
    <p:embeddedFont>
      <p:font typeface="Times" panose="02020603050405020304" pitchFamily="18" charset="0"/>
      <p:regular r:id="rId144"/>
      <p:bold r:id="rId145"/>
      <p:italic r:id="rId146"/>
      <p:boldItalic r:id="rId147"/>
    </p:embeddedFont>
    <p:embeddedFont>
      <p:font typeface="Trebuchet MS" panose="020B0603020202020204" pitchFamily="34" charset="0"/>
      <p:regular r:id="rId148"/>
      <p:bold r:id="rId149"/>
      <p:italic r:id="rId150"/>
      <p:boldItalic r:id="rId1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38A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660"/>
  </p:normalViewPr>
  <p:slideViewPr>
    <p:cSldViewPr snapToGrid="0">
      <p:cViewPr varScale="1">
        <p:scale>
          <a:sx n="47" d="100"/>
          <a:sy n="47" d="100"/>
        </p:scale>
        <p:origin x="96" y="9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38" Type="http://schemas.openxmlformats.org/officeDocument/2006/relationships/font" Target="fonts/font2.fntdata"/><Relationship Id="rId154" Type="http://schemas.openxmlformats.org/officeDocument/2006/relationships/theme" Target="theme/theme1.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font" Target="fonts/font8.fntdata"/><Relationship Id="rId149" Type="http://schemas.openxmlformats.org/officeDocument/2006/relationships/font" Target="fonts/font13.fntdata"/><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font" Target="fonts/font3.fntdata"/><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font" Target="fonts/font14.fntdata"/><Relationship Id="rId155" Type="http://schemas.openxmlformats.org/officeDocument/2006/relationships/tableStyles" Target="tableStyles.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124" Type="http://schemas.openxmlformats.org/officeDocument/2006/relationships/slide" Target="slides/slide120.xml"/><Relationship Id="rId129" Type="http://schemas.openxmlformats.org/officeDocument/2006/relationships/slide" Target="slides/slide125.xml"/><Relationship Id="rId137" Type="http://schemas.openxmlformats.org/officeDocument/2006/relationships/font" Target="fonts/font1.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32" Type="http://schemas.openxmlformats.org/officeDocument/2006/relationships/slide" Target="slides/slide128.xml"/><Relationship Id="rId140" Type="http://schemas.openxmlformats.org/officeDocument/2006/relationships/font" Target="fonts/font4.fntdata"/><Relationship Id="rId145" Type="http://schemas.openxmlformats.org/officeDocument/2006/relationships/font" Target="fonts/font9.fntdata"/><Relationship Id="rId15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slide" Target="slides/slide126.xml"/><Relationship Id="rId135" Type="http://schemas.openxmlformats.org/officeDocument/2006/relationships/slide" Target="slides/slide131.xml"/><Relationship Id="rId143" Type="http://schemas.openxmlformats.org/officeDocument/2006/relationships/font" Target="fonts/font7.fntdata"/><Relationship Id="rId148" Type="http://schemas.openxmlformats.org/officeDocument/2006/relationships/font" Target="fonts/font12.fntdata"/><Relationship Id="rId151" Type="http://schemas.openxmlformats.org/officeDocument/2006/relationships/font" Target="fonts/font15.fntdata"/><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font" Target="fonts/font5.fntdata"/><Relationship Id="rId146" Type="http://schemas.openxmlformats.org/officeDocument/2006/relationships/font" Target="fonts/font10.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notesMaster" Target="notesMasters/notesMaster1.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font" Target="fonts/font11.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font" Target="fonts/font6.fntdata"/><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445C23-42AE-4472-A1A3-ADD0CAF79041}" type="datetimeFigureOut">
              <a:rPr lang="en-US" smtClean="0"/>
              <a:t>7/30/2022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AF94C5-7B74-44D2-ADE8-BF15581A394B}" type="slidenum">
              <a:rPr lang="en-US" smtClean="0"/>
              <a:t>‹#›</a:t>
            </a:fld>
            <a:endParaRPr lang="en-US"/>
          </a:p>
        </p:txBody>
      </p:sp>
    </p:spTree>
    <p:extLst>
      <p:ext uri="{BB962C8B-B14F-4D97-AF65-F5344CB8AC3E}">
        <p14:creationId xmlns:p14="http://schemas.microsoft.com/office/powerpoint/2010/main" val="120965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27B0AED-DFFC-5831-B42A-B6E2C0E928C3}"/>
              </a:ext>
            </a:extLst>
          </p:cNvPr>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3A4B745-2FDE-4DC3-B64F-E18041044C68}"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11970" name="Rectangle 2">
            <a:extLst>
              <a:ext uri="{FF2B5EF4-FFF2-40B4-BE49-F238E27FC236}">
                <a16:creationId xmlns:a16="http://schemas.microsoft.com/office/drawing/2014/main" id="{35F1DF35-CD97-2C45-BAFE-0FB49B4FD8EC}"/>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11971" name="Rectangle 3">
            <a:extLst>
              <a:ext uri="{FF2B5EF4-FFF2-40B4-BE49-F238E27FC236}">
                <a16:creationId xmlns:a16="http://schemas.microsoft.com/office/drawing/2014/main" id="{BC9C4075-DC20-CEA2-2E9E-96862E3A71F1}"/>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B9719C3-9709-FD88-84FF-261428712ED8}"/>
              </a:ext>
            </a:extLst>
          </p:cNvPr>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B2C7ED0-F4D8-446A-85DE-F8FE7F4D3983}"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21186" name="Rectangle 2">
            <a:extLst>
              <a:ext uri="{FF2B5EF4-FFF2-40B4-BE49-F238E27FC236}">
                <a16:creationId xmlns:a16="http://schemas.microsoft.com/office/drawing/2014/main" id="{1E9B15CE-0115-B1CA-CBF5-A6EE9AD92D93}"/>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21187" name="Rectangle 3">
            <a:extLst>
              <a:ext uri="{FF2B5EF4-FFF2-40B4-BE49-F238E27FC236}">
                <a16:creationId xmlns:a16="http://schemas.microsoft.com/office/drawing/2014/main" id="{4575AC7C-30C4-6C8C-535D-092FD2CA6F97}"/>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0AD4CDA-A09C-AA10-3939-DDCB49D1DF54}"/>
              </a:ext>
            </a:extLst>
          </p:cNvPr>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664F6F5-946B-4B0A-9754-0D4AA87BA144}"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22210" name="Rectangle 2">
            <a:extLst>
              <a:ext uri="{FF2B5EF4-FFF2-40B4-BE49-F238E27FC236}">
                <a16:creationId xmlns:a16="http://schemas.microsoft.com/office/drawing/2014/main" id="{D20413A3-CC29-3D57-EE4A-39E7F5815E82}"/>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22211" name="Rectangle 3">
            <a:extLst>
              <a:ext uri="{FF2B5EF4-FFF2-40B4-BE49-F238E27FC236}">
                <a16:creationId xmlns:a16="http://schemas.microsoft.com/office/drawing/2014/main" id="{5B04BA23-E1CF-0A86-5BC2-7F4F0FAE96FD}"/>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AC7F562-2953-D55C-C4B5-02FC566BE574}"/>
              </a:ext>
            </a:extLst>
          </p:cNvPr>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1ECFCB8-4FC8-4532-9839-6C5135995FE6}"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23234" name="Rectangle 2">
            <a:extLst>
              <a:ext uri="{FF2B5EF4-FFF2-40B4-BE49-F238E27FC236}">
                <a16:creationId xmlns:a16="http://schemas.microsoft.com/office/drawing/2014/main" id="{FD2F70D2-70F7-E4BA-B054-6AE70AD72217}"/>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23235" name="Rectangle 3">
            <a:extLst>
              <a:ext uri="{FF2B5EF4-FFF2-40B4-BE49-F238E27FC236}">
                <a16:creationId xmlns:a16="http://schemas.microsoft.com/office/drawing/2014/main" id="{56B94F3D-C695-AF38-3B1E-D690BAC9D311}"/>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050B325-9258-0CE2-BAD4-DB8D8D5AB0DC}"/>
              </a:ext>
            </a:extLst>
          </p:cNvPr>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B496D40-8E6F-447A-BE0C-453DF7FA0035}"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24258" name="Rectangle 2">
            <a:extLst>
              <a:ext uri="{FF2B5EF4-FFF2-40B4-BE49-F238E27FC236}">
                <a16:creationId xmlns:a16="http://schemas.microsoft.com/office/drawing/2014/main" id="{466B03B5-1485-00C2-7256-A939F85488C3}"/>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24259" name="Rectangle 3">
            <a:extLst>
              <a:ext uri="{FF2B5EF4-FFF2-40B4-BE49-F238E27FC236}">
                <a16:creationId xmlns:a16="http://schemas.microsoft.com/office/drawing/2014/main" id="{D96C3B71-9B23-30C0-B40A-AA9B03486320}"/>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696F12C-1B9D-7895-E699-AD71951BC778}"/>
              </a:ext>
            </a:extLst>
          </p:cNvPr>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8608C4A-BEFB-48F8-AD1C-478A382D120D}"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25282" name="Rectangle 2">
            <a:extLst>
              <a:ext uri="{FF2B5EF4-FFF2-40B4-BE49-F238E27FC236}">
                <a16:creationId xmlns:a16="http://schemas.microsoft.com/office/drawing/2014/main" id="{7ACC59C6-FE8B-8B1E-D3EA-AC83EE13851C}"/>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25283" name="Rectangle 3">
            <a:extLst>
              <a:ext uri="{FF2B5EF4-FFF2-40B4-BE49-F238E27FC236}">
                <a16:creationId xmlns:a16="http://schemas.microsoft.com/office/drawing/2014/main" id="{71CE559E-E851-E9F6-4455-D4D9A8EAE45C}"/>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3EE3814-313F-72C0-D052-659F6F0398A4}"/>
              </a:ext>
            </a:extLst>
          </p:cNvPr>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064C2E8-CC54-49B6-9C8C-E350D7BD947D}"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26306" name="Rectangle 2">
            <a:extLst>
              <a:ext uri="{FF2B5EF4-FFF2-40B4-BE49-F238E27FC236}">
                <a16:creationId xmlns:a16="http://schemas.microsoft.com/office/drawing/2014/main" id="{26E143CA-86D0-0011-4F6A-68E52A19E8F9}"/>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26307" name="Rectangle 3">
            <a:extLst>
              <a:ext uri="{FF2B5EF4-FFF2-40B4-BE49-F238E27FC236}">
                <a16:creationId xmlns:a16="http://schemas.microsoft.com/office/drawing/2014/main" id="{5B58F1C5-7100-D87E-A73F-88E506037F04}"/>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A5ED0DE-C9F9-4393-CB40-00CBF7E0FC24}"/>
              </a:ext>
            </a:extLst>
          </p:cNvPr>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26A36D9-AC3D-409C-B802-1B7259159C4F}"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12994" name="Rectangle 2">
            <a:extLst>
              <a:ext uri="{FF2B5EF4-FFF2-40B4-BE49-F238E27FC236}">
                <a16:creationId xmlns:a16="http://schemas.microsoft.com/office/drawing/2014/main" id="{BAD54DDB-CE18-C3A4-5D88-066D5B8A6C56}"/>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12995" name="Rectangle 3">
            <a:extLst>
              <a:ext uri="{FF2B5EF4-FFF2-40B4-BE49-F238E27FC236}">
                <a16:creationId xmlns:a16="http://schemas.microsoft.com/office/drawing/2014/main" id="{4F024662-E14C-EA09-3B3A-D2DDEA99F936}"/>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F7031D0-ABA3-795B-7729-674FB894E48E}"/>
              </a:ext>
            </a:extLst>
          </p:cNvPr>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C866F13-93DE-414D-ABFC-4005EF7E4104}"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14018" name="Rectangle 2">
            <a:extLst>
              <a:ext uri="{FF2B5EF4-FFF2-40B4-BE49-F238E27FC236}">
                <a16:creationId xmlns:a16="http://schemas.microsoft.com/office/drawing/2014/main" id="{6875CA17-5459-9E1A-9516-A7BE14F74B4A}"/>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14019" name="Rectangle 3">
            <a:extLst>
              <a:ext uri="{FF2B5EF4-FFF2-40B4-BE49-F238E27FC236}">
                <a16:creationId xmlns:a16="http://schemas.microsoft.com/office/drawing/2014/main" id="{0D23A042-2EC3-5EFF-CA17-A62245FCF372}"/>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5289F44-FED4-38F9-7487-1E74D5238A5F}"/>
              </a:ext>
            </a:extLst>
          </p:cNvPr>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C55140D-322A-4244-9CFB-94AEEB79D81C}"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15042" name="Rectangle 2">
            <a:extLst>
              <a:ext uri="{FF2B5EF4-FFF2-40B4-BE49-F238E27FC236}">
                <a16:creationId xmlns:a16="http://schemas.microsoft.com/office/drawing/2014/main" id="{105FEC14-0986-8BC7-7B74-FBDCD8E50869}"/>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15043" name="Rectangle 3">
            <a:extLst>
              <a:ext uri="{FF2B5EF4-FFF2-40B4-BE49-F238E27FC236}">
                <a16:creationId xmlns:a16="http://schemas.microsoft.com/office/drawing/2014/main" id="{A1FBEC73-538B-3E25-2E08-3F8BA7BA8EDC}"/>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42667B6-7231-6B88-B379-A0F56E5447FA}"/>
              </a:ext>
            </a:extLst>
          </p:cNvPr>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C2152E9-C188-4D13-A4B3-0EE4FC4B5579}"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16066" name="Rectangle 2">
            <a:extLst>
              <a:ext uri="{FF2B5EF4-FFF2-40B4-BE49-F238E27FC236}">
                <a16:creationId xmlns:a16="http://schemas.microsoft.com/office/drawing/2014/main" id="{0D003AD7-C8B1-F84F-3A4C-55102818BEE7}"/>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16067" name="Rectangle 3">
            <a:extLst>
              <a:ext uri="{FF2B5EF4-FFF2-40B4-BE49-F238E27FC236}">
                <a16:creationId xmlns:a16="http://schemas.microsoft.com/office/drawing/2014/main" id="{EF814277-4ECD-7331-EEF0-3B18DDB7F1C7}"/>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646BA7B-0EC9-98DC-9C23-54F74233E621}"/>
              </a:ext>
            </a:extLst>
          </p:cNvPr>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70BA311-DE9D-4D83-AD7C-EDCE00E5FD62}"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17090" name="Rectangle 2">
            <a:extLst>
              <a:ext uri="{FF2B5EF4-FFF2-40B4-BE49-F238E27FC236}">
                <a16:creationId xmlns:a16="http://schemas.microsoft.com/office/drawing/2014/main" id="{DCF8FECB-9F2A-54C4-14EB-30F58B58CCBC}"/>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17091" name="Rectangle 3">
            <a:extLst>
              <a:ext uri="{FF2B5EF4-FFF2-40B4-BE49-F238E27FC236}">
                <a16:creationId xmlns:a16="http://schemas.microsoft.com/office/drawing/2014/main" id="{B977BA6A-A365-0D74-90F5-F28ADA66055C}"/>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7A3DBF6-469D-356B-8265-533B328B8415}"/>
              </a:ext>
            </a:extLst>
          </p:cNvPr>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E5B5E1A-D2A5-470F-B7C8-5CA405200D2A}"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18114" name="Rectangle 2">
            <a:extLst>
              <a:ext uri="{FF2B5EF4-FFF2-40B4-BE49-F238E27FC236}">
                <a16:creationId xmlns:a16="http://schemas.microsoft.com/office/drawing/2014/main" id="{11F16FE5-73CD-6872-2071-B13E89B1EADA}"/>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18115" name="Rectangle 3">
            <a:extLst>
              <a:ext uri="{FF2B5EF4-FFF2-40B4-BE49-F238E27FC236}">
                <a16:creationId xmlns:a16="http://schemas.microsoft.com/office/drawing/2014/main" id="{B19E349F-F500-E9F3-8684-93EC4E8F418A}"/>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D544671-ED16-7987-A198-D736685FA03B}"/>
              </a:ext>
            </a:extLst>
          </p:cNvPr>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DD91E3E-F2B5-4DE8-8E40-6A8285ECFFD1}"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19138" name="Rectangle 2">
            <a:extLst>
              <a:ext uri="{FF2B5EF4-FFF2-40B4-BE49-F238E27FC236}">
                <a16:creationId xmlns:a16="http://schemas.microsoft.com/office/drawing/2014/main" id="{1C6FBF95-5A1B-F8DF-FB41-2249FBE9B712}"/>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19139" name="Rectangle 3">
            <a:extLst>
              <a:ext uri="{FF2B5EF4-FFF2-40B4-BE49-F238E27FC236}">
                <a16:creationId xmlns:a16="http://schemas.microsoft.com/office/drawing/2014/main" id="{216FFC45-A65F-3B15-4CAE-90D0B2B14B69}"/>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8BFBC01-2176-F293-25D6-99FBD2735852}"/>
              </a:ext>
            </a:extLst>
          </p:cNvPr>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774A69B-BA41-46BF-98E6-57D5B9096722}"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20162" name="Rectangle 2">
            <a:extLst>
              <a:ext uri="{FF2B5EF4-FFF2-40B4-BE49-F238E27FC236}">
                <a16:creationId xmlns:a16="http://schemas.microsoft.com/office/drawing/2014/main" id="{926F5029-B30E-000D-4A93-5F4C7C61CEA2}"/>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20163" name="Rectangle 3">
            <a:extLst>
              <a:ext uri="{FF2B5EF4-FFF2-40B4-BE49-F238E27FC236}">
                <a16:creationId xmlns:a16="http://schemas.microsoft.com/office/drawing/2014/main" id="{5BEF6993-A3D9-0E97-C20D-AA215E3C3650}"/>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52479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3"/>
          <p:cNvSpPr>
            <a:spLocks noGrp="1"/>
          </p:cNvSpPr>
          <p:nvPr>
            <p:ph type="body" sz="quarter" idx="11" hasCustomPrompt="1"/>
          </p:nvPr>
        </p:nvSpPr>
        <p:spPr>
          <a:xfrm>
            <a:off x="4026278" y="4485873"/>
            <a:ext cx="1860869" cy="302952"/>
          </a:xfrm>
        </p:spPr>
        <p:txBody>
          <a:bodyPr anchor="ctr">
            <a:noAutofit/>
          </a:bodyPr>
          <a:lstStyle>
            <a:lvl1pPr algn="ctr">
              <a:defRPr sz="1600"/>
            </a:lvl1pPr>
          </a:lstStyle>
          <a:p>
            <a:pPr lvl="0"/>
            <a:r>
              <a:rPr lang="en-US" dirty="0"/>
              <a:t>Add Your Subtitle</a:t>
            </a:r>
          </a:p>
        </p:txBody>
      </p:sp>
    </p:spTree>
    <p:extLst>
      <p:ext uri="{BB962C8B-B14F-4D97-AF65-F5344CB8AC3E}">
        <p14:creationId xmlns:p14="http://schemas.microsoft.com/office/powerpoint/2010/main" val="1125105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4026278" y="4485873"/>
            <a:ext cx="1860869" cy="302952"/>
          </a:xfrm>
        </p:spPr>
        <p:txBody>
          <a:bodyPr anchor="ctr">
            <a:noAutofit/>
          </a:bodyPr>
          <a:lstStyle>
            <a:lvl1pPr algn="ctr">
              <a:defRPr sz="1600"/>
            </a:lvl1pPr>
          </a:lstStyle>
          <a:p>
            <a:pPr lvl="0"/>
            <a:r>
              <a:rPr lang="en-US" dirty="0"/>
              <a:t>Add Your Subtitle</a:t>
            </a:r>
          </a:p>
        </p:txBody>
      </p:sp>
      <p:sp>
        <p:nvSpPr>
          <p:cNvPr id="5" name="Title 1"/>
          <p:cNvSpPr>
            <a:spLocks noGrp="1"/>
          </p:cNvSpPr>
          <p:nvPr>
            <p:ph type="title" hasCustomPrompt="1"/>
          </p:nvPr>
        </p:nvSpPr>
        <p:spPr>
          <a:xfrm>
            <a:off x="4026278" y="3375728"/>
            <a:ext cx="5897769" cy="1009355"/>
          </a:xfrm>
        </p:spPr>
        <p:txBody>
          <a:bodyPr/>
          <a:lstStyle/>
          <a:p>
            <a:r>
              <a:rPr lang="en-US" dirty="0"/>
              <a:t>Add Your Title</a:t>
            </a:r>
          </a:p>
        </p:txBody>
      </p:sp>
    </p:spTree>
    <p:extLst>
      <p:ext uri="{BB962C8B-B14F-4D97-AF65-F5344CB8AC3E}">
        <p14:creationId xmlns:p14="http://schemas.microsoft.com/office/powerpoint/2010/main" val="34752175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336409" y="291591"/>
            <a:ext cx="8410209" cy="6325285"/>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41107078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336409" y="291591"/>
            <a:ext cx="8410209" cy="6325285"/>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17678743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 Placeholder 6"/>
          <p:cNvSpPr>
            <a:spLocks noGrp="1"/>
          </p:cNvSpPr>
          <p:nvPr>
            <p:ph type="body" sz="quarter" idx="10" hasCustomPrompt="1"/>
          </p:nvPr>
        </p:nvSpPr>
        <p:spPr>
          <a:xfrm>
            <a:off x="336409" y="291591"/>
            <a:ext cx="8410209" cy="6325285"/>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6" name="Title 1"/>
          <p:cNvSpPr>
            <a:spLocks noGrp="1"/>
          </p:cNvSpPr>
          <p:nvPr>
            <p:ph type="title" hasCustomPrompt="1"/>
          </p:nvPr>
        </p:nvSpPr>
        <p:spPr>
          <a:xfrm>
            <a:off x="9803575" y="5697243"/>
            <a:ext cx="2138923" cy="588552"/>
          </a:xfrm>
        </p:spPr>
        <p:txBody>
          <a:bodyPr>
            <a:normAutofit/>
          </a:bodyPr>
          <a:lstStyle>
            <a:lvl1pPr>
              <a:defRPr sz="2133"/>
            </a:lvl1pPr>
          </a:lstStyle>
          <a:p>
            <a:r>
              <a:rPr lang="en-US" dirty="0"/>
              <a:t>Add Your Title</a:t>
            </a:r>
          </a:p>
        </p:txBody>
      </p:sp>
    </p:spTree>
    <p:extLst>
      <p:ext uri="{BB962C8B-B14F-4D97-AF65-F5344CB8AC3E}">
        <p14:creationId xmlns:p14="http://schemas.microsoft.com/office/powerpoint/2010/main" val="33229994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criptur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702315" y="561830"/>
            <a:ext cx="10880084" cy="4486813"/>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Scripture Here</a:t>
            </a:r>
          </a:p>
        </p:txBody>
      </p:sp>
      <p:sp>
        <p:nvSpPr>
          <p:cNvPr id="10" name="Text Placeholder 9"/>
          <p:cNvSpPr>
            <a:spLocks noGrp="1"/>
          </p:cNvSpPr>
          <p:nvPr>
            <p:ph type="body" sz="quarter" idx="14" hasCustomPrompt="1"/>
          </p:nvPr>
        </p:nvSpPr>
        <p:spPr>
          <a:xfrm>
            <a:off x="702733" y="5361518"/>
            <a:ext cx="10879667" cy="990253"/>
          </a:xfrm>
        </p:spPr>
        <p:txBody>
          <a:bodyPr>
            <a:normAutofit/>
          </a:bodyPr>
          <a:lstStyle>
            <a:lvl1pPr>
              <a:defRPr sz="1867" baseline="0"/>
            </a:lvl1pPr>
          </a:lstStyle>
          <a:p>
            <a:pPr lvl="0"/>
            <a:r>
              <a:rPr lang="en-US" dirty="0"/>
              <a:t>Add Verse Here</a:t>
            </a:r>
          </a:p>
        </p:txBody>
      </p:sp>
    </p:spTree>
    <p:extLst>
      <p:ext uri="{BB962C8B-B14F-4D97-AF65-F5344CB8AC3E}">
        <p14:creationId xmlns:p14="http://schemas.microsoft.com/office/powerpoint/2010/main" val="13088750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702315" y="561829"/>
            <a:ext cx="10880084" cy="5805547"/>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Text Here</a:t>
            </a:r>
          </a:p>
        </p:txBody>
      </p:sp>
    </p:spTree>
    <p:extLst>
      <p:ext uri="{BB962C8B-B14F-4D97-AF65-F5344CB8AC3E}">
        <p14:creationId xmlns:p14="http://schemas.microsoft.com/office/powerpoint/2010/main" val="41390126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CE09B230-1C86-27D8-E75A-A0A5C1B683E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6F6399D-8262-B140-E387-38AF9E7A370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92CB182-F961-3CBD-B254-6E35A16A70CB}"/>
              </a:ext>
            </a:extLst>
          </p:cNvPr>
          <p:cNvSpPr>
            <a:spLocks noGrp="1" noChangeArrowheads="1"/>
          </p:cNvSpPr>
          <p:nvPr>
            <p:ph type="sldNum" sz="quarter" idx="12"/>
          </p:nvPr>
        </p:nvSpPr>
        <p:spPr>
          <a:ln/>
        </p:spPr>
        <p:txBody>
          <a:bodyPr/>
          <a:lstStyle>
            <a:lvl1pPr>
              <a:defRPr/>
            </a:lvl1pPr>
          </a:lstStyle>
          <a:p>
            <a:fld id="{6C159A92-090E-4599-A72A-ACA647E041BB}" type="slidenum">
              <a:rPr lang="en-US" altLang="en-US"/>
              <a:pPr/>
              <a:t>‹#›</a:t>
            </a:fld>
            <a:endParaRPr lang="en-US" altLang="en-US"/>
          </a:p>
        </p:txBody>
      </p:sp>
    </p:spTree>
    <p:extLst>
      <p:ext uri="{BB962C8B-B14F-4D97-AF65-F5344CB8AC3E}">
        <p14:creationId xmlns:p14="http://schemas.microsoft.com/office/powerpoint/2010/main" val="4873072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6E44748-47A3-C2B4-F7E3-8C591FC3513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7951CD0-C061-2193-C90E-1B346D66744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47F2EED-AC17-3154-2305-638883C030D4}"/>
              </a:ext>
            </a:extLst>
          </p:cNvPr>
          <p:cNvSpPr>
            <a:spLocks noGrp="1" noChangeArrowheads="1"/>
          </p:cNvSpPr>
          <p:nvPr>
            <p:ph type="sldNum" sz="quarter" idx="12"/>
          </p:nvPr>
        </p:nvSpPr>
        <p:spPr>
          <a:ln/>
        </p:spPr>
        <p:txBody>
          <a:bodyPr/>
          <a:lstStyle>
            <a:lvl1pPr>
              <a:defRPr/>
            </a:lvl1pPr>
          </a:lstStyle>
          <a:p>
            <a:fld id="{1E2F5452-5140-4943-B3F1-7D900E1BEF53}" type="slidenum">
              <a:rPr lang="en-US" altLang="en-US"/>
              <a:pPr/>
              <a:t>‹#›</a:t>
            </a:fld>
            <a:endParaRPr lang="en-US" altLang="en-US"/>
          </a:p>
        </p:txBody>
      </p:sp>
    </p:spTree>
    <p:extLst>
      <p:ext uri="{BB962C8B-B14F-4D97-AF65-F5344CB8AC3E}">
        <p14:creationId xmlns:p14="http://schemas.microsoft.com/office/powerpoint/2010/main" val="40623946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4">
            <a:extLst>
              <a:ext uri="{FF2B5EF4-FFF2-40B4-BE49-F238E27FC236}">
                <a16:creationId xmlns:a16="http://schemas.microsoft.com/office/drawing/2014/main" id="{19423527-7662-B7C1-33DC-28AD5DC563B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4D6CFD0-749A-7224-0818-B6C64248EF0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73DBBCC-9DF0-C572-EDE5-299B922A52F4}"/>
              </a:ext>
            </a:extLst>
          </p:cNvPr>
          <p:cNvSpPr>
            <a:spLocks noGrp="1" noChangeArrowheads="1"/>
          </p:cNvSpPr>
          <p:nvPr>
            <p:ph type="sldNum" sz="quarter" idx="12"/>
          </p:nvPr>
        </p:nvSpPr>
        <p:spPr>
          <a:ln/>
        </p:spPr>
        <p:txBody>
          <a:bodyPr/>
          <a:lstStyle>
            <a:lvl1pPr>
              <a:defRPr/>
            </a:lvl1pPr>
          </a:lstStyle>
          <a:p>
            <a:fld id="{2384590E-D1A3-44DE-A41F-6E25CB7044D9}" type="slidenum">
              <a:rPr lang="en-US" altLang="en-US"/>
              <a:pPr/>
              <a:t>‹#›</a:t>
            </a:fld>
            <a:endParaRPr lang="en-US" altLang="en-US"/>
          </a:p>
        </p:txBody>
      </p:sp>
    </p:spTree>
    <p:extLst>
      <p:ext uri="{BB962C8B-B14F-4D97-AF65-F5344CB8AC3E}">
        <p14:creationId xmlns:p14="http://schemas.microsoft.com/office/powerpoint/2010/main" val="1495531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5"/>
          <p:cNvSpPr>
            <a:spLocks noGrp="1"/>
          </p:cNvSpPr>
          <p:nvPr>
            <p:ph type="body" sz="quarter" idx="12" hasCustomPrompt="1"/>
          </p:nvPr>
        </p:nvSpPr>
        <p:spPr>
          <a:xfrm>
            <a:off x="4166793" y="5861918"/>
            <a:ext cx="3839727" cy="283927"/>
          </a:xfrm>
        </p:spPr>
        <p:txBody>
          <a:bodyPr anchor="ctr">
            <a:noAutofit/>
          </a:bodyPr>
          <a:lstStyle>
            <a:lvl1pPr>
              <a:defRPr sz="1600"/>
            </a:lvl1pPr>
          </a:lstStyle>
          <a:p>
            <a:pPr lvl="0"/>
            <a:r>
              <a:rPr lang="en-US" dirty="0"/>
              <a:t>Add Your Subtitle</a:t>
            </a:r>
          </a:p>
        </p:txBody>
      </p:sp>
    </p:spTree>
    <p:extLst>
      <p:ext uri="{BB962C8B-B14F-4D97-AF65-F5344CB8AC3E}">
        <p14:creationId xmlns:p14="http://schemas.microsoft.com/office/powerpoint/2010/main" val="38040323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B253DF9-3F42-4572-7E8E-197E1C8E035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E5BB67B-DADE-FD57-2AA1-A986A06C72F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4B50B5D-A51F-F87B-D24C-4C3E1FF9AE82}"/>
              </a:ext>
            </a:extLst>
          </p:cNvPr>
          <p:cNvSpPr>
            <a:spLocks noGrp="1" noChangeArrowheads="1"/>
          </p:cNvSpPr>
          <p:nvPr>
            <p:ph type="sldNum" sz="quarter" idx="12"/>
          </p:nvPr>
        </p:nvSpPr>
        <p:spPr>
          <a:ln/>
        </p:spPr>
        <p:txBody>
          <a:bodyPr/>
          <a:lstStyle>
            <a:lvl1pPr>
              <a:defRPr/>
            </a:lvl1pPr>
          </a:lstStyle>
          <a:p>
            <a:fld id="{DE6EB73A-A67D-4F62-9347-E22E2BF0CE5E}" type="slidenum">
              <a:rPr lang="en-US" altLang="en-US"/>
              <a:pPr/>
              <a:t>‹#›</a:t>
            </a:fld>
            <a:endParaRPr lang="en-US" altLang="en-US"/>
          </a:p>
        </p:txBody>
      </p:sp>
    </p:spTree>
    <p:extLst>
      <p:ext uri="{BB962C8B-B14F-4D97-AF65-F5344CB8AC3E}">
        <p14:creationId xmlns:p14="http://schemas.microsoft.com/office/powerpoint/2010/main" val="13766041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B393D2B-5186-DFBE-6A1C-20032F84E45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5B4B7E5-3916-66DC-1A6F-76CF918B9CB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58BB5A3-DA86-8807-DF24-53B0974A3007}"/>
              </a:ext>
            </a:extLst>
          </p:cNvPr>
          <p:cNvSpPr>
            <a:spLocks noGrp="1" noChangeArrowheads="1"/>
          </p:cNvSpPr>
          <p:nvPr>
            <p:ph type="sldNum" sz="quarter" idx="12"/>
          </p:nvPr>
        </p:nvSpPr>
        <p:spPr>
          <a:ln/>
        </p:spPr>
        <p:txBody>
          <a:bodyPr/>
          <a:lstStyle>
            <a:lvl1pPr>
              <a:defRPr/>
            </a:lvl1pPr>
          </a:lstStyle>
          <a:p>
            <a:fld id="{B37EB5A8-7F3B-4A8B-9580-3995D8F9DD2E}" type="slidenum">
              <a:rPr lang="en-US" altLang="en-US"/>
              <a:pPr/>
              <a:t>‹#›</a:t>
            </a:fld>
            <a:endParaRPr lang="en-US" altLang="en-US"/>
          </a:p>
        </p:txBody>
      </p:sp>
    </p:spTree>
    <p:extLst>
      <p:ext uri="{BB962C8B-B14F-4D97-AF65-F5344CB8AC3E}">
        <p14:creationId xmlns:p14="http://schemas.microsoft.com/office/powerpoint/2010/main" val="8483110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FB1E821-B72C-5C70-1CEE-B93688DCAD2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7123281-8801-C817-F425-C9C42A191B3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B4F1BC6-3FDC-2B73-58D3-01FF113B4C61}"/>
              </a:ext>
            </a:extLst>
          </p:cNvPr>
          <p:cNvSpPr>
            <a:spLocks noGrp="1" noChangeArrowheads="1"/>
          </p:cNvSpPr>
          <p:nvPr>
            <p:ph type="sldNum" sz="quarter" idx="12"/>
          </p:nvPr>
        </p:nvSpPr>
        <p:spPr>
          <a:ln/>
        </p:spPr>
        <p:txBody>
          <a:bodyPr/>
          <a:lstStyle>
            <a:lvl1pPr>
              <a:defRPr/>
            </a:lvl1pPr>
          </a:lstStyle>
          <a:p>
            <a:fld id="{6D0B3707-D7F2-4F3C-B9A2-19D47621F324}" type="slidenum">
              <a:rPr lang="en-US" altLang="en-US"/>
              <a:pPr/>
              <a:t>‹#›</a:t>
            </a:fld>
            <a:endParaRPr lang="en-US" altLang="en-US"/>
          </a:p>
        </p:txBody>
      </p:sp>
    </p:spTree>
    <p:extLst>
      <p:ext uri="{BB962C8B-B14F-4D97-AF65-F5344CB8AC3E}">
        <p14:creationId xmlns:p14="http://schemas.microsoft.com/office/powerpoint/2010/main" val="7279013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39817DC-B067-FB83-676E-F90BD8D9951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F5C8DBA-26FD-612D-0DB4-D1D8E0CA638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A919987C-41A6-A414-D4D6-9AC22C81B9A1}"/>
              </a:ext>
            </a:extLst>
          </p:cNvPr>
          <p:cNvSpPr>
            <a:spLocks noGrp="1" noChangeArrowheads="1"/>
          </p:cNvSpPr>
          <p:nvPr>
            <p:ph type="sldNum" sz="quarter" idx="12"/>
          </p:nvPr>
        </p:nvSpPr>
        <p:spPr>
          <a:ln/>
        </p:spPr>
        <p:txBody>
          <a:bodyPr/>
          <a:lstStyle>
            <a:lvl1pPr>
              <a:defRPr/>
            </a:lvl1pPr>
          </a:lstStyle>
          <a:p>
            <a:fld id="{F39D08DD-C966-4E35-88D6-BC57A52DBFC7}" type="slidenum">
              <a:rPr lang="en-US" altLang="en-US"/>
              <a:pPr/>
              <a:t>‹#›</a:t>
            </a:fld>
            <a:endParaRPr lang="en-US" altLang="en-US"/>
          </a:p>
        </p:txBody>
      </p:sp>
    </p:spTree>
    <p:extLst>
      <p:ext uri="{BB962C8B-B14F-4D97-AF65-F5344CB8AC3E}">
        <p14:creationId xmlns:p14="http://schemas.microsoft.com/office/powerpoint/2010/main" val="9263954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ABCE1278-4324-8869-FDF8-7F1DF30F656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0CFCC80-D8B6-1239-2EFF-35DB8DFCFEF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C47A42D-90D2-8539-85B6-DC86FA48D5A3}"/>
              </a:ext>
            </a:extLst>
          </p:cNvPr>
          <p:cNvSpPr>
            <a:spLocks noGrp="1" noChangeArrowheads="1"/>
          </p:cNvSpPr>
          <p:nvPr>
            <p:ph type="sldNum" sz="quarter" idx="12"/>
          </p:nvPr>
        </p:nvSpPr>
        <p:spPr>
          <a:ln/>
        </p:spPr>
        <p:txBody>
          <a:bodyPr/>
          <a:lstStyle>
            <a:lvl1pPr>
              <a:defRPr/>
            </a:lvl1pPr>
          </a:lstStyle>
          <a:p>
            <a:fld id="{37F8D35F-34A4-4810-87C5-AFB5EB197849}" type="slidenum">
              <a:rPr lang="en-US" altLang="en-US"/>
              <a:pPr/>
              <a:t>‹#›</a:t>
            </a:fld>
            <a:endParaRPr lang="en-US" altLang="en-US"/>
          </a:p>
        </p:txBody>
      </p:sp>
    </p:spTree>
    <p:extLst>
      <p:ext uri="{BB962C8B-B14F-4D97-AF65-F5344CB8AC3E}">
        <p14:creationId xmlns:p14="http://schemas.microsoft.com/office/powerpoint/2010/main" val="26611464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8EA2A02D-B442-CD3E-FF78-64147CDC231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63E83D4-9BE0-15A6-B9AA-882D0AA6B08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7E8545C-A3FB-3EAC-96A2-9A23DF0A1584}"/>
              </a:ext>
            </a:extLst>
          </p:cNvPr>
          <p:cNvSpPr>
            <a:spLocks noGrp="1" noChangeArrowheads="1"/>
          </p:cNvSpPr>
          <p:nvPr>
            <p:ph type="sldNum" sz="quarter" idx="12"/>
          </p:nvPr>
        </p:nvSpPr>
        <p:spPr>
          <a:ln/>
        </p:spPr>
        <p:txBody>
          <a:bodyPr/>
          <a:lstStyle>
            <a:lvl1pPr>
              <a:defRPr/>
            </a:lvl1pPr>
          </a:lstStyle>
          <a:p>
            <a:fld id="{33AC0F44-8E2D-4538-8694-C1FF6827675F}" type="slidenum">
              <a:rPr lang="en-US" altLang="en-US"/>
              <a:pPr/>
              <a:t>‹#›</a:t>
            </a:fld>
            <a:endParaRPr lang="en-US" altLang="en-US"/>
          </a:p>
        </p:txBody>
      </p:sp>
    </p:spTree>
    <p:extLst>
      <p:ext uri="{BB962C8B-B14F-4D97-AF65-F5344CB8AC3E}">
        <p14:creationId xmlns:p14="http://schemas.microsoft.com/office/powerpoint/2010/main" val="13506225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59BF57F-0A41-D657-20EA-01C4A45E3C7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8FCC81A-C232-2D57-F251-21A4F361EAD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39E4944-E307-FAFE-843A-8E11390C5C1A}"/>
              </a:ext>
            </a:extLst>
          </p:cNvPr>
          <p:cNvSpPr>
            <a:spLocks noGrp="1" noChangeArrowheads="1"/>
          </p:cNvSpPr>
          <p:nvPr>
            <p:ph type="sldNum" sz="quarter" idx="12"/>
          </p:nvPr>
        </p:nvSpPr>
        <p:spPr>
          <a:ln/>
        </p:spPr>
        <p:txBody>
          <a:bodyPr/>
          <a:lstStyle>
            <a:lvl1pPr>
              <a:defRPr/>
            </a:lvl1pPr>
          </a:lstStyle>
          <a:p>
            <a:fld id="{807E074A-69B2-48E4-9F67-65541BE1B8E2}" type="slidenum">
              <a:rPr lang="en-US" altLang="en-US"/>
              <a:pPr/>
              <a:t>‹#›</a:t>
            </a:fld>
            <a:endParaRPr lang="en-US" altLang="en-US"/>
          </a:p>
        </p:txBody>
      </p:sp>
    </p:spTree>
    <p:extLst>
      <p:ext uri="{BB962C8B-B14F-4D97-AF65-F5344CB8AC3E}">
        <p14:creationId xmlns:p14="http://schemas.microsoft.com/office/powerpoint/2010/main" val="2725754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06C217A-F3DB-8B29-D74E-B5260BAF7FF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E66B5EF-8455-B95B-5EA7-78593FD70F7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D6C8543-1332-4F67-FD58-31EF051CAEC2}"/>
              </a:ext>
            </a:extLst>
          </p:cNvPr>
          <p:cNvSpPr>
            <a:spLocks noGrp="1" noChangeArrowheads="1"/>
          </p:cNvSpPr>
          <p:nvPr>
            <p:ph type="sldNum" sz="quarter" idx="12"/>
          </p:nvPr>
        </p:nvSpPr>
        <p:spPr>
          <a:ln/>
        </p:spPr>
        <p:txBody>
          <a:bodyPr/>
          <a:lstStyle>
            <a:lvl1pPr>
              <a:defRPr/>
            </a:lvl1pPr>
          </a:lstStyle>
          <a:p>
            <a:fld id="{EFEF9686-2E09-45CC-9B8B-A0D73A918FDE}" type="slidenum">
              <a:rPr lang="en-US" altLang="en-US"/>
              <a:pPr/>
              <a:t>‹#›</a:t>
            </a:fld>
            <a:endParaRPr lang="en-US" altLang="en-US"/>
          </a:p>
        </p:txBody>
      </p:sp>
    </p:spTree>
    <p:extLst>
      <p:ext uri="{BB962C8B-B14F-4D97-AF65-F5344CB8AC3E}">
        <p14:creationId xmlns:p14="http://schemas.microsoft.com/office/powerpoint/2010/main" val="27524028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1">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18267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3"/>
          <p:cNvSpPr>
            <a:spLocks noGrp="1"/>
          </p:cNvSpPr>
          <p:nvPr>
            <p:ph type="body" sz="quarter" idx="11" hasCustomPrompt="1"/>
          </p:nvPr>
        </p:nvSpPr>
        <p:spPr>
          <a:xfrm>
            <a:off x="3756025" y="5717002"/>
            <a:ext cx="4746252" cy="415884"/>
          </a:xfrm>
        </p:spPr>
        <p:txBody>
          <a:bodyPr>
            <a:normAutofit/>
          </a:bodyPr>
          <a:lstStyle>
            <a:lvl1pPr>
              <a:defRPr sz="2133"/>
            </a:lvl1pPr>
          </a:lstStyle>
          <a:p>
            <a:pPr lvl="0"/>
            <a:r>
              <a:rPr lang="en-US" dirty="0"/>
              <a:t>Add Your Subtitle</a:t>
            </a:r>
          </a:p>
        </p:txBody>
      </p:sp>
    </p:spTree>
    <p:extLst>
      <p:ext uri="{BB962C8B-B14F-4D97-AF65-F5344CB8AC3E}">
        <p14:creationId xmlns:p14="http://schemas.microsoft.com/office/powerpoint/2010/main" val="1331770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5"/>
          <p:cNvSpPr>
            <a:spLocks noGrp="1"/>
          </p:cNvSpPr>
          <p:nvPr>
            <p:ph type="body" sz="quarter" idx="12" hasCustomPrompt="1"/>
          </p:nvPr>
        </p:nvSpPr>
        <p:spPr>
          <a:xfrm>
            <a:off x="4166793" y="5861918"/>
            <a:ext cx="3839727" cy="283927"/>
          </a:xfrm>
        </p:spPr>
        <p:txBody>
          <a:bodyPr anchor="ctr">
            <a:noAutofit/>
          </a:bodyPr>
          <a:lstStyle>
            <a:lvl1pPr>
              <a:defRPr sz="1600"/>
            </a:lvl1pPr>
          </a:lstStyle>
          <a:p>
            <a:pPr lvl="0"/>
            <a:r>
              <a:rPr lang="en-US" dirty="0"/>
              <a:t>Add Your Subtitle</a:t>
            </a:r>
          </a:p>
        </p:txBody>
      </p:sp>
      <p:sp>
        <p:nvSpPr>
          <p:cNvPr id="6" name="Title 1"/>
          <p:cNvSpPr>
            <a:spLocks noGrp="1"/>
          </p:cNvSpPr>
          <p:nvPr>
            <p:ph type="title" hasCustomPrompt="1"/>
          </p:nvPr>
        </p:nvSpPr>
        <p:spPr>
          <a:xfrm>
            <a:off x="4166793" y="344313"/>
            <a:ext cx="3839727" cy="5386575"/>
          </a:xfrm>
        </p:spPr>
        <p:txBody>
          <a:bodyPr>
            <a:normAutofit/>
          </a:bodyPr>
          <a:lstStyle>
            <a:lvl1pPr>
              <a:defRPr sz="4267"/>
            </a:lvl1pPr>
          </a:lstStyle>
          <a:p>
            <a:r>
              <a:rPr lang="en-US" dirty="0"/>
              <a:t>Add Your Title</a:t>
            </a:r>
          </a:p>
        </p:txBody>
      </p:sp>
    </p:spTree>
    <p:extLst>
      <p:ext uri="{BB962C8B-B14F-4D97-AF65-F5344CB8AC3E}">
        <p14:creationId xmlns:p14="http://schemas.microsoft.com/office/powerpoint/2010/main" val="23055549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3756025" y="5717002"/>
            <a:ext cx="4746252" cy="415884"/>
          </a:xfrm>
        </p:spPr>
        <p:txBody>
          <a:bodyPr>
            <a:normAutofit/>
          </a:bodyPr>
          <a:lstStyle>
            <a:lvl1pPr algn="r">
              <a:defRPr sz="2133"/>
            </a:lvl1pPr>
          </a:lstStyle>
          <a:p>
            <a:pPr lvl="0"/>
            <a:r>
              <a:rPr lang="en-US" dirty="0"/>
              <a:t>Add Your Subtitle</a:t>
            </a:r>
          </a:p>
        </p:txBody>
      </p:sp>
      <p:sp>
        <p:nvSpPr>
          <p:cNvPr id="5" name="Title 1"/>
          <p:cNvSpPr>
            <a:spLocks noGrp="1"/>
          </p:cNvSpPr>
          <p:nvPr>
            <p:ph type="title" hasCustomPrompt="1"/>
          </p:nvPr>
        </p:nvSpPr>
        <p:spPr>
          <a:xfrm>
            <a:off x="2341727" y="2870513"/>
            <a:ext cx="7517551" cy="1501313"/>
          </a:xfrm>
        </p:spPr>
        <p:txBody>
          <a:bodyPr/>
          <a:lstStyle/>
          <a:p>
            <a:r>
              <a:rPr lang="en-US" dirty="0"/>
              <a:t>Add Your Title</a:t>
            </a:r>
          </a:p>
        </p:txBody>
      </p:sp>
    </p:spTree>
    <p:extLst>
      <p:ext uri="{BB962C8B-B14F-4D97-AF65-F5344CB8AC3E}">
        <p14:creationId xmlns:p14="http://schemas.microsoft.com/office/powerpoint/2010/main" val="4431043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264152" y="2236347"/>
            <a:ext cx="11660651" cy="4441495"/>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21655213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264152" y="2236347"/>
            <a:ext cx="11660651" cy="4441495"/>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34920703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 Placeholder 6"/>
          <p:cNvSpPr>
            <a:spLocks noGrp="1"/>
          </p:cNvSpPr>
          <p:nvPr>
            <p:ph type="body" sz="quarter" idx="10" hasCustomPrompt="1"/>
          </p:nvPr>
        </p:nvSpPr>
        <p:spPr>
          <a:xfrm>
            <a:off x="264152" y="2236347"/>
            <a:ext cx="11660651" cy="4441495"/>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6" name="Title 1"/>
          <p:cNvSpPr>
            <a:spLocks noGrp="1"/>
          </p:cNvSpPr>
          <p:nvPr>
            <p:ph type="title" hasCustomPrompt="1"/>
          </p:nvPr>
        </p:nvSpPr>
        <p:spPr>
          <a:xfrm>
            <a:off x="4527343" y="720631"/>
            <a:ext cx="3122303" cy="708620"/>
          </a:xfrm>
        </p:spPr>
        <p:txBody>
          <a:bodyPr>
            <a:normAutofit/>
          </a:bodyPr>
          <a:lstStyle>
            <a:lvl1pPr>
              <a:defRPr sz="2133"/>
            </a:lvl1pPr>
          </a:lstStyle>
          <a:p>
            <a:r>
              <a:rPr lang="en-US" dirty="0"/>
              <a:t>Add Your Title</a:t>
            </a:r>
          </a:p>
        </p:txBody>
      </p:sp>
    </p:spTree>
    <p:extLst>
      <p:ext uri="{BB962C8B-B14F-4D97-AF65-F5344CB8AC3E}">
        <p14:creationId xmlns:p14="http://schemas.microsoft.com/office/powerpoint/2010/main" val="35272140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iptur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702315" y="561830"/>
            <a:ext cx="10880084" cy="4486813"/>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Scripture Here</a:t>
            </a:r>
          </a:p>
        </p:txBody>
      </p:sp>
      <p:sp>
        <p:nvSpPr>
          <p:cNvPr id="10" name="Text Placeholder 9"/>
          <p:cNvSpPr>
            <a:spLocks noGrp="1"/>
          </p:cNvSpPr>
          <p:nvPr>
            <p:ph type="body" sz="quarter" idx="14" hasCustomPrompt="1"/>
          </p:nvPr>
        </p:nvSpPr>
        <p:spPr>
          <a:xfrm>
            <a:off x="702733" y="5361518"/>
            <a:ext cx="10879667" cy="990253"/>
          </a:xfrm>
        </p:spPr>
        <p:txBody>
          <a:bodyPr>
            <a:normAutofit/>
          </a:bodyPr>
          <a:lstStyle>
            <a:lvl1pPr>
              <a:defRPr sz="1867" baseline="0"/>
            </a:lvl1pPr>
          </a:lstStyle>
          <a:p>
            <a:pPr lvl="0"/>
            <a:r>
              <a:rPr lang="en-US" dirty="0"/>
              <a:t>Add Verse Here</a:t>
            </a:r>
          </a:p>
        </p:txBody>
      </p:sp>
    </p:spTree>
    <p:extLst>
      <p:ext uri="{BB962C8B-B14F-4D97-AF65-F5344CB8AC3E}">
        <p14:creationId xmlns:p14="http://schemas.microsoft.com/office/powerpoint/2010/main" val="37024131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702315" y="561829"/>
            <a:ext cx="10880084" cy="5805547"/>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Text Here</a:t>
            </a:r>
          </a:p>
        </p:txBody>
      </p:sp>
    </p:spTree>
    <p:extLst>
      <p:ext uri="{BB962C8B-B14F-4D97-AF65-F5344CB8AC3E}">
        <p14:creationId xmlns:p14="http://schemas.microsoft.com/office/powerpoint/2010/main" val="493048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6"/>
          <p:cNvSpPr>
            <a:spLocks noGrp="1"/>
          </p:cNvSpPr>
          <p:nvPr>
            <p:ph type="body" sz="quarter" idx="10" hasCustomPrompt="1"/>
          </p:nvPr>
        </p:nvSpPr>
        <p:spPr>
          <a:xfrm>
            <a:off x="3846270" y="437388"/>
            <a:ext cx="7888917" cy="598883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637693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6"/>
          <p:cNvSpPr>
            <a:spLocks noGrp="1"/>
          </p:cNvSpPr>
          <p:nvPr>
            <p:ph type="body" sz="quarter" idx="10" hasCustomPrompt="1"/>
          </p:nvPr>
        </p:nvSpPr>
        <p:spPr>
          <a:xfrm>
            <a:off x="3846270" y="437388"/>
            <a:ext cx="7888917" cy="598883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3636581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ext Placeholder 6"/>
          <p:cNvSpPr>
            <a:spLocks noGrp="1"/>
          </p:cNvSpPr>
          <p:nvPr>
            <p:ph type="body" sz="quarter" idx="10" hasCustomPrompt="1"/>
          </p:nvPr>
        </p:nvSpPr>
        <p:spPr>
          <a:xfrm>
            <a:off x="3846270" y="437388"/>
            <a:ext cx="7888917" cy="598883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7" name="Title 1"/>
          <p:cNvSpPr>
            <a:spLocks noGrp="1"/>
          </p:cNvSpPr>
          <p:nvPr>
            <p:ph type="title" hasCustomPrompt="1"/>
          </p:nvPr>
        </p:nvSpPr>
        <p:spPr>
          <a:xfrm>
            <a:off x="1022961" y="356452"/>
            <a:ext cx="1814083" cy="2660395"/>
          </a:xfrm>
        </p:spPr>
        <p:txBody>
          <a:bodyPr>
            <a:noAutofit/>
          </a:bodyPr>
          <a:lstStyle>
            <a:lvl1pPr>
              <a:defRPr sz="1867"/>
            </a:lvl1pPr>
          </a:lstStyle>
          <a:p>
            <a:r>
              <a:rPr lang="en-US" dirty="0"/>
              <a:t>Add Your Title</a:t>
            </a:r>
          </a:p>
        </p:txBody>
      </p:sp>
    </p:spTree>
    <p:extLst>
      <p:ext uri="{BB962C8B-B14F-4D97-AF65-F5344CB8AC3E}">
        <p14:creationId xmlns:p14="http://schemas.microsoft.com/office/powerpoint/2010/main" val="2309451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4" name="Text Placeholder 6"/>
          <p:cNvSpPr>
            <a:spLocks noGrp="1"/>
          </p:cNvSpPr>
          <p:nvPr>
            <p:ph type="body" sz="quarter" idx="11" hasCustomPrompt="1"/>
          </p:nvPr>
        </p:nvSpPr>
        <p:spPr>
          <a:xfrm>
            <a:off x="431134" y="437387"/>
            <a:ext cx="11312317" cy="5984568"/>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2748114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2D39CE1-7624-4E0C-8A7A-1BE86F8F7D1A}"/>
              </a:ext>
            </a:extLst>
          </p:cNvPr>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5" name="Rectangle 5">
            <a:extLst>
              <a:ext uri="{FF2B5EF4-FFF2-40B4-BE49-F238E27FC236}">
                <a16:creationId xmlns:a16="http://schemas.microsoft.com/office/drawing/2014/main" id="{0607599A-4AA5-4289-AC97-83186DC16C72}"/>
              </a:ext>
            </a:extLst>
          </p:cNvPr>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6" name="Rectangle 6">
            <a:extLst>
              <a:ext uri="{FF2B5EF4-FFF2-40B4-BE49-F238E27FC236}">
                <a16:creationId xmlns:a16="http://schemas.microsoft.com/office/drawing/2014/main" id="{5D7CDD24-59D7-4AF1-A617-B87AA5FCCCC3}"/>
              </a:ext>
            </a:extLst>
          </p:cNvPr>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FEFE82B-564A-43A1-A2B0-D9E7DCCC9623}" type="slidenum">
              <a:rPr kumimoji="0" lang="en-US" altLang="en-US" sz="1867" b="0" i="0" u="none" strike="noStrike" kern="1200" cap="none" spc="0" normalizeH="0" baseline="0" noProof="0">
                <a:ln>
                  <a:noFill/>
                </a:ln>
                <a:solidFill>
                  <a:srgbClr val="000000"/>
                </a:solidFill>
                <a:effectLst/>
                <a:uLnTx/>
                <a:uFillTx/>
                <a:latin typeface="Times"/>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867" b="0" i="0" u="none" strike="noStrike" kern="1200" cap="none" spc="0" normalizeH="0" baseline="0" noProof="0">
              <a:ln>
                <a:noFill/>
              </a:ln>
              <a:solidFill>
                <a:srgbClr val="000000"/>
              </a:solidFill>
              <a:effectLst/>
              <a:uLnTx/>
              <a:uFillTx/>
              <a:latin typeface="Times"/>
              <a:ea typeface="ＭＳ Ｐゴシック"/>
              <a:cs typeface="+mn-cs"/>
            </a:endParaRPr>
          </a:p>
        </p:txBody>
      </p:sp>
    </p:spTree>
    <p:extLst>
      <p:ext uri="{BB962C8B-B14F-4D97-AF65-F5344CB8AC3E}">
        <p14:creationId xmlns:p14="http://schemas.microsoft.com/office/powerpoint/2010/main" val="1345320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1">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1446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10" Type="http://schemas.openxmlformats.org/officeDocument/2006/relationships/image" Target="../media/image8.jpg"/><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10" Type="http://schemas.openxmlformats.org/officeDocument/2006/relationships/image" Target="../media/image15.jpg"/><Relationship Id="rId4" Type="http://schemas.openxmlformats.org/officeDocument/2006/relationships/slideLayout" Target="../slideLayouts/slideLayout31.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0"/>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7/30/2022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1107518500"/>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p:txStyles>
    <p:titleStyle>
      <a:lvl1pPr algn="ctr" defTabSz="1219170" rtl="0" eaLnBrk="1" latinLnBrk="0" hangingPunct="1">
        <a:spcBef>
          <a:spcPct val="0"/>
        </a:spcBef>
        <a:buNone/>
        <a:defRPr sz="5867" kern="1200">
          <a:solidFill>
            <a:srgbClr val="F9FDDF"/>
          </a:solidFill>
          <a:latin typeface="+mj-lt"/>
          <a:ea typeface="+mj-ea"/>
          <a:cs typeface="+mj-cs"/>
        </a:defRPr>
      </a:lvl1pPr>
    </p:titleStyle>
    <p:body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10"/>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7/30/2022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543763980"/>
      </p:ext>
    </p:extLst>
  </p:cSld>
  <p:clrMap bg1="dk1" tx1="lt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Lst>
  <p:txStyles>
    <p:titleStyle>
      <a:lvl1pPr algn="ctr" defTabSz="1219170" rtl="0" eaLnBrk="1" latinLnBrk="0" hangingPunct="1">
        <a:spcBef>
          <a:spcPct val="0"/>
        </a:spcBef>
        <a:buNone/>
        <a:defRPr sz="5867" kern="1200">
          <a:solidFill>
            <a:srgbClr val="E38A26"/>
          </a:solidFill>
          <a:latin typeface="+mj-lt"/>
          <a:ea typeface="+mj-ea"/>
          <a:cs typeface="Adelle-Regular"/>
        </a:defRPr>
      </a:lvl1pPr>
    </p:titleStyle>
    <p:bodyStyle>
      <a:lvl1pPr marL="0" indent="0" algn="ctr" defTabSz="1219170" rtl="0" eaLnBrk="1" latinLnBrk="0" hangingPunct="1">
        <a:spcBef>
          <a:spcPct val="20000"/>
        </a:spcBef>
        <a:buFont typeface="Arial"/>
        <a:buNone/>
        <a:defRPr sz="4000" kern="1200">
          <a:solidFill>
            <a:schemeClr val="tx1"/>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chemeClr val="tx1"/>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9DD228E-75CE-AB6D-E255-EECFB3CE371E}"/>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2675F79F-6A67-DA48-99B2-3B8EA0E7768E}"/>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0ED9404E-4D2B-0D72-3F7C-7FF9A1F194BF}"/>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67" smtClean="0">
                <a:latin typeface="Times" charset="0"/>
                <a:ea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0C6D240E-1896-30B2-6F59-211384B8985E}"/>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867" smtClean="0">
                <a:latin typeface="Times" charset="0"/>
                <a:ea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97D5B757-F9AC-E16D-4517-AA76AAAB965B}"/>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867"/>
            </a:lvl1pPr>
          </a:lstStyle>
          <a:p>
            <a:fld id="{1956B6F5-EB68-4040-A9D3-8D5E283CA291}" type="slidenum">
              <a:rPr lang="en-US" altLang="en-US"/>
              <a:pPr/>
              <a:t>‹#›</a:t>
            </a:fld>
            <a:endParaRPr lang="en-US" altLang="en-US"/>
          </a:p>
        </p:txBody>
      </p:sp>
    </p:spTree>
    <p:extLst>
      <p:ext uri="{BB962C8B-B14F-4D97-AF65-F5344CB8AC3E}">
        <p14:creationId xmlns:p14="http://schemas.microsoft.com/office/powerpoint/2010/main" val="1465005271"/>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ctr" rtl="0" eaLnBrk="0" fontAlgn="base" hangingPunct="0">
        <a:spcBef>
          <a:spcPct val="0"/>
        </a:spcBef>
        <a:spcAft>
          <a:spcPct val="0"/>
        </a:spcAft>
        <a:defRPr sz="5867">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2pPr>
      <a:lvl3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3pPr>
      <a:lvl4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4pPr>
      <a:lvl5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5pPr>
      <a:lvl6pPr marL="609585" algn="ctr" rtl="0" fontAlgn="base">
        <a:spcBef>
          <a:spcPct val="0"/>
        </a:spcBef>
        <a:spcAft>
          <a:spcPct val="0"/>
        </a:spcAft>
        <a:defRPr sz="5867">
          <a:solidFill>
            <a:schemeClr val="tx2"/>
          </a:solidFill>
          <a:latin typeface="Times" charset="0"/>
          <a:ea typeface="ＭＳ Ｐゴシック" charset="0"/>
        </a:defRPr>
      </a:lvl6pPr>
      <a:lvl7pPr marL="1219170" algn="ctr" rtl="0" fontAlgn="base">
        <a:spcBef>
          <a:spcPct val="0"/>
        </a:spcBef>
        <a:spcAft>
          <a:spcPct val="0"/>
        </a:spcAft>
        <a:defRPr sz="5867">
          <a:solidFill>
            <a:schemeClr val="tx2"/>
          </a:solidFill>
          <a:latin typeface="Times" charset="0"/>
          <a:ea typeface="ＭＳ Ｐゴシック" charset="0"/>
        </a:defRPr>
      </a:lvl7pPr>
      <a:lvl8pPr marL="1828754" algn="ctr" rtl="0" fontAlgn="base">
        <a:spcBef>
          <a:spcPct val="0"/>
        </a:spcBef>
        <a:spcAft>
          <a:spcPct val="0"/>
        </a:spcAft>
        <a:defRPr sz="5867">
          <a:solidFill>
            <a:schemeClr val="tx2"/>
          </a:solidFill>
          <a:latin typeface="Times" charset="0"/>
          <a:ea typeface="ＭＳ Ｐゴシック" charset="0"/>
        </a:defRPr>
      </a:lvl8pPr>
      <a:lvl9pPr marL="2438339" algn="ctr" rtl="0" fontAlgn="base">
        <a:spcBef>
          <a:spcPct val="0"/>
        </a:spcBef>
        <a:spcAft>
          <a:spcPct val="0"/>
        </a:spcAft>
        <a:defRPr sz="5867">
          <a:solidFill>
            <a:schemeClr val="tx2"/>
          </a:solidFill>
          <a:latin typeface="Times" charset="0"/>
          <a:ea typeface="ＭＳ Ｐゴシック"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S PGothic" panose="020B0600070205080204" pitchFamily="34" charset="-128"/>
          <a:cs typeface="+mn-cs"/>
        </a:defRPr>
      </a:lvl1pPr>
      <a:lvl2pPr marL="990575" indent="-380990" algn="l" rtl="0" eaLnBrk="0" fontAlgn="base" hangingPunct="0">
        <a:spcBef>
          <a:spcPct val="20000"/>
        </a:spcBef>
        <a:spcAft>
          <a:spcPct val="0"/>
        </a:spcAft>
        <a:buChar char="–"/>
        <a:defRPr sz="3733">
          <a:solidFill>
            <a:schemeClr val="tx1"/>
          </a:solidFill>
          <a:latin typeface="+mn-lt"/>
          <a:ea typeface="MS PGothic" panose="020B0600070205080204" pitchFamily="34" charset="-128"/>
        </a:defRPr>
      </a:lvl2pPr>
      <a:lvl3pPr marL="1523962" indent="-304792" algn="l" rtl="0" eaLnBrk="0" fontAlgn="base" hangingPunct="0">
        <a:spcBef>
          <a:spcPct val="20000"/>
        </a:spcBef>
        <a:spcAft>
          <a:spcPct val="0"/>
        </a:spcAft>
        <a:buChar char="•"/>
        <a:defRPr sz="3200">
          <a:solidFill>
            <a:schemeClr val="tx1"/>
          </a:solidFill>
          <a:latin typeface="+mn-lt"/>
          <a:ea typeface="MS PGothic" panose="020B0600070205080204" pitchFamily="34" charset="-128"/>
        </a:defRPr>
      </a:lvl3pPr>
      <a:lvl4pPr marL="2133547"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4pPr>
      <a:lvl5pPr marL="2743131"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5pPr>
      <a:lvl6pPr marL="3352716" indent="-304792" algn="l" rtl="0" fontAlgn="base">
        <a:spcBef>
          <a:spcPct val="20000"/>
        </a:spcBef>
        <a:spcAft>
          <a:spcPct val="0"/>
        </a:spcAft>
        <a:buChar char="»"/>
        <a:defRPr sz="2667">
          <a:solidFill>
            <a:schemeClr val="tx1"/>
          </a:solidFill>
          <a:latin typeface="+mn-lt"/>
          <a:ea typeface="+mn-ea"/>
        </a:defRPr>
      </a:lvl6pPr>
      <a:lvl7pPr marL="3962301" indent="-304792" algn="l" rtl="0" fontAlgn="base">
        <a:spcBef>
          <a:spcPct val="20000"/>
        </a:spcBef>
        <a:spcAft>
          <a:spcPct val="0"/>
        </a:spcAft>
        <a:buChar char="»"/>
        <a:defRPr sz="2667">
          <a:solidFill>
            <a:schemeClr val="tx1"/>
          </a:solidFill>
          <a:latin typeface="+mn-lt"/>
          <a:ea typeface="+mn-ea"/>
        </a:defRPr>
      </a:lvl7pPr>
      <a:lvl8pPr marL="4571886" indent="-304792" algn="l" rtl="0" fontAlgn="base">
        <a:spcBef>
          <a:spcPct val="20000"/>
        </a:spcBef>
        <a:spcAft>
          <a:spcPct val="0"/>
        </a:spcAft>
        <a:buChar char="»"/>
        <a:defRPr sz="2667">
          <a:solidFill>
            <a:schemeClr val="tx1"/>
          </a:solidFill>
          <a:latin typeface="+mn-lt"/>
          <a:ea typeface="+mn-ea"/>
        </a:defRPr>
      </a:lvl8pPr>
      <a:lvl9pPr marL="5181470" indent="-304792" algn="l" rtl="0" fontAlgn="base">
        <a:spcBef>
          <a:spcPct val="20000"/>
        </a:spcBef>
        <a:spcAft>
          <a:spcPct val="0"/>
        </a:spcAft>
        <a:buChar char="»"/>
        <a:defRPr sz="2667">
          <a:solidFill>
            <a:schemeClr val="tx1"/>
          </a:solidFill>
          <a:latin typeface="+mn-lt"/>
          <a:ea typeface="+mn-ea"/>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1">
          <a:blip r:embed="rId10"/>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7/25/2022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3391576150"/>
      </p:ext>
    </p:extLst>
  </p:cSld>
  <p:clrMap bg1="dk1" tx1="lt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Lst>
  <p:txStyles>
    <p:titleStyle>
      <a:lvl1pPr algn="ctr" defTabSz="1219170" rtl="0" eaLnBrk="1" latinLnBrk="0" hangingPunct="1">
        <a:spcBef>
          <a:spcPct val="0"/>
        </a:spcBef>
        <a:buNone/>
        <a:defRPr sz="5867" kern="1200">
          <a:solidFill>
            <a:schemeClr val="tx1"/>
          </a:solidFill>
          <a:latin typeface="+mj-lt"/>
          <a:ea typeface="+mj-ea"/>
          <a:cs typeface="Adelle-Regular"/>
        </a:defRPr>
      </a:lvl1pPr>
    </p:titleStyle>
    <p:bodyStyle>
      <a:lvl1pPr marL="0" indent="0" algn="ctr" defTabSz="1219170" rtl="0" eaLnBrk="1" latinLnBrk="0" hangingPunct="1">
        <a:spcBef>
          <a:spcPct val="20000"/>
        </a:spcBef>
        <a:buFont typeface="Arial"/>
        <a:buNone/>
        <a:defRPr sz="4000" kern="1200">
          <a:solidFill>
            <a:schemeClr val="accent6"/>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chemeClr val="accent6"/>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chemeClr val="accent6"/>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chemeClr val="accent6"/>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chemeClr val="accent6"/>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7.xml"/></Relationships>
</file>

<file path=ppt/slides/_rels/slide10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7.xml"/></Relationships>
</file>

<file path=ppt/slides/_rels/slide10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7.xml"/></Relationships>
</file>

<file path=ppt/slides/_rels/slide10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7.xml"/></Relationships>
</file>

<file path=ppt/slides/_rels/slide10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7.xml"/></Relationships>
</file>

<file path=ppt/slides/_rels/slide10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7.xml"/></Relationships>
</file>

<file path=ppt/slides/_rels/slide10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7.xml"/></Relationships>
</file>

<file path=ppt/slides/_rels/slide11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7.xml"/></Relationships>
</file>

<file path=ppt/slides/_rels/slide11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7.xml"/></Relationships>
</file>

<file path=ppt/slides/_rels/slide11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7.xml"/></Relationships>
</file>

<file path=ppt/slides/_rels/slide11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7.xml"/></Relationships>
</file>

<file path=ppt/slides/_rels/slide12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7.xml"/></Relationships>
</file>

<file path=ppt/slides/_rels/slide12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7.xml"/></Relationships>
</file>

<file path=ppt/slides/_rels/slide12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7.xml"/></Relationships>
</file>

<file path=ppt/slides/_rels/slide12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7.xml"/></Relationships>
</file>

<file path=ppt/slides/_rels/slide12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7.xml"/></Relationships>
</file>

<file path=ppt/slides/_rels/slide12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7.xml"/></Relationships>
</file>

<file path=ppt/slides/_rels/slide12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7.xml"/></Relationships>
</file>

<file path=ppt/slides/_rels/slide12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7.xml"/></Relationships>
</file>

<file path=ppt/slides/_rels/slide12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7.xml"/></Relationships>
</file>

<file path=ppt/slides/_rels/slide12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7.xml"/></Relationships>
</file>

<file path=ppt/slides/_rels/slide13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7.xml"/></Relationships>
</file>

<file path=ppt/slides/_rels/slide9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7.xml"/></Relationships>
</file>

<file path=ppt/slides/_rels/slide9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7.xml"/></Relationships>
</file>

<file path=ppt/slides/_rels/slide9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7.xml"/></Relationships>
</file>

<file path=ppt/slides/_rels/slide9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7.xml"/></Relationships>
</file>

<file path=ppt/slides/_rels/slide9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7.xml"/></Relationships>
</file>

<file path=ppt/slides/_rels/slide9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3D93794A-F073-4F60-FEE1-B8BA805A6F4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 I Will Call Upon the Lord</a:t>
            </a:r>
            <a:endParaRPr lang="en-US">
              <a:ea typeface="+mj-ea"/>
            </a:endParaRPr>
          </a:p>
        </p:txBody>
      </p:sp>
      <p:pic>
        <p:nvPicPr>
          <p:cNvPr id="2" name="Picture 63" descr="I will call upon-pp-vr1">
            <a:extLst>
              <a:ext uri="{FF2B5EF4-FFF2-40B4-BE49-F238E27FC236}">
                <a16:creationId xmlns:a16="http://schemas.microsoft.com/office/drawing/2014/main" id="{710C5CF5-83EC-6BEB-E28B-86179B6D4C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2" name="Text Box 64">
            <a:extLst>
              <a:ext uri="{FF2B5EF4-FFF2-40B4-BE49-F238E27FC236}">
                <a16:creationId xmlns:a16="http://schemas.microsoft.com/office/drawing/2014/main" id="{1F5C25DC-CA5B-77C4-8D3E-827A620E884A}"/>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63</a:t>
            </a:r>
            <a:endParaRPr lang="en-US" sz="3200">
              <a:solidFill>
                <a:srgbClr val="000000"/>
              </a:solidFill>
              <a:latin typeface="Times" charset="0"/>
              <a:ea typeface="ＭＳ Ｐゴシック" charset="0"/>
              <a:cs typeface="ＭＳ Ｐゴシック" charset="0"/>
            </a:endParaRPr>
          </a:p>
        </p:txBody>
      </p:sp>
      <p:sp>
        <p:nvSpPr>
          <p:cNvPr id="2113" name="Text Box 65">
            <a:extLst>
              <a:ext uri="{FF2B5EF4-FFF2-40B4-BE49-F238E27FC236}">
                <a16:creationId xmlns:a16="http://schemas.microsoft.com/office/drawing/2014/main" id="{7271CC00-D834-8667-1BC7-E7BBA9DB9B4D}"/>
              </a:ext>
            </a:extLst>
          </p:cNvPr>
          <p:cNvSpPr txBox="1">
            <a:spLocks noChangeArrowheads="1"/>
          </p:cNvSpPr>
          <p:nvPr/>
        </p:nvSpPr>
        <p:spPr bwMode="auto">
          <a:xfrm>
            <a:off x="101600" y="76201"/>
            <a:ext cx="471751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Will Call Upon the Lord</a:t>
            </a:r>
            <a:endParaRPr lang="en-US" sz="3200">
              <a:solidFill>
                <a:srgbClr val="000000"/>
              </a:solidFill>
              <a:latin typeface="Times" charset="0"/>
              <a:ea typeface="ＭＳ Ｐゴシック"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F75727-52B5-4857-864A-FFE0BD144FA9}"/>
              </a:ext>
            </a:extLst>
          </p:cNvPr>
          <p:cNvSpPr/>
          <p:nvPr/>
        </p:nvSpPr>
        <p:spPr>
          <a:xfrm>
            <a:off x="3978112" y="1209161"/>
            <a:ext cx="7968792" cy="4439677"/>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115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welcome</a:t>
            </a:r>
            <a:endParaRPr kumimoji="0" lang="en-US" sz="11500" b="0" i="0" u="sng" strike="noStrike" kern="1500" cap="none" spc="0" normalizeH="0" baseline="0" noProof="0" dirty="0">
              <a:ln w="0"/>
              <a:solidFill>
                <a:prstClr val="white"/>
              </a:soli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0"/>
                <a:solidFill>
                  <a:srgbClr val="314172"/>
                </a:solidFill>
                <a:effectLst/>
                <a:uLnTx/>
                <a:uFillTx/>
                <a:latin typeface="Gobold" panose="02000500000000000000" pitchFamily="2" charset="0"/>
                <a:ea typeface="+mn-ea"/>
                <a:cs typeface="+mn-cs"/>
              </a:rPr>
              <a:t>we are glad to</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0"/>
                <a:solidFill>
                  <a:srgbClr val="314172"/>
                </a:solidFill>
                <a:effectLst/>
                <a:uLnTx/>
                <a:uFillTx/>
                <a:latin typeface="Gobold" panose="02000500000000000000" pitchFamily="2" charset="0"/>
                <a:ea typeface="+mn-ea"/>
                <a:cs typeface="+mn-cs"/>
              </a:rPr>
              <a:t>Have you with us</a:t>
            </a:r>
            <a:endParaRPr kumimoji="0" lang="en-US" sz="5400" b="0" i="0" u="none" strike="noStrike" kern="1200" cap="none" spc="0" normalizeH="0" baseline="0" noProof="0" dirty="0">
              <a:ln w="0"/>
              <a:solidFill>
                <a:srgbClr val="314172"/>
              </a:solidFill>
              <a:effectLst/>
              <a:uLnTx/>
              <a:uFillTx/>
              <a:latin typeface="Trebuchet MS"/>
              <a:ea typeface="+mn-ea"/>
              <a:cs typeface="+mn-cs"/>
            </a:endParaRPr>
          </a:p>
        </p:txBody>
      </p:sp>
      <p:sp>
        <p:nvSpPr>
          <p:cNvPr id="5" name="Rectangle 4">
            <a:extLst>
              <a:ext uri="{FF2B5EF4-FFF2-40B4-BE49-F238E27FC236}">
                <a16:creationId xmlns:a16="http://schemas.microsoft.com/office/drawing/2014/main" id="{7B08871F-F547-446D-9A1E-EF5838C9E1AA}"/>
              </a:ext>
            </a:extLst>
          </p:cNvPr>
          <p:cNvSpPr/>
          <p:nvPr/>
        </p:nvSpPr>
        <p:spPr>
          <a:xfrm>
            <a:off x="-128410" y="528971"/>
            <a:ext cx="4106522" cy="2616101"/>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3175">
                  <a:noFill/>
                </a:ln>
                <a:gradFill>
                  <a:gsLst>
                    <a:gs pos="76000">
                      <a:srgbClr val="5D5E60"/>
                    </a:gs>
                    <a:gs pos="100000">
                      <a:srgbClr val="5D5E60">
                        <a:alpha val="70000"/>
                      </a:srgbClr>
                    </a:gs>
                  </a:gsLst>
                  <a:lin ang="10800000" scaled="1"/>
                </a:gradFill>
                <a:effectLst/>
                <a:uLnTx/>
                <a:uFillTx/>
                <a:latin typeface="Gobold" panose="02000500000000000000" pitchFamily="2" charset="0"/>
                <a:ea typeface="+mn-ea"/>
                <a:cs typeface="+mn-cs"/>
              </a:rPr>
              <a:t>RESTORE</a:t>
            </a:r>
            <a:br>
              <a:rPr kumimoji="0" lang="en-US" sz="5400" b="0" i="0" u="none" strike="noStrike" kern="1500" cap="none" spc="0" normalizeH="0" baseline="0" noProof="0" dirty="0">
                <a:ln w="3175">
                  <a:noFill/>
                </a:ln>
                <a:solidFill>
                  <a:srgbClr val="53575C"/>
                </a:soli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314172"/>
                    </a:gs>
                    <a:gs pos="100000">
                      <a:srgbClr val="314172">
                        <a:alpha val="70000"/>
                      </a:srgbClr>
                    </a:gs>
                  </a:gsLst>
                  <a:lin ang="10800000" scaled="1"/>
                  <a:tileRect/>
                </a:gradFill>
                <a:effectLst/>
                <a:uLnTx/>
                <a:uFillTx/>
                <a:latin typeface="Gobold" panose="02000500000000000000" pitchFamily="2" charset="0"/>
                <a:ea typeface="+mn-ea"/>
                <a:cs typeface="+mn-cs"/>
              </a:rPr>
              <a:t>REBUILD</a:t>
            </a:r>
            <a:b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t>RENEW</a:t>
            </a:r>
            <a:endParaRPr kumimoji="0" lang="en-US" sz="5400" b="0" i="0" u="none" strike="noStrike" kern="12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Trebuchet MS"/>
              <a:ea typeface="+mn-ea"/>
              <a:cs typeface="+mn-cs"/>
            </a:endParaRPr>
          </a:p>
        </p:txBody>
      </p:sp>
      <p:sp>
        <p:nvSpPr>
          <p:cNvPr id="6" name="Text Placeholder 4">
            <a:extLst>
              <a:ext uri="{FF2B5EF4-FFF2-40B4-BE49-F238E27FC236}">
                <a16:creationId xmlns:a16="http://schemas.microsoft.com/office/drawing/2014/main" id="{7DED333A-D1AE-4B2A-92A1-D9A8B3838FD5}"/>
              </a:ext>
            </a:extLst>
          </p:cNvPr>
          <p:cNvSpPr txBox="1">
            <a:spLocks/>
          </p:cNvSpPr>
          <p:nvPr/>
        </p:nvSpPr>
        <p:spPr>
          <a:xfrm>
            <a:off x="1013655" y="3145072"/>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3733"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 2022</a:t>
            </a:r>
          </a:p>
        </p:txBody>
      </p:sp>
      <p:sp>
        <p:nvSpPr>
          <p:cNvPr id="7" name="Text Placeholder 4">
            <a:extLst>
              <a:ext uri="{FF2B5EF4-FFF2-40B4-BE49-F238E27FC236}">
                <a16:creationId xmlns:a16="http://schemas.microsoft.com/office/drawing/2014/main" id="{DABE80F7-3335-49F9-9E1A-E2C87346FDB1}"/>
              </a:ext>
            </a:extLst>
          </p:cNvPr>
          <p:cNvSpPr txBox="1">
            <a:spLocks/>
          </p:cNvSpPr>
          <p:nvPr/>
        </p:nvSpPr>
        <p:spPr>
          <a:xfrm>
            <a:off x="1013654" y="4323309"/>
            <a:ext cx="1899227" cy="248019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WHEELER</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CHURCH</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OF</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CHRIST</a:t>
            </a:r>
          </a:p>
        </p:txBody>
      </p:sp>
    </p:spTree>
    <p:extLst>
      <p:ext uri="{BB962C8B-B14F-4D97-AF65-F5344CB8AC3E}">
        <p14:creationId xmlns:p14="http://schemas.microsoft.com/office/powerpoint/2010/main" val="102642939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B4107D01-9D4B-D057-AC9C-012E1EF0ED3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Teach Me Lord to Wait</a:t>
            </a:r>
            <a:endParaRPr lang="en-US">
              <a:ea typeface="+mj-ea"/>
            </a:endParaRPr>
          </a:p>
        </p:txBody>
      </p:sp>
      <p:pic>
        <p:nvPicPr>
          <p:cNvPr id="9218" name="Picture 6" descr="Teach Me Lord to Wait-SFP-pp">
            <a:extLst>
              <a:ext uri="{FF2B5EF4-FFF2-40B4-BE49-F238E27FC236}">
                <a16:creationId xmlns:a16="http://schemas.microsoft.com/office/drawing/2014/main" id="{CF8B3CC3-2999-6206-C01B-6E09AE5604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9" name="Text Box 7">
            <a:extLst>
              <a:ext uri="{FF2B5EF4-FFF2-40B4-BE49-F238E27FC236}">
                <a16:creationId xmlns:a16="http://schemas.microsoft.com/office/drawing/2014/main" id="{1DF0F6E8-E463-DD4D-5D79-88D6A64BDF5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764</a:t>
            </a:r>
            <a:endParaRPr lang="en-US" sz="3200">
              <a:solidFill>
                <a:srgbClr val="000000"/>
              </a:solidFill>
              <a:latin typeface="Times" charset="0"/>
              <a:ea typeface="ＭＳ Ｐゴシック" charset="0"/>
            </a:endParaRPr>
          </a:p>
        </p:txBody>
      </p:sp>
      <p:sp>
        <p:nvSpPr>
          <p:cNvPr id="207880" name="Text Box 8">
            <a:extLst>
              <a:ext uri="{FF2B5EF4-FFF2-40B4-BE49-F238E27FC236}">
                <a16:creationId xmlns:a16="http://schemas.microsoft.com/office/drawing/2014/main" id="{43709105-5C65-882A-76BF-2B3FFC1C72EB}"/>
              </a:ext>
            </a:extLst>
          </p:cNvPr>
          <p:cNvSpPr txBox="1">
            <a:spLocks noChangeArrowheads="1"/>
          </p:cNvSpPr>
          <p:nvPr/>
        </p:nvSpPr>
        <p:spPr bwMode="auto">
          <a:xfrm>
            <a:off x="101601" y="76201"/>
            <a:ext cx="446237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Teach Me Lord, To Wait</a:t>
            </a:r>
            <a:endParaRPr lang="en-US" sz="3200">
              <a:solidFill>
                <a:srgbClr val="000000"/>
              </a:solidFill>
              <a:latin typeface="Times" charset="0"/>
              <a:ea typeface="ＭＳ Ｐゴシック"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4DED6F0-62BB-4CF6-AD30-77AE01809FB2}"/>
              </a:ext>
            </a:extLst>
          </p:cNvPr>
          <p:cNvSpPr/>
          <p:nvPr/>
        </p:nvSpPr>
        <p:spPr>
          <a:xfrm>
            <a:off x="-301657" y="777711"/>
            <a:ext cx="12931808" cy="6610225"/>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8" y="222763"/>
            <a:ext cx="532115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The Contribution:</a:t>
            </a:r>
          </a:p>
        </p:txBody>
      </p:sp>
      <p:sp>
        <p:nvSpPr>
          <p:cNvPr id="7" name="Text Placeholder 1">
            <a:extLst>
              <a:ext uri="{FF2B5EF4-FFF2-40B4-BE49-F238E27FC236}">
                <a16:creationId xmlns:a16="http://schemas.microsoft.com/office/drawing/2014/main" id="{7D78B8F2-A065-433A-9CC9-0376F2C2607D}"/>
              </a:ext>
            </a:extLst>
          </p:cNvPr>
          <p:cNvSpPr txBox="1">
            <a:spLocks/>
          </p:cNvSpPr>
          <p:nvPr/>
        </p:nvSpPr>
        <p:spPr>
          <a:xfrm>
            <a:off x="578338" y="873432"/>
            <a:ext cx="11312317" cy="5984568"/>
          </a:xfrm>
          <a:prstGeom prst="rect">
            <a:avLst/>
          </a:prstGeom>
        </p:spPr>
        <p:txBody>
          <a:bodyPr vert="horz" lIns="91440" tIns="45720" rIns="91440" bIns="45720" rtlCol="0" anchor="ctr">
            <a:normAutofit/>
          </a:bodyPr>
          <a:lstStyle>
            <a:lvl1pPr marL="0" indent="0" algn="ctr" defTabSz="1219170" rtl="0" eaLnBrk="1" latinLnBrk="0" hangingPunct="1">
              <a:spcBef>
                <a:spcPct val="20000"/>
              </a:spcBef>
              <a:buFont typeface="Arial"/>
              <a:buNone/>
              <a:defRPr sz="4000" kern="1200" baseline="0">
                <a:solidFill>
                  <a:srgbClr val="4E4D51"/>
                </a:solidFill>
                <a:latin typeface="+mn-lt"/>
                <a:ea typeface="+mn-ea"/>
                <a:cs typeface="+mn-cs"/>
              </a:defRPr>
            </a:lvl1pPr>
            <a:lvl2pPr marL="1219170" indent="-609585" algn="l"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l"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l"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l"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1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prstClr val="black"/>
                </a:solidFill>
                <a:effectLst/>
                <a:uLnTx/>
                <a:uFillTx/>
                <a:latin typeface="Gobold" panose="02000500000000000000" pitchFamily="2" charset="0"/>
                <a:ea typeface="+mn-ea"/>
                <a:cs typeface="+mn-cs"/>
              </a:rPr>
              <a:t>2 Corinthians 9:7-8</a:t>
            </a:r>
          </a:p>
          <a:p>
            <a:pPr marL="0" marR="0" lvl="0" indent="0" algn="just" defTabSz="1219170" rtl="0" eaLnBrk="1" fontAlgn="auto" latinLnBrk="0" hangingPunct="1">
              <a:lnSpc>
                <a:spcPct val="150000"/>
              </a:lnSpc>
              <a:spcBef>
                <a:spcPct val="20000"/>
              </a:spcBef>
              <a:spcAft>
                <a:spcPts val="0"/>
              </a:spcAft>
              <a:buClrTx/>
              <a:buSzTx/>
              <a:buFont typeface="Arial"/>
              <a:buNone/>
              <a:tabLst/>
              <a:defRPr/>
            </a:pPr>
            <a:r>
              <a:rPr kumimoji="0" lang="en-US" sz="3200" b="0" i="0" u="none" strike="noStrike" kern="1200" cap="none" spc="0" normalizeH="0" baseline="0" noProof="0" dirty="0">
                <a:ln>
                  <a:noFill/>
                </a:ln>
                <a:solidFill>
                  <a:srgbClr val="314172"/>
                </a:solidFill>
                <a:effectLst/>
                <a:uLnTx/>
                <a:uFillTx/>
                <a:latin typeface="Gobold" panose="02000500000000000000" pitchFamily="2" charset="0"/>
                <a:ea typeface="+mn-ea"/>
                <a:cs typeface="+mn-cs"/>
              </a:rPr>
              <a:t>“So let each one give as he purposes in his heart, not grudgingly or of necessity; for God loves a cheerful giver. And God is able to make all grace abound toward you, that you, always having all sufficiency in all things, may have an abundance for every good work.”</a:t>
            </a:r>
          </a:p>
        </p:txBody>
      </p:sp>
    </p:spTree>
    <p:extLst>
      <p:ext uri="{BB962C8B-B14F-4D97-AF65-F5344CB8AC3E}">
        <p14:creationId xmlns:p14="http://schemas.microsoft.com/office/powerpoint/2010/main" val="178246945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709648"/>
          </a:xfrm>
        </p:spPr>
        <p:txBody>
          <a:bodyPr>
            <a:normAutofit/>
          </a:bodyPr>
          <a:lstStyle/>
          <a:p>
            <a:pPr>
              <a:lnSpc>
                <a:spcPct val="150000"/>
              </a:lnSpc>
            </a:pPr>
            <a:r>
              <a:rPr lang="en-US" sz="6600" dirty="0">
                <a:solidFill>
                  <a:srgbClr val="314172"/>
                </a:solidFill>
                <a:latin typeface="Gobold" panose="02000500000000000000" pitchFamily="2" charset="0"/>
              </a:rPr>
              <a:t>How Deep The Father’s Love</a:t>
            </a:r>
          </a:p>
          <a:p>
            <a:pPr>
              <a:lnSpc>
                <a:spcPct val="150000"/>
              </a:lnSpc>
            </a:pPr>
            <a:r>
              <a:rPr lang="en-US" sz="5400" dirty="0">
                <a:latin typeface="Gobold" panose="02000500000000000000" pitchFamily="2" charset="0"/>
              </a:rPr>
              <a:t>PH #</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341801062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23540470-1148-9C18-1E48-6122F1C84A62}"/>
              </a:ext>
            </a:extLst>
          </p:cNvPr>
          <p:cNvSpPr>
            <a:spLocks noGrp="1" noChangeArrowheads="1"/>
          </p:cNvSpPr>
          <p:nvPr>
            <p:ph type="ctrTitle"/>
          </p:nvPr>
        </p:nvSpPr>
        <p:spPr>
          <a:xfrm>
            <a:off x="101600" y="152400"/>
            <a:ext cx="4368800" cy="228600"/>
          </a:xfrm>
        </p:spPr>
        <p:txBody>
          <a:bodyPr/>
          <a:lstStyle/>
          <a:p>
            <a:pPr eaLnBrk="1" hangingPunct="1"/>
            <a:r>
              <a:rPr lang="en-US" altLang="en-US" sz="2400"/>
              <a:t>1-1 How Deep the Father</a:t>
            </a:r>
            <a:r>
              <a:rPr lang="ja-JP" altLang="en-US" sz="2400">
                <a:latin typeface="Arial" panose="020B0604020202020204" pitchFamily="34" charset="0"/>
              </a:rPr>
              <a:t>’</a:t>
            </a:r>
            <a:r>
              <a:rPr lang="en-US" altLang="ja-JP" sz="2400"/>
              <a:t>s Love</a:t>
            </a:r>
            <a:endParaRPr lang="en-US" altLang="en-US"/>
          </a:p>
        </p:txBody>
      </p:sp>
      <p:pic>
        <p:nvPicPr>
          <p:cNvPr id="2" name="Picture 15" descr="How Deep the Fathers-pp">
            <a:extLst>
              <a:ext uri="{FF2B5EF4-FFF2-40B4-BE49-F238E27FC236}">
                <a16:creationId xmlns:a16="http://schemas.microsoft.com/office/drawing/2014/main" id="{26DF8141-097C-EA8D-9376-5F05255AE0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4085"/>
            <a:ext cx="12194117" cy="6860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4" name="Text Box 16">
            <a:extLst>
              <a:ext uri="{FF2B5EF4-FFF2-40B4-BE49-F238E27FC236}">
                <a16:creationId xmlns:a16="http://schemas.microsoft.com/office/drawing/2014/main" id="{D8DA8E51-0244-F53A-9E3D-004A107F3FB3}"/>
              </a:ext>
            </a:extLst>
          </p:cNvPr>
          <p:cNvSpPr txBox="1">
            <a:spLocks noChangeArrowheads="1"/>
          </p:cNvSpPr>
          <p:nvPr/>
        </p:nvSpPr>
        <p:spPr bwMode="auto">
          <a:xfrm>
            <a:off x="101601" y="76201"/>
            <a:ext cx="540141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How Deep The Father</a:t>
            </a:r>
            <a:r>
              <a:rPr lang="ja-JP" altLang="en-US" sz="3200" b="1">
                <a:solidFill>
                  <a:srgbClr val="000000"/>
                </a:solidFill>
                <a:latin typeface="Arial" panose="020B0604020202020204" pitchFamily="34" charset="0"/>
              </a:rPr>
              <a:t>’</a:t>
            </a:r>
            <a:r>
              <a:rPr lang="en-US" altLang="ja-JP" sz="3200" b="1">
                <a:solidFill>
                  <a:srgbClr val="000000"/>
                </a:solidFill>
              </a:rPr>
              <a:t>s Love</a:t>
            </a:r>
            <a:endParaRPr lang="en-US" altLang="en-US" sz="3200">
              <a:solidFill>
                <a:srgbClr val="000000"/>
              </a:solidFill>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2F810737-5771-F699-3D18-823C9186DC38}"/>
              </a:ext>
            </a:extLst>
          </p:cNvPr>
          <p:cNvSpPr>
            <a:spLocks noGrp="1" noChangeArrowheads="1"/>
          </p:cNvSpPr>
          <p:nvPr>
            <p:ph type="ctrTitle"/>
          </p:nvPr>
        </p:nvSpPr>
        <p:spPr>
          <a:xfrm>
            <a:off x="101600" y="152400"/>
            <a:ext cx="4368800" cy="228600"/>
          </a:xfrm>
        </p:spPr>
        <p:txBody>
          <a:bodyPr/>
          <a:lstStyle/>
          <a:p>
            <a:pPr eaLnBrk="1" hangingPunct="1"/>
            <a:r>
              <a:rPr lang="en-US" altLang="en-US" sz="2400"/>
              <a:t>1-2 How Deep the Father</a:t>
            </a:r>
            <a:r>
              <a:rPr lang="ja-JP" altLang="en-US" sz="2400">
                <a:latin typeface="Arial" panose="020B0604020202020204" pitchFamily="34" charset="0"/>
              </a:rPr>
              <a:t>’</a:t>
            </a:r>
            <a:r>
              <a:rPr lang="en-US" altLang="ja-JP" sz="2400"/>
              <a:t>s Love</a:t>
            </a:r>
            <a:endParaRPr lang="en-US" altLang="en-US"/>
          </a:p>
        </p:txBody>
      </p:sp>
      <p:pic>
        <p:nvPicPr>
          <p:cNvPr id="3074" name="Picture 3" descr="How Deep the Fathers-pp">
            <a:extLst>
              <a:ext uri="{FF2B5EF4-FFF2-40B4-BE49-F238E27FC236}">
                <a16:creationId xmlns:a16="http://schemas.microsoft.com/office/drawing/2014/main" id="{E3CF0C81-2603-DCED-AEC2-CD0B8148AD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Text Box 4">
            <a:extLst>
              <a:ext uri="{FF2B5EF4-FFF2-40B4-BE49-F238E27FC236}">
                <a16:creationId xmlns:a16="http://schemas.microsoft.com/office/drawing/2014/main" id="{B47FDD02-9B51-DEA1-5E9E-DA4EA5BF123B}"/>
              </a:ext>
            </a:extLst>
          </p:cNvPr>
          <p:cNvSpPr txBox="1">
            <a:spLocks noChangeArrowheads="1"/>
          </p:cNvSpPr>
          <p:nvPr/>
        </p:nvSpPr>
        <p:spPr bwMode="auto">
          <a:xfrm>
            <a:off x="101601" y="76201"/>
            <a:ext cx="540141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How Deep The Father</a:t>
            </a:r>
            <a:r>
              <a:rPr lang="ja-JP" altLang="en-US" sz="3200" b="1">
                <a:solidFill>
                  <a:srgbClr val="000000"/>
                </a:solidFill>
                <a:latin typeface="Arial" panose="020B0604020202020204" pitchFamily="34" charset="0"/>
              </a:rPr>
              <a:t>’</a:t>
            </a:r>
            <a:r>
              <a:rPr lang="en-US" altLang="ja-JP" sz="3200" b="1">
                <a:solidFill>
                  <a:srgbClr val="000000"/>
                </a:solidFill>
              </a:rPr>
              <a:t>s Love</a:t>
            </a:r>
            <a:endParaRPr lang="en-US" altLang="en-US" sz="3200">
              <a:solidFill>
                <a:srgbClr val="000000"/>
              </a:solidFill>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B06EB490-C87D-DC09-3CDB-5CCA8C2D237E}"/>
              </a:ext>
            </a:extLst>
          </p:cNvPr>
          <p:cNvSpPr>
            <a:spLocks noGrp="1" noChangeArrowheads="1"/>
          </p:cNvSpPr>
          <p:nvPr>
            <p:ph type="ctrTitle"/>
          </p:nvPr>
        </p:nvSpPr>
        <p:spPr>
          <a:xfrm>
            <a:off x="101600" y="152400"/>
            <a:ext cx="4368800" cy="228600"/>
          </a:xfrm>
        </p:spPr>
        <p:txBody>
          <a:bodyPr/>
          <a:lstStyle/>
          <a:p>
            <a:pPr eaLnBrk="1" hangingPunct="1"/>
            <a:r>
              <a:rPr lang="en-US" altLang="en-US" sz="2400"/>
              <a:t>1-3 How Deep the Father</a:t>
            </a:r>
            <a:r>
              <a:rPr lang="ja-JP" altLang="en-US" sz="2400">
                <a:latin typeface="Arial" panose="020B0604020202020204" pitchFamily="34" charset="0"/>
              </a:rPr>
              <a:t>’</a:t>
            </a:r>
            <a:r>
              <a:rPr lang="en-US" altLang="ja-JP" sz="2400"/>
              <a:t>s Love</a:t>
            </a:r>
            <a:endParaRPr lang="en-US" altLang="en-US"/>
          </a:p>
        </p:txBody>
      </p:sp>
      <p:pic>
        <p:nvPicPr>
          <p:cNvPr id="4098" name="Picture 3" descr="How Deep the Fathers-pp">
            <a:extLst>
              <a:ext uri="{FF2B5EF4-FFF2-40B4-BE49-F238E27FC236}">
                <a16:creationId xmlns:a16="http://schemas.microsoft.com/office/drawing/2014/main" id="{B7D4C3D2-35F4-2B27-2964-4C578946E0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Text Box 4">
            <a:extLst>
              <a:ext uri="{FF2B5EF4-FFF2-40B4-BE49-F238E27FC236}">
                <a16:creationId xmlns:a16="http://schemas.microsoft.com/office/drawing/2014/main" id="{3F09C81E-A969-DC1F-A37E-D97CDC801512}"/>
              </a:ext>
            </a:extLst>
          </p:cNvPr>
          <p:cNvSpPr txBox="1">
            <a:spLocks noChangeArrowheads="1"/>
          </p:cNvSpPr>
          <p:nvPr/>
        </p:nvSpPr>
        <p:spPr bwMode="auto">
          <a:xfrm>
            <a:off x="101601" y="76201"/>
            <a:ext cx="540141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How Deep The Father</a:t>
            </a:r>
            <a:r>
              <a:rPr lang="ja-JP" altLang="en-US" sz="3200" b="1">
                <a:solidFill>
                  <a:srgbClr val="000000"/>
                </a:solidFill>
                <a:latin typeface="Arial" panose="020B0604020202020204" pitchFamily="34" charset="0"/>
              </a:rPr>
              <a:t>’</a:t>
            </a:r>
            <a:r>
              <a:rPr lang="en-US" altLang="ja-JP" sz="3200" b="1">
                <a:solidFill>
                  <a:srgbClr val="000000"/>
                </a:solidFill>
              </a:rPr>
              <a:t>s Love</a:t>
            </a:r>
            <a:endParaRPr lang="en-US" altLang="en-US" sz="3200">
              <a:solidFill>
                <a:srgbClr val="000000"/>
              </a:solidFill>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BF46EDF6-96C8-7E68-2A99-EEB74307112A}"/>
              </a:ext>
            </a:extLst>
          </p:cNvPr>
          <p:cNvSpPr>
            <a:spLocks noGrp="1" noChangeArrowheads="1"/>
          </p:cNvSpPr>
          <p:nvPr>
            <p:ph type="ctrTitle"/>
          </p:nvPr>
        </p:nvSpPr>
        <p:spPr>
          <a:xfrm>
            <a:off x="101600" y="152400"/>
            <a:ext cx="4368800" cy="228600"/>
          </a:xfrm>
        </p:spPr>
        <p:txBody>
          <a:bodyPr/>
          <a:lstStyle/>
          <a:p>
            <a:pPr eaLnBrk="1" hangingPunct="1"/>
            <a:r>
              <a:rPr lang="en-US" altLang="en-US" sz="2400"/>
              <a:t>1-4 How Deep the Father</a:t>
            </a:r>
            <a:r>
              <a:rPr lang="ja-JP" altLang="en-US" sz="2400">
                <a:latin typeface="Arial" panose="020B0604020202020204" pitchFamily="34" charset="0"/>
              </a:rPr>
              <a:t>’</a:t>
            </a:r>
            <a:r>
              <a:rPr lang="en-US" altLang="ja-JP" sz="2400"/>
              <a:t>s Love</a:t>
            </a:r>
            <a:endParaRPr lang="en-US" altLang="en-US"/>
          </a:p>
        </p:txBody>
      </p:sp>
      <p:pic>
        <p:nvPicPr>
          <p:cNvPr id="5122" name="Picture 3" descr="How Deep the Fathers-pp">
            <a:extLst>
              <a:ext uri="{FF2B5EF4-FFF2-40B4-BE49-F238E27FC236}">
                <a16:creationId xmlns:a16="http://schemas.microsoft.com/office/drawing/2014/main" id="{902EAC44-ECF3-2BD5-4E5D-E9935DA015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Text Box 4">
            <a:extLst>
              <a:ext uri="{FF2B5EF4-FFF2-40B4-BE49-F238E27FC236}">
                <a16:creationId xmlns:a16="http://schemas.microsoft.com/office/drawing/2014/main" id="{5B88541E-A2B1-02AD-7246-02FFEBC43BBE}"/>
              </a:ext>
            </a:extLst>
          </p:cNvPr>
          <p:cNvSpPr txBox="1">
            <a:spLocks noChangeArrowheads="1"/>
          </p:cNvSpPr>
          <p:nvPr/>
        </p:nvSpPr>
        <p:spPr bwMode="auto">
          <a:xfrm>
            <a:off x="101601" y="76201"/>
            <a:ext cx="540141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How Deep The Father</a:t>
            </a:r>
            <a:r>
              <a:rPr lang="ja-JP" altLang="en-US" sz="3200" b="1">
                <a:solidFill>
                  <a:srgbClr val="000000"/>
                </a:solidFill>
                <a:latin typeface="Arial" panose="020B0604020202020204" pitchFamily="34" charset="0"/>
              </a:rPr>
              <a:t>’</a:t>
            </a:r>
            <a:r>
              <a:rPr lang="en-US" altLang="ja-JP" sz="3200" b="1">
                <a:solidFill>
                  <a:srgbClr val="000000"/>
                </a:solidFill>
              </a:rPr>
              <a:t>s Love</a:t>
            </a:r>
            <a:endParaRPr lang="en-US" altLang="en-US" sz="3200">
              <a:solidFill>
                <a:srgbClr val="000000"/>
              </a:solidFill>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B0A59F47-2074-B354-4850-EBCAE2543447}"/>
              </a:ext>
            </a:extLst>
          </p:cNvPr>
          <p:cNvSpPr>
            <a:spLocks noGrp="1" noChangeArrowheads="1"/>
          </p:cNvSpPr>
          <p:nvPr>
            <p:ph type="ctrTitle"/>
          </p:nvPr>
        </p:nvSpPr>
        <p:spPr>
          <a:xfrm>
            <a:off x="101600" y="152400"/>
            <a:ext cx="4368800" cy="228600"/>
          </a:xfrm>
        </p:spPr>
        <p:txBody>
          <a:bodyPr/>
          <a:lstStyle/>
          <a:p>
            <a:pPr eaLnBrk="1" hangingPunct="1"/>
            <a:r>
              <a:rPr lang="en-US" altLang="en-US" sz="2400"/>
              <a:t>2-1 How Deep the Father</a:t>
            </a:r>
            <a:r>
              <a:rPr lang="ja-JP" altLang="en-US" sz="2400">
                <a:latin typeface="Arial" panose="020B0604020202020204" pitchFamily="34" charset="0"/>
              </a:rPr>
              <a:t>’</a:t>
            </a:r>
            <a:r>
              <a:rPr lang="en-US" altLang="ja-JP" sz="2400"/>
              <a:t>s Love</a:t>
            </a:r>
            <a:endParaRPr lang="en-US" altLang="en-US"/>
          </a:p>
        </p:txBody>
      </p:sp>
      <p:pic>
        <p:nvPicPr>
          <p:cNvPr id="6146" name="Picture 3" descr="How Deep the Fathers-pp">
            <a:extLst>
              <a:ext uri="{FF2B5EF4-FFF2-40B4-BE49-F238E27FC236}">
                <a16:creationId xmlns:a16="http://schemas.microsoft.com/office/drawing/2014/main" id="{A7752AE8-F866-2B73-53BB-E27FD5D8BD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Text Box 4">
            <a:extLst>
              <a:ext uri="{FF2B5EF4-FFF2-40B4-BE49-F238E27FC236}">
                <a16:creationId xmlns:a16="http://schemas.microsoft.com/office/drawing/2014/main" id="{E7C930FB-0791-9798-B3F2-A8DBE79F233D}"/>
              </a:ext>
            </a:extLst>
          </p:cNvPr>
          <p:cNvSpPr txBox="1">
            <a:spLocks noChangeArrowheads="1"/>
          </p:cNvSpPr>
          <p:nvPr/>
        </p:nvSpPr>
        <p:spPr bwMode="auto">
          <a:xfrm>
            <a:off x="101601" y="76201"/>
            <a:ext cx="540141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How Deep The Father</a:t>
            </a:r>
            <a:r>
              <a:rPr lang="ja-JP" altLang="en-US" sz="3200" b="1">
                <a:solidFill>
                  <a:srgbClr val="000000"/>
                </a:solidFill>
                <a:latin typeface="Arial" panose="020B0604020202020204" pitchFamily="34" charset="0"/>
              </a:rPr>
              <a:t>’</a:t>
            </a:r>
            <a:r>
              <a:rPr lang="en-US" altLang="ja-JP" sz="3200" b="1">
                <a:solidFill>
                  <a:srgbClr val="000000"/>
                </a:solidFill>
              </a:rPr>
              <a:t>s Love</a:t>
            </a:r>
            <a:endParaRPr lang="en-US" altLang="en-US" sz="3200">
              <a:solidFill>
                <a:srgbClr val="000000"/>
              </a:solidFill>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14F49A47-FF96-01C4-A053-D1CD43228A66}"/>
              </a:ext>
            </a:extLst>
          </p:cNvPr>
          <p:cNvSpPr>
            <a:spLocks noGrp="1" noChangeArrowheads="1"/>
          </p:cNvSpPr>
          <p:nvPr>
            <p:ph type="ctrTitle"/>
          </p:nvPr>
        </p:nvSpPr>
        <p:spPr>
          <a:xfrm>
            <a:off x="101600" y="152400"/>
            <a:ext cx="4368800" cy="228600"/>
          </a:xfrm>
        </p:spPr>
        <p:txBody>
          <a:bodyPr/>
          <a:lstStyle/>
          <a:p>
            <a:pPr eaLnBrk="1" hangingPunct="1"/>
            <a:r>
              <a:rPr lang="en-US" altLang="en-US" sz="2400"/>
              <a:t>2-2 How Deep the Father</a:t>
            </a:r>
            <a:r>
              <a:rPr lang="ja-JP" altLang="en-US" sz="2400">
                <a:latin typeface="Arial" panose="020B0604020202020204" pitchFamily="34" charset="0"/>
              </a:rPr>
              <a:t>’</a:t>
            </a:r>
            <a:r>
              <a:rPr lang="en-US" altLang="ja-JP" sz="2400"/>
              <a:t>s Love</a:t>
            </a:r>
            <a:endParaRPr lang="en-US" altLang="en-US"/>
          </a:p>
        </p:txBody>
      </p:sp>
      <p:pic>
        <p:nvPicPr>
          <p:cNvPr id="7170" name="Picture 3" descr="How Deep the Fathers-pp">
            <a:extLst>
              <a:ext uri="{FF2B5EF4-FFF2-40B4-BE49-F238E27FC236}">
                <a16:creationId xmlns:a16="http://schemas.microsoft.com/office/drawing/2014/main" id="{3D99C6A3-3D2F-1A7D-A7A5-EFF8E89632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Text Box 4">
            <a:extLst>
              <a:ext uri="{FF2B5EF4-FFF2-40B4-BE49-F238E27FC236}">
                <a16:creationId xmlns:a16="http://schemas.microsoft.com/office/drawing/2014/main" id="{AE154632-510B-60F3-A2FE-90AB0CB1732C}"/>
              </a:ext>
            </a:extLst>
          </p:cNvPr>
          <p:cNvSpPr txBox="1">
            <a:spLocks noChangeArrowheads="1"/>
          </p:cNvSpPr>
          <p:nvPr/>
        </p:nvSpPr>
        <p:spPr bwMode="auto">
          <a:xfrm>
            <a:off x="101601" y="76201"/>
            <a:ext cx="540141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How Deep The Father</a:t>
            </a:r>
            <a:r>
              <a:rPr lang="ja-JP" altLang="en-US" sz="3200" b="1">
                <a:solidFill>
                  <a:srgbClr val="000000"/>
                </a:solidFill>
                <a:latin typeface="Arial" panose="020B0604020202020204" pitchFamily="34" charset="0"/>
              </a:rPr>
              <a:t>’</a:t>
            </a:r>
            <a:r>
              <a:rPr lang="en-US" altLang="ja-JP" sz="3200" b="1">
                <a:solidFill>
                  <a:srgbClr val="000000"/>
                </a:solidFill>
              </a:rPr>
              <a:t>s Love</a:t>
            </a:r>
            <a:endParaRPr lang="en-US" altLang="en-US" sz="3200">
              <a:solidFill>
                <a:srgbClr val="000000"/>
              </a:solidFill>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03E59266-10B9-F5D4-D0D7-28591A24C475}"/>
              </a:ext>
            </a:extLst>
          </p:cNvPr>
          <p:cNvSpPr>
            <a:spLocks noGrp="1" noChangeArrowheads="1"/>
          </p:cNvSpPr>
          <p:nvPr>
            <p:ph type="ctrTitle"/>
          </p:nvPr>
        </p:nvSpPr>
        <p:spPr>
          <a:xfrm>
            <a:off x="101600" y="152400"/>
            <a:ext cx="4368800" cy="228600"/>
          </a:xfrm>
        </p:spPr>
        <p:txBody>
          <a:bodyPr/>
          <a:lstStyle/>
          <a:p>
            <a:pPr eaLnBrk="1" hangingPunct="1"/>
            <a:r>
              <a:rPr lang="en-US" altLang="en-US" sz="2400"/>
              <a:t>2-3 How Deep the Father</a:t>
            </a:r>
            <a:r>
              <a:rPr lang="ja-JP" altLang="en-US" sz="2400">
                <a:latin typeface="Arial" panose="020B0604020202020204" pitchFamily="34" charset="0"/>
              </a:rPr>
              <a:t>’</a:t>
            </a:r>
            <a:r>
              <a:rPr lang="en-US" altLang="ja-JP" sz="2400"/>
              <a:t>s Love</a:t>
            </a:r>
            <a:endParaRPr lang="en-US" altLang="en-US"/>
          </a:p>
        </p:txBody>
      </p:sp>
      <p:pic>
        <p:nvPicPr>
          <p:cNvPr id="8194" name="Picture 3" descr="How Deep the Fathers-pp">
            <a:extLst>
              <a:ext uri="{FF2B5EF4-FFF2-40B4-BE49-F238E27FC236}">
                <a16:creationId xmlns:a16="http://schemas.microsoft.com/office/drawing/2014/main" id="{36C83FB8-4768-9153-0E79-1514C970CF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Text Box 4">
            <a:extLst>
              <a:ext uri="{FF2B5EF4-FFF2-40B4-BE49-F238E27FC236}">
                <a16:creationId xmlns:a16="http://schemas.microsoft.com/office/drawing/2014/main" id="{CE8033DB-4F39-E5E5-1ABA-7A00441E92C5}"/>
              </a:ext>
            </a:extLst>
          </p:cNvPr>
          <p:cNvSpPr txBox="1">
            <a:spLocks noChangeArrowheads="1"/>
          </p:cNvSpPr>
          <p:nvPr/>
        </p:nvSpPr>
        <p:spPr bwMode="auto">
          <a:xfrm>
            <a:off x="101601" y="76201"/>
            <a:ext cx="540141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How Deep The Father</a:t>
            </a:r>
            <a:r>
              <a:rPr lang="ja-JP" altLang="en-US" sz="3200" b="1">
                <a:solidFill>
                  <a:srgbClr val="000000"/>
                </a:solidFill>
                <a:latin typeface="Arial" panose="020B0604020202020204" pitchFamily="34" charset="0"/>
              </a:rPr>
              <a:t>’</a:t>
            </a:r>
            <a:r>
              <a:rPr lang="en-US" altLang="ja-JP" sz="3200" b="1">
                <a:solidFill>
                  <a:srgbClr val="000000"/>
                </a:solidFill>
              </a:rPr>
              <a:t>s Love</a:t>
            </a:r>
            <a:endParaRPr lang="en-US" altLang="en-US" sz="3200">
              <a:solidFill>
                <a:srgbClr val="00000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You Are My All In All</a:t>
            </a:r>
          </a:p>
          <a:p>
            <a:pPr>
              <a:lnSpc>
                <a:spcPct val="150000"/>
              </a:lnSpc>
            </a:pPr>
            <a:r>
              <a:rPr lang="en-US" sz="6000" dirty="0">
                <a:latin typeface="Gobold" panose="02000500000000000000" pitchFamily="2" charset="0"/>
              </a:rPr>
              <a:t>#484</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37438153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7D93D190-0DB4-8F3D-7FA7-6E0274593537}"/>
              </a:ext>
            </a:extLst>
          </p:cNvPr>
          <p:cNvSpPr>
            <a:spLocks noGrp="1" noChangeArrowheads="1"/>
          </p:cNvSpPr>
          <p:nvPr>
            <p:ph type="ctrTitle"/>
          </p:nvPr>
        </p:nvSpPr>
        <p:spPr>
          <a:xfrm>
            <a:off x="101600" y="152400"/>
            <a:ext cx="4368800" cy="228600"/>
          </a:xfrm>
        </p:spPr>
        <p:txBody>
          <a:bodyPr/>
          <a:lstStyle/>
          <a:p>
            <a:pPr eaLnBrk="1" hangingPunct="1"/>
            <a:r>
              <a:rPr lang="en-US" altLang="en-US" sz="2400"/>
              <a:t>2-4 How Deep the Father</a:t>
            </a:r>
            <a:r>
              <a:rPr lang="ja-JP" altLang="en-US" sz="2400">
                <a:latin typeface="Arial" panose="020B0604020202020204" pitchFamily="34" charset="0"/>
              </a:rPr>
              <a:t>’</a:t>
            </a:r>
            <a:r>
              <a:rPr lang="en-US" altLang="ja-JP" sz="2400"/>
              <a:t>s Love</a:t>
            </a:r>
            <a:endParaRPr lang="en-US" altLang="en-US"/>
          </a:p>
        </p:txBody>
      </p:sp>
      <p:pic>
        <p:nvPicPr>
          <p:cNvPr id="9218" name="Picture 3" descr="How Deep the Fathers-pp">
            <a:extLst>
              <a:ext uri="{FF2B5EF4-FFF2-40B4-BE49-F238E27FC236}">
                <a16:creationId xmlns:a16="http://schemas.microsoft.com/office/drawing/2014/main" id="{CA6BCD00-D437-B914-1627-0D85C0D2BF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Text Box 4">
            <a:extLst>
              <a:ext uri="{FF2B5EF4-FFF2-40B4-BE49-F238E27FC236}">
                <a16:creationId xmlns:a16="http://schemas.microsoft.com/office/drawing/2014/main" id="{6F36C84F-09C6-F2EA-D1A7-F52890FBD448}"/>
              </a:ext>
            </a:extLst>
          </p:cNvPr>
          <p:cNvSpPr txBox="1">
            <a:spLocks noChangeArrowheads="1"/>
          </p:cNvSpPr>
          <p:nvPr/>
        </p:nvSpPr>
        <p:spPr bwMode="auto">
          <a:xfrm>
            <a:off x="101601" y="76201"/>
            <a:ext cx="540141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How Deep The Father</a:t>
            </a:r>
            <a:r>
              <a:rPr lang="ja-JP" altLang="en-US" sz="3200" b="1">
                <a:solidFill>
                  <a:srgbClr val="000000"/>
                </a:solidFill>
                <a:latin typeface="Arial" panose="020B0604020202020204" pitchFamily="34" charset="0"/>
              </a:rPr>
              <a:t>’</a:t>
            </a:r>
            <a:r>
              <a:rPr lang="en-US" altLang="ja-JP" sz="3200" b="1">
                <a:solidFill>
                  <a:srgbClr val="000000"/>
                </a:solidFill>
              </a:rPr>
              <a:t>s Love</a:t>
            </a:r>
            <a:endParaRPr lang="en-US" altLang="en-US" sz="3200">
              <a:solidFill>
                <a:srgbClr val="000000"/>
              </a:solidFill>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102A2B96-E5C7-1948-EBB6-B90AC1E7D0B2}"/>
              </a:ext>
            </a:extLst>
          </p:cNvPr>
          <p:cNvSpPr>
            <a:spLocks noGrp="1" noChangeArrowheads="1"/>
          </p:cNvSpPr>
          <p:nvPr>
            <p:ph type="ctrTitle"/>
          </p:nvPr>
        </p:nvSpPr>
        <p:spPr>
          <a:xfrm>
            <a:off x="101600" y="152400"/>
            <a:ext cx="4368800" cy="228600"/>
          </a:xfrm>
        </p:spPr>
        <p:txBody>
          <a:bodyPr/>
          <a:lstStyle/>
          <a:p>
            <a:pPr eaLnBrk="1" hangingPunct="1"/>
            <a:r>
              <a:rPr lang="en-US" altLang="en-US" sz="2400"/>
              <a:t>3-1 How Deep the Father</a:t>
            </a:r>
            <a:r>
              <a:rPr lang="ja-JP" altLang="en-US" sz="2400">
                <a:latin typeface="Arial" panose="020B0604020202020204" pitchFamily="34" charset="0"/>
              </a:rPr>
              <a:t>’</a:t>
            </a:r>
            <a:r>
              <a:rPr lang="en-US" altLang="ja-JP" sz="2400"/>
              <a:t>s Love</a:t>
            </a:r>
            <a:endParaRPr lang="en-US" altLang="en-US"/>
          </a:p>
        </p:txBody>
      </p:sp>
      <p:pic>
        <p:nvPicPr>
          <p:cNvPr id="10242" name="Picture 3" descr="How Deep the Fathers-pp">
            <a:extLst>
              <a:ext uri="{FF2B5EF4-FFF2-40B4-BE49-F238E27FC236}">
                <a16:creationId xmlns:a16="http://schemas.microsoft.com/office/drawing/2014/main" id="{F9A714C8-0DAF-2EA6-6A40-FC8180D1D8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8" name="Text Box 4">
            <a:extLst>
              <a:ext uri="{FF2B5EF4-FFF2-40B4-BE49-F238E27FC236}">
                <a16:creationId xmlns:a16="http://schemas.microsoft.com/office/drawing/2014/main" id="{859198F0-0D66-7B51-00CF-1CC352EBB76A}"/>
              </a:ext>
            </a:extLst>
          </p:cNvPr>
          <p:cNvSpPr txBox="1">
            <a:spLocks noChangeArrowheads="1"/>
          </p:cNvSpPr>
          <p:nvPr/>
        </p:nvSpPr>
        <p:spPr bwMode="auto">
          <a:xfrm>
            <a:off x="101601" y="76201"/>
            <a:ext cx="540141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How Deep The Father</a:t>
            </a:r>
            <a:r>
              <a:rPr lang="ja-JP" altLang="en-US" sz="3200" b="1">
                <a:solidFill>
                  <a:srgbClr val="000000"/>
                </a:solidFill>
                <a:latin typeface="Arial" panose="020B0604020202020204" pitchFamily="34" charset="0"/>
              </a:rPr>
              <a:t>’</a:t>
            </a:r>
            <a:r>
              <a:rPr lang="en-US" altLang="ja-JP" sz="3200" b="1">
                <a:solidFill>
                  <a:srgbClr val="000000"/>
                </a:solidFill>
              </a:rPr>
              <a:t>s Love</a:t>
            </a:r>
            <a:endParaRPr lang="en-US" altLang="en-US" sz="3200">
              <a:solidFill>
                <a:srgbClr val="000000"/>
              </a:solidFill>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6FDECA31-DE64-7037-4D52-2845689FEE3C}"/>
              </a:ext>
            </a:extLst>
          </p:cNvPr>
          <p:cNvSpPr>
            <a:spLocks noGrp="1" noChangeArrowheads="1"/>
          </p:cNvSpPr>
          <p:nvPr>
            <p:ph type="ctrTitle"/>
          </p:nvPr>
        </p:nvSpPr>
        <p:spPr>
          <a:xfrm>
            <a:off x="101600" y="152400"/>
            <a:ext cx="4368800" cy="228600"/>
          </a:xfrm>
        </p:spPr>
        <p:txBody>
          <a:bodyPr/>
          <a:lstStyle/>
          <a:p>
            <a:pPr eaLnBrk="1" hangingPunct="1"/>
            <a:r>
              <a:rPr lang="en-US" altLang="en-US" sz="2400"/>
              <a:t>3-2 How Deep the Father</a:t>
            </a:r>
            <a:r>
              <a:rPr lang="ja-JP" altLang="en-US" sz="2400">
                <a:latin typeface="Arial" panose="020B0604020202020204" pitchFamily="34" charset="0"/>
              </a:rPr>
              <a:t>’</a:t>
            </a:r>
            <a:r>
              <a:rPr lang="en-US" altLang="ja-JP" sz="2400"/>
              <a:t>s Love</a:t>
            </a:r>
            <a:endParaRPr lang="en-US" altLang="en-US"/>
          </a:p>
        </p:txBody>
      </p:sp>
      <p:pic>
        <p:nvPicPr>
          <p:cNvPr id="11266" name="Picture 5" descr="How Deep the Fathers-pp">
            <a:extLst>
              <a:ext uri="{FF2B5EF4-FFF2-40B4-BE49-F238E27FC236}">
                <a16:creationId xmlns:a16="http://schemas.microsoft.com/office/drawing/2014/main" id="{FEFF4130-3E7B-30D6-9DB0-20939796C9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4" name="Text Box 6">
            <a:extLst>
              <a:ext uri="{FF2B5EF4-FFF2-40B4-BE49-F238E27FC236}">
                <a16:creationId xmlns:a16="http://schemas.microsoft.com/office/drawing/2014/main" id="{C3500ED4-6BB1-ED27-7F1A-4A045D15946E}"/>
              </a:ext>
            </a:extLst>
          </p:cNvPr>
          <p:cNvSpPr txBox="1">
            <a:spLocks noChangeArrowheads="1"/>
          </p:cNvSpPr>
          <p:nvPr/>
        </p:nvSpPr>
        <p:spPr bwMode="auto">
          <a:xfrm>
            <a:off x="101601" y="76201"/>
            <a:ext cx="540141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How Deep The Father</a:t>
            </a:r>
            <a:r>
              <a:rPr lang="ja-JP" altLang="en-US" sz="3200" b="1">
                <a:solidFill>
                  <a:srgbClr val="000000"/>
                </a:solidFill>
                <a:latin typeface="Arial" panose="020B0604020202020204" pitchFamily="34" charset="0"/>
              </a:rPr>
              <a:t>’</a:t>
            </a:r>
            <a:r>
              <a:rPr lang="en-US" altLang="ja-JP" sz="3200" b="1">
                <a:solidFill>
                  <a:srgbClr val="000000"/>
                </a:solidFill>
              </a:rPr>
              <a:t>s Love</a:t>
            </a:r>
            <a:endParaRPr lang="en-US" altLang="en-US" sz="3200">
              <a:solidFill>
                <a:srgbClr val="000000"/>
              </a:solidFill>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29FC83FD-1DA7-25DC-4DC7-0B63383886D7}"/>
              </a:ext>
            </a:extLst>
          </p:cNvPr>
          <p:cNvSpPr>
            <a:spLocks noGrp="1" noChangeArrowheads="1"/>
          </p:cNvSpPr>
          <p:nvPr>
            <p:ph type="ctrTitle"/>
          </p:nvPr>
        </p:nvSpPr>
        <p:spPr>
          <a:xfrm>
            <a:off x="101600" y="152400"/>
            <a:ext cx="4368800" cy="228600"/>
          </a:xfrm>
        </p:spPr>
        <p:txBody>
          <a:bodyPr/>
          <a:lstStyle/>
          <a:p>
            <a:pPr eaLnBrk="1" hangingPunct="1"/>
            <a:r>
              <a:rPr lang="en-US" altLang="en-US" sz="2400"/>
              <a:t>3-3 How Deep the Father</a:t>
            </a:r>
            <a:r>
              <a:rPr lang="ja-JP" altLang="en-US" sz="2400">
                <a:latin typeface="Arial" panose="020B0604020202020204" pitchFamily="34" charset="0"/>
              </a:rPr>
              <a:t>’</a:t>
            </a:r>
            <a:r>
              <a:rPr lang="en-US" altLang="ja-JP" sz="2400"/>
              <a:t>s Love</a:t>
            </a:r>
            <a:endParaRPr lang="en-US" altLang="en-US"/>
          </a:p>
        </p:txBody>
      </p:sp>
      <p:pic>
        <p:nvPicPr>
          <p:cNvPr id="12290" name="Picture 3" descr="How Deep the Fathers-pp">
            <a:extLst>
              <a:ext uri="{FF2B5EF4-FFF2-40B4-BE49-F238E27FC236}">
                <a16:creationId xmlns:a16="http://schemas.microsoft.com/office/drawing/2014/main" id="{6DECFC85-B359-F90E-1819-583D19A86D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6" name="Text Box 4">
            <a:extLst>
              <a:ext uri="{FF2B5EF4-FFF2-40B4-BE49-F238E27FC236}">
                <a16:creationId xmlns:a16="http://schemas.microsoft.com/office/drawing/2014/main" id="{2E512BDB-C8D1-1043-7FB3-2B0EE365D809}"/>
              </a:ext>
            </a:extLst>
          </p:cNvPr>
          <p:cNvSpPr txBox="1">
            <a:spLocks noChangeArrowheads="1"/>
          </p:cNvSpPr>
          <p:nvPr/>
        </p:nvSpPr>
        <p:spPr bwMode="auto">
          <a:xfrm>
            <a:off x="101601" y="76201"/>
            <a:ext cx="540141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How Deep The Father</a:t>
            </a:r>
            <a:r>
              <a:rPr lang="ja-JP" altLang="en-US" sz="3200" b="1">
                <a:solidFill>
                  <a:srgbClr val="000000"/>
                </a:solidFill>
                <a:latin typeface="Arial" panose="020B0604020202020204" pitchFamily="34" charset="0"/>
              </a:rPr>
              <a:t>’</a:t>
            </a:r>
            <a:r>
              <a:rPr lang="en-US" altLang="ja-JP" sz="3200" b="1">
                <a:solidFill>
                  <a:srgbClr val="000000"/>
                </a:solidFill>
              </a:rPr>
              <a:t>s Love</a:t>
            </a:r>
            <a:endParaRPr lang="en-US" altLang="en-US" sz="3200">
              <a:solidFill>
                <a:srgbClr val="000000"/>
              </a:solidFill>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973B3BD6-2C4D-5FEE-D256-00989403803C}"/>
              </a:ext>
            </a:extLst>
          </p:cNvPr>
          <p:cNvSpPr>
            <a:spLocks noGrp="1" noChangeArrowheads="1"/>
          </p:cNvSpPr>
          <p:nvPr>
            <p:ph type="ctrTitle"/>
          </p:nvPr>
        </p:nvSpPr>
        <p:spPr>
          <a:xfrm>
            <a:off x="101600" y="152400"/>
            <a:ext cx="4368800" cy="228600"/>
          </a:xfrm>
        </p:spPr>
        <p:txBody>
          <a:bodyPr/>
          <a:lstStyle/>
          <a:p>
            <a:pPr eaLnBrk="1" hangingPunct="1"/>
            <a:r>
              <a:rPr lang="en-US" altLang="en-US" sz="2400"/>
              <a:t>3-4 How Deep the Father</a:t>
            </a:r>
            <a:r>
              <a:rPr lang="ja-JP" altLang="en-US" sz="2400">
                <a:latin typeface="Arial" panose="020B0604020202020204" pitchFamily="34" charset="0"/>
              </a:rPr>
              <a:t>’</a:t>
            </a:r>
            <a:r>
              <a:rPr lang="en-US" altLang="ja-JP" sz="2400"/>
              <a:t>s Love</a:t>
            </a:r>
            <a:endParaRPr lang="en-US" altLang="en-US"/>
          </a:p>
        </p:txBody>
      </p:sp>
      <p:pic>
        <p:nvPicPr>
          <p:cNvPr id="13314" name="Picture 3" descr="How Deep the Fathers-pp">
            <a:extLst>
              <a:ext uri="{FF2B5EF4-FFF2-40B4-BE49-F238E27FC236}">
                <a16:creationId xmlns:a16="http://schemas.microsoft.com/office/drawing/2014/main" id="{2185864D-1554-CC52-2605-6FB80E5AF2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Text Box 4">
            <a:extLst>
              <a:ext uri="{FF2B5EF4-FFF2-40B4-BE49-F238E27FC236}">
                <a16:creationId xmlns:a16="http://schemas.microsoft.com/office/drawing/2014/main" id="{2A976CFA-3B63-3267-33B9-FD66A481E777}"/>
              </a:ext>
            </a:extLst>
          </p:cNvPr>
          <p:cNvSpPr txBox="1">
            <a:spLocks noChangeArrowheads="1"/>
          </p:cNvSpPr>
          <p:nvPr/>
        </p:nvSpPr>
        <p:spPr bwMode="auto">
          <a:xfrm>
            <a:off x="101601" y="76201"/>
            <a:ext cx="540141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How Deep The Father</a:t>
            </a:r>
            <a:r>
              <a:rPr lang="ja-JP" altLang="en-US" sz="3200" b="1">
                <a:solidFill>
                  <a:srgbClr val="000000"/>
                </a:solidFill>
                <a:latin typeface="Arial" panose="020B0604020202020204" pitchFamily="34" charset="0"/>
              </a:rPr>
              <a:t>’</a:t>
            </a:r>
            <a:r>
              <a:rPr lang="en-US" altLang="ja-JP" sz="3200" b="1">
                <a:solidFill>
                  <a:srgbClr val="000000"/>
                </a:solidFill>
              </a:rPr>
              <a:t>s Love</a:t>
            </a:r>
            <a:endParaRPr lang="en-US" altLang="en-US" sz="3200">
              <a:solidFill>
                <a:srgbClr val="000000"/>
              </a:solidFill>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103694" y="222763"/>
            <a:ext cx="6598764"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The Unleavened Bread</a:t>
            </a:r>
          </a:p>
        </p:txBody>
      </p:sp>
      <p:sp>
        <p:nvSpPr>
          <p:cNvPr id="6" name="Rectangle: Rounded Corners 5">
            <a:extLst>
              <a:ext uri="{FF2B5EF4-FFF2-40B4-BE49-F238E27FC236}">
                <a16:creationId xmlns:a16="http://schemas.microsoft.com/office/drawing/2014/main" id="{8B2CDD06-2F0C-4B73-A849-1410F2BC19E1}"/>
              </a:ext>
            </a:extLst>
          </p:cNvPr>
          <p:cNvSpPr/>
          <p:nvPr/>
        </p:nvSpPr>
        <p:spPr>
          <a:xfrm>
            <a:off x="-575035" y="777711"/>
            <a:ext cx="13140965" cy="608028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Placeholder 1">
            <a:extLst>
              <a:ext uri="{FF2B5EF4-FFF2-40B4-BE49-F238E27FC236}">
                <a16:creationId xmlns:a16="http://schemas.microsoft.com/office/drawing/2014/main" id="{013E4304-0EEF-4223-BBCD-DC2D55EC3F18}"/>
              </a:ext>
            </a:extLst>
          </p:cNvPr>
          <p:cNvSpPr>
            <a:spLocks noGrp="1"/>
          </p:cNvSpPr>
          <p:nvPr>
            <p:ph type="body" sz="quarter" idx="11"/>
          </p:nvPr>
        </p:nvSpPr>
        <p:spPr>
          <a:xfrm>
            <a:off x="439841" y="978973"/>
            <a:ext cx="11312317" cy="5396049"/>
          </a:xfrm>
        </p:spPr>
        <p:txBody>
          <a:bodyPr>
            <a:noAutofit/>
          </a:bodyPr>
          <a:lstStyle/>
          <a:p>
            <a:r>
              <a:rPr lang="en-US" sz="4400" dirty="0">
                <a:solidFill>
                  <a:srgbClr val="2B262A"/>
                </a:solidFill>
                <a:latin typeface="Gobold" panose="02000500000000000000" pitchFamily="2" charset="0"/>
              </a:rPr>
              <a:t>1 Peter 4:1-2</a:t>
            </a:r>
          </a:p>
          <a:p>
            <a:pPr algn="just">
              <a:lnSpc>
                <a:spcPct val="150000"/>
              </a:lnSpc>
            </a:pPr>
            <a:r>
              <a:rPr lang="en-US" sz="3200" dirty="0">
                <a:solidFill>
                  <a:srgbClr val="314172"/>
                </a:solidFill>
                <a:latin typeface="Gobold" panose="02000500000000000000" pitchFamily="2" charset="0"/>
              </a:rPr>
              <a:t>“Therefore, since Christ suffered for us in the flesh, arm yourselves also with the same mind, for he who has suffered in the flesh has ceased from sin, that he no longer should live the rest of his time in the flesh for the lusts of men, but for the will of God.”</a:t>
            </a:r>
          </a:p>
        </p:txBody>
      </p:sp>
    </p:spTree>
    <p:extLst>
      <p:ext uri="{BB962C8B-B14F-4D97-AF65-F5344CB8AC3E}">
        <p14:creationId xmlns:p14="http://schemas.microsoft.com/office/powerpoint/2010/main" val="1077590516"/>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113422" y="35480"/>
            <a:ext cx="6598764"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The Fruit</a:t>
            </a:r>
          </a:p>
          <a:p>
            <a:pPr marL="0" marR="0" lvl="0" indent="0" algn="l" defTabSz="121917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of the Vine</a:t>
            </a:r>
          </a:p>
        </p:txBody>
      </p:sp>
      <p:sp>
        <p:nvSpPr>
          <p:cNvPr id="6" name="Rectangle: Rounded Corners 5">
            <a:extLst>
              <a:ext uri="{FF2B5EF4-FFF2-40B4-BE49-F238E27FC236}">
                <a16:creationId xmlns:a16="http://schemas.microsoft.com/office/drawing/2014/main" id="{8B2CDD06-2F0C-4B73-A849-1410F2BC19E1}"/>
              </a:ext>
            </a:extLst>
          </p:cNvPr>
          <p:cNvSpPr/>
          <p:nvPr/>
        </p:nvSpPr>
        <p:spPr>
          <a:xfrm>
            <a:off x="-471339" y="1112363"/>
            <a:ext cx="13037270" cy="657990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Placeholder 1">
            <a:extLst>
              <a:ext uri="{FF2B5EF4-FFF2-40B4-BE49-F238E27FC236}">
                <a16:creationId xmlns:a16="http://schemas.microsoft.com/office/drawing/2014/main" id="{013E4304-0EEF-4223-BBCD-DC2D55EC3F18}"/>
              </a:ext>
            </a:extLst>
          </p:cNvPr>
          <p:cNvSpPr>
            <a:spLocks noGrp="1"/>
          </p:cNvSpPr>
          <p:nvPr>
            <p:ph type="body" sz="quarter" idx="11"/>
          </p:nvPr>
        </p:nvSpPr>
        <p:spPr>
          <a:xfrm>
            <a:off x="439841" y="1303506"/>
            <a:ext cx="11312317" cy="4701368"/>
          </a:xfrm>
        </p:spPr>
        <p:txBody>
          <a:bodyPr>
            <a:noAutofit/>
          </a:bodyPr>
          <a:lstStyle/>
          <a:p>
            <a:pPr>
              <a:lnSpc>
                <a:spcPct val="150000"/>
              </a:lnSpc>
            </a:pPr>
            <a:r>
              <a:rPr lang="en-US" sz="4400" dirty="0">
                <a:solidFill>
                  <a:srgbClr val="2B262A"/>
                </a:solidFill>
                <a:latin typeface="Gobold" panose="02000500000000000000" pitchFamily="2" charset="0"/>
              </a:rPr>
              <a:t>1 Peter 1:17-19</a:t>
            </a:r>
          </a:p>
          <a:p>
            <a:pPr algn="just">
              <a:lnSpc>
                <a:spcPct val="150000"/>
              </a:lnSpc>
            </a:pPr>
            <a:r>
              <a:rPr lang="en-US" sz="3200" dirty="0">
                <a:solidFill>
                  <a:srgbClr val="314172"/>
                </a:solidFill>
                <a:latin typeface="Gobold" panose="02000500000000000000" pitchFamily="2" charset="0"/>
              </a:rPr>
              <a:t>“And if you call on the Father, who without partiality judges according to each one’s work, conduct yourselves throughout the time of your stay here in fear; knowing that you were not redeemed with corruptible things, like silver or gold, from your aimless conduct received by tradition from your fathers, but with the precious blood of Christ, as of a lamb without blemish and without spot. ”</a:t>
            </a:r>
          </a:p>
        </p:txBody>
      </p:sp>
    </p:spTree>
    <p:extLst>
      <p:ext uri="{BB962C8B-B14F-4D97-AF65-F5344CB8AC3E}">
        <p14:creationId xmlns:p14="http://schemas.microsoft.com/office/powerpoint/2010/main" val="1498157645"/>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9841" y="2578834"/>
            <a:ext cx="11312317" cy="1700332"/>
          </a:xfrm>
        </p:spPr>
        <p:txBody>
          <a:bodyPr anchor="t">
            <a:normAutofit/>
          </a:bodyPr>
          <a:lstStyle/>
          <a:p>
            <a:pPr>
              <a:lnSpc>
                <a:spcPct val="150000"/>
              </a:lnSpc>
            </a:pPr>
            <a:r>
              <a:rPr lang="en-US" sz="6600" dirty="0">
                <a:solidFill>
                  <a:srgbClr val="314172"/>
                </a:solidFill>
                <a:latin typeface="Gobold" panose="02000500000000000000" pitchFamily="2" charset="0"/>
              </a:rPr>
              <a:t>Closing Prayer</a:t>
            </a:r>
          </a:p>
        </p:txBody>
      </p:sp>
    </p:spTree>
    <p:extLst>
      <p:ext uri="{BB962C8B-B14F-4D97-AF65-F5344CB8AC3E}">
        <p14:creationId xmlns:p14="http://schemas.microsoft.com/office/powerpoint/2010/main" val="125780996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The Lily Of The Valley</a:t>
            </a:r>
          </a:p>
          <a:p>
            <a:pPr>
              <a:lnSpc>
                <a:spcPct val="150000"/>
              </a:lnSpc>
            </a:pPr>
            <a:r>
              <a:rPr lang="en-US" sz="6000" dirty="0">
                <a:latin typeface="Gobold" panose="02000500000000000000" pitchFamily="2" charset="0"/>
              </a:rPr>
              <a:t>#548</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93759552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330732B4-2B11-9017-9C5E-94C01796529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The Lily of the Valley</a:t>
            </a:r>
            <a:endParaRPr lang="en-US">
              <a:ea typeface="+mj-ea"/>
            </a:endParaRPr>
          </a:p>
        </p:txBody>
      </p:sp>
      <p:pic>
        <p:nvPicPr>
          <p:cNvPr id="2" name="Picture 57" descr="The Lily of the Valley-pp">
            <a:extLst>
              <a:ext uri="{FF2B5EF4-FFF2-40B4-BE49-F238E27FC236}">
                <a16:creationId xmlns:a16="http://schemas.microsoft.com/office/drawing/2014/main" id="{659D5A39-E1A2-5A4E-3380-B493C11631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6" name="Text Box 58">
            <a:extLst>
              <a:ext uri="{FF2B5EF4-FFF2-40B4-BE49-F238E27FC236}">
                <a16:creationId xmlns:a16="http://schemas.microsoft.com/office/drawing/2014/main" id="{E1CE273B-101D-59BB-B793-DDF6397099D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548</a:t>
            </a:r>
            <a:endParaRPr lang="en-US" sz="3200">
              <a:solidFill>
                <a:srgbClr val="000000"/>
              </a:solidFill>
              <a:latin typeface="Times" charset="0"/>
              <a:ea typeface="ＭＳ Ｐゴシック" charset="0"/>
              <a:cs typeface="ＭＳ Ｐゴシック" charset="0"/>
            </a:endParaRPr>
          </a:p>
        </p:txBody>
      </p:sp>
      <p:sp>
        <p:nvSpPr>
          <p:cNvPr id="2107" name="Text Box 59">
            <a:extLst>
              <a:ext uri="{FF2B5EF4-FFF2-40B4-BE49-F238E27FC236}">
                <a16:creationId xmlns:a16="http://schemas.microsoft.com/office/drawing/2014/main" id="{7062DACF-1833-EAC9-C5F1-73102F6F5EA4}"/>
              </a:ext>
            </a:extLst>
          </p:cNvPr>
          <p:cNvSpPr txBox="1">
            <a:spLocks noChangeArrowheads="1"/>
          </p:cNvSpPr>
          <p:nvPr/>
        </p:nvSpPr>
        <p:spPr bwMode="auto">
          <a:xfrm>
            <a:off x="101600" y="76201"/>
            <a:ext cx="394665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Lily of the Valley</a:t>
            </a:r>
            <a:endParaRPr lang="en-US" sz="3200">
              <a:solidFill>
                <a:srgbClr val="000000"/>
              </a:solidFill>
              <a:latin typeface="Times" charset="0"/>
              <a:ea typeface="ＭＳ Ｐゴシック"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82980CAE-DBC6-5D05-56DD-46662AE681A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 All in All</a:t>
            </a:r>
            <a:endParaRPr lang="en-US">
              <a:ea typeface="+mj-ea"/>
            </a:endParaRPr>
          </a:p>
        </p:txBody>
      </p:sp>
      <p:pic>
        <p:nvPicPr>
          <p:cNvPr id="2" name="Picture 63" descr="All in All-pp">
            <a:extLst>
              <a:ext uri="{FF2B5EF4-FFF2-40B4-BE49-F238E27FC236}">
                <a16:creationId xmlns:a16="http://schemas.microsoft.com/office/drawing/2014/main" id="{2A987AAD-EF36-8F80-733C-24328E2B6E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2" name="Text Box 64">
            <a:extLst>
              <a:ext uri="{FF2B5EF4-FFF2-40B4-BE49-F238E27FC236}">
                <a16:creationId xmlns:a16="http://schemas.microsoft.com/office/drawing/2014/main" id="{04D6988B-B44F-64EF-F96A-D1F7B112A23E}"/>
              </a:ext>
            </a:extLst>
          </p:cNvPr>
          <p:cNvSpPr txBox="1">
            <a:spLocks noChangeArrowheads="1"/>
          </p:cNvSpPr>
          <p:nvPr/>
        </p:nvSpPr>
        <p:spPr bwMode="auto">
          <a:xfrm>
            <a:off x="101600" y="76201"/>
            <a:ext cx="395114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You Are My All in All</a:t>
            </a:r>
            <a:endParaRPr lang="en-US" sz="3200">
              <a:solidFill>
                <a:srgbClr val="000000"/>
              </a:solidFill>
              <a:latin typeface="Times" charset="0"/>
              <a:ea typeface="ＭＳ Ｐゴシック" charset="0"/>
            </a:endParaRPr>
          </a:p>
        </p:txBody>
      </p:sp>
      <p:sp>
        <p:nvSpPr>
          <p:cNvPr id="2113" name="Text Box 65">
            <a:extLst>
              <a:ext uri="{FF2B5EF4-FFF2-40B4-BE49-F238E27FC236}">
                <a16:creationId xmlns:a16="http://schemas.microsoft.com/office/drawing/2014/main" id="{C5FBE25A-81F6-4C34-8821-74B4B222809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484</a:t>
            </a:r>
            <a:endParaRPr lang="en-US" sz="3200">
              <a:solidFill>
                <a:srgbClr val="000000"/>
              </a:solidFill>
              <a:latin typeface="Times" charset="0"/>
              <a:ea typeface="ＭＳ Ｐゴシック" charset="0"/>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4219437C-32BD-9BD7-7CF0-889378B9C83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The Lily of the Valley</a:t>
            </a:r>
            <a:endParaRPr lang="en-US">
              <a:ea typeface="+mj-ea"/>
            </a:endParaRPr>
          </a:p>
        </p:txBody>
      </p:sp>
      <p:pic>
        <p:nvPicPr>
          <p:cNvPr id="3074" name="Picture 3" descr="The Lily of the Valley-pp">
            <a:extLst>
              <a:ext uri="{FF2B5EF4-FFF2-40B4-BE49-F238E27FC236}">
                <a16:creationId xmlns:a16="http://schemas.microsoft.com/office/drawing/2014/main" id="{59B2B632-02AB-FBE6-8F02-A97A5A4D98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4" name="Text Box 4">
            <a:extLst>
              <a:ext uri="{FF2B5EF4-FFF2-40B4-BE49-F238E27FC236}">
                <a16:creationId xmlns:a16="http://schemas.microsoft.com/office/drawing/2014/main" id="{6CC16F6C-C6FD-DCBE-504C-4069B073863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548</a:t>
            </a:r>
            <a:endParaRPr lang="en-US" sz="3200">
              <a:solidFill>
                <a:srgbClr val="000000"/>
              </a:solidFill>
              <a:latin typeface="Times" charset="0"/>
              <a:ea typeface="ＭＳ Ｐゴシック" charset="0"/>
              <a:cs typeface="ＭＳ Ｐゴシック" charset="0"/>
            </a:endParaRPr>
          </a:p>
        </p:txBody>
      </p:sp>
      <p:sp>
        <p:nvSpPr>
          <p:cNvPr id="194565" name="Text Box 5">
            <a:extLst>
              <a:ext uri="{FF2B5EF4-FFF2-40B4-BE49-F238E27FC236}">
                <a16:creationId xmlns:a16="http://schemas.microsoft.com/office/drawing/2014/main" id="{A5C60AA3-1E8F-4F79-9DD7-B2B616D06CA9}"/>
              </a:ext>
            </a:extLst>
          </p:cNvPr>
          <p:cNvSpPr txBox="1">
            <a:spLocks noChangeArrowheads="1"/>
          </p:cNvSpPr>
          <p:nvPr/>
        </p:nvSpPr>
        <p:spPr bwMode="auto">
          <a:xfrm>
            <a:off x="101600" y="76201"/>
            <a:ext cx="394665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Lily of the Valley</a:t>
            </a:r>
            <a:endParaRPr lang="en-US" sz="3200">
              <a:solidFill>
                <a:srgbClr val="000000"/>
              </a:solidFill>
              <a:latin typeface="Times" charset="0"/>
              <a:ea typeface="ＭＳ Ｐゴシック" charset="0"/>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a:extLst>
              <a:ext uri="{FF2B5EF4-FFF2-40B4-BE49-F238E27FC236}">
                <a16:creationId xmlns:a16="http://schemas.microsoft.com/office/drawing/2014/main" id="{4FEFA7C4-768D-641F-5C76-97EB9168BA9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1-3 The Lily of the Valley</a:t>
            </a:r>
            <a:endParaRPr lang="en-US">
              <a:ea typeface="+mj-ea"/>
            </a:endParaRPr>
          </a:p>
        </p:txBody>
      </p:sp>
      <p:pic>
        <p:nvPicPr>
          <p:cNvPr id="4098" name="Picture 3" descr="The Lily of the Valley-pp">
            <a:extLst>
              <a:ext uri="{FF2B5EF4-FFF2-40B4-BE49-F238E27FC236}">
                <a16:creationId xmlns:a16="http://schemas.microsoft.com/office/drawing/2014/main" id="{6DA825BC-AA88-8955-0451-5832A82CF6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8" name="Text Box 4">
            <a:extLst>
              <a:ext uri="{FF2B5EF4-FFF2-40B4-BE49-F238E27FC236}">
                <a16:creationId xmlns:a16="http://schemas.microsoft.com/office/drawing/2014/main" id="{34462223-6C79-DE21-D6B0-5B10995E94E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548</a:t>
            </a:r>
            <a:endParaRPr lang="en-US" sz="3200">
              <a:solidFill>
                <a:srgbClr val="000000"/>
              </a:solidFill>
              <a:latin typeface="Times" charset="0"/>
              <a:ea typeface="ＭＳ Ｐゴシック" charset="0"/>
              <a:cs typeface="ＭＳ Ｐゴシック" charset="0"/>
            </a:endParaRPr>
          </a:p>
        </p:txBody>
      </p:sp>
      <p:sp>
        <p:nvSpPr>
          <p:cNvPr id="195589" name="Text Box 5">
            <a:extLst>
              <a:ext uri="{FF2B5EF4-FFF2-40B4-BE49-F238E27FC236}">
                <a16:creationId xmlns:a16="http://schemas.microsoft.com/office/drawing/2014/main" id="{5555AF92-DDD3-19F6-AB32-C9A3FBF0C054}"/>
              </a:ext>
            </a:extLst>
          </p:cNvPr>
          <p:cNvSpPr txBox="1">
            <a:spLocks noChangeArrowheads="1"/>
          </p:cNvSpPr>
          <p:nvPr/>
        </p:nvSpPr>
        <p:spPr bwMode="auto">
          <a:xfrm>
            <a:off x="101600" y="76201"/>
            <a:ext cx="394665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Lily of the Valley</a:t>
            </a:r>
            <a:endParaRPr lang="en-US" sz="3200">
              <a:solidFill>
                <a:srgbClr val="000000"/>
              </a:solidFill>
              <a:latin typeface="Times" charset="0"/>
              <a:ea typeface="ＭＳ Ｐゴシック" charset="0"/>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970225F9-F041-3905-97DA-509ED87A5B1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 The Lily of the Valley</a:t>
            </a:r>
            <a:endParaRPr lang="en-US">
              <a:ea typeface="+mj-ea"/>
            </a:endParaRPr>
          </a:p>
        </p:txBody>
      </p:sp>
      <p:pic>
        <p:nvPicPr>
          <p:cNvPr id="5122" name="Picture 3" descr="The Lily of the Valley-pp">
            <a:extLst>
              <a:ext uri="{FF2B5EF4-FFF2-40B4-BE49-F238E27FC236}">
                <a16:creationId xmlns:a16="http://schemas.microsoft.com/office/drawing/2014/main" id="{F9880982-B405-7D66-0EE7-EEE981741B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0" name="Text Box 4">
            <a:extLst>
              <a:ext uri="{FF2B5EF4-FFF2-40B4-BE49-F238E27FC236}">
                <a16:creationId xmlns:a16="http://schemas.microsoft.com/office/drawing/2014/main" id="{D34376C0-0A54-4F4D-C0D4-CA7E7D01730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548</a:t>
            </a:r>
            <a:endParaRPr lang="en-US" sz="3200">
              <a:solidFill>
                <a:srgbClr val="000000"/>
              </a:solidFill>
              <a:latin typeface="Times" charset="0"/>
              <a:ea typeface="ＭＳ Ｐゴシック" charset="0"/>
              <a:cs typeface="ＭＳ Ｐゴシック" charset="0"/>
            </a:endParaRPr>
          </a:p>
        </p:txBody>
      </p:sp>
      <p:sp>
        <p:nvSpPr>
          <p:cNvPr id="203781" name="Text Box 5">
            <a:extLst>
              <a:ext uri="{FF2B5EF4-FFF2-40B4-BE49-F238E27FC236}">
                <a16:creationId xmlns:a16="http://schemas.microsoft.com/office/drawing/2014/main" id="{548F0B06-1491-64C3-BF6D-11CD3A86DC0D}"/>
              </a:ext>
            </a:extLst>
          </p:cNvPr>
          <p:cNvSpPr txBox="1">
            <a:spLocks noChangeArrowheads="1"/>
          </p:cNvSpPr>
          <p:nvPr/>
        </p:nvSpPr>
        <p:spPr bwMode="auto">
          <a:xfrm>
            <a:off x="101600" y="76201"/>
            <a:ext cx="394665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Lily of the Valley</a:t>
            </a:r>
            <a:endParaRPr lang="en-US" sz="3200">
              <a:solidFill>
                <a:srgbClr val="000000"/>
              </a:solidFill>
              <a:latin typeface="Times" charset="0"/>
              <a:ea typeface="ＭＳ Ｐゴシック" charset="0"/>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D77A7BE2-E8A7-10CD-BE7C-0AE2600EAB3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The Lily of the Valley</a:t>
            </a:r>
            <a:endParaRPr lang="en-US">
              <a:ea typeface="+mj-ea"/>
            </a:endParaRPr>
          </a:p>
        </p:txBody>
      </p:sp>
      <p:pic>
        <p:nvPicPr>
          <p:cNvPr id="6146" name="Picture 6" descr="The Lily of the Valley-pp">
            <a:extLst>
              <a:ext uri="{FF2B5EF4-FFF2-40B4-BE49-F238E27FC236}">
                <a16:creationId xmlns:a16="http://schemas.microsoft.com/office/drawing/2014/main" id="{D19BF9AC-FB56-71C5-7F1F-06C52701D0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5" name="Text Box 7">
            <a:extLst>
              <a:ext uri="{FF2B5EF4-FFF2-40B4-BE49-F238E27FC236}">
                <a16:creationId xmlns:a16="http://schemas.microsoft.com/office/drawing/2014/main" id="{3CB39CE1-50BF-9D0F-38B4-C16088ADEAE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548</a:t>
            </a:r>
            <a:endParaRPr lang="en-US" sz="3200">
              <a:solidFill>
                <a:srgbClr val="000000"/>
              </a:solidFill>
              <a:latin typeface="Times" charset="0"/>
              <a:ea typeface="ＭＳ Ｐゴシック" charset="0"/>
              <a:cs typeface="ＭＳ Ｐゴシック" charset="0"/>
            </a:endParaRPr>
          </a:p>
        </p:txBody>
      </p:sp>
      <p:sp>
        <p:nvSpPr>
          <p:cNvPr id="196616" name="Text Box 8">
            <a:extLst>
              <a:ext uri="{FF2B5EF4-FFF2-40B4-BE49-F238E27FC236}">
                <a16:creationId xmlns:a16="http://schemas.microsoft.com/office/drawing/2014/main" id="{C8E1E123-5720-C2E6-2B65-880EF2314A5A}"/>
              </a:ext>
            </a:extLst>
          </p:cNvPr>
          <p:cNvSpPr txBox="1">
            <a:spLocks noChangeArrowheads="1"/>
          </p:cNvSpPr>
          <p:nvPr/>
        </p:nvSpPr>
        <p:spPr bwMode="auto">
          <a:xfrm>
            <a:off x="101600" y="76201"/>
            <a:ext cx="394665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Lily of the Valley</a:t>
            </a:r>
            <a:endParaRPr lang="en-US" sz="3200">
              <a:solidFill>
                <a:srgbClr val="000000"/>
              </a:solidFill>
              <a:latin typeface="Times" charset="0"/>
              <a:ea typeface="ＭＳ Ｐゴシック" charset="0"/>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922F5ABE-B86B-F5EF-8D2C-DA6F2D260DB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The Lily of the Valley</a:t>
            </a:r>
            <a:endParaRPr lang="en-US">
              <a:ea typeface="+mj-ea"/>
            </a:endParaRPr>
          </a:p>
        </p:txBody>
      </p:sp>
      <p:pic>
        <p:nvPicPr>
          <p:cNvPr id="7170" name="Picture 3" descr="The Lily of the Valley-pp">
            <a:extLst>
              <a:ext uri="{FF2B5EF4-FFF2-40B4-BE49-F238E27FC236}">
                <a16:creationId xmlns:a16="http://schemas.microsoft.com/office/drawing/2014/main" id="{589BC4FC-188E-AB01-802F-F86A52A9DF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6" name="Text Box 4">
            <a:extLst>
              <a:ext uri="{FF2B5EF4-FFF2-40B4-BE49-F238E27FC236}">
                <a16:creationId xmlns:a16="http://schemas.microsoft.com/office/drawing/2014/main" id="{83AFCF9C-7D20-8886-E939-BDAB00E00B9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548</a:t>
            </a:r>
            <a:endParaRPr lang="en-US" sz="3200">
              <a:solidFill>
                <a:srgbClr val="000000"/>
              </a:solidFill>
              <a:latin typeface="Times" charset="0"/>
              <a:ea typeface="ＭＳ Ｐゴシック" charset="0"/>
              <a:cs typeface="ＭＳ Ｐゴシック" charset="0"/>
            </a:endParaRPr>
          </a:p>
        </p:txBody>
      </p:sp>
      <p:sp>
        <p:nvSpPr>
          <p:cNvPr id="197637" name="Text Box 5">
            <a:extLst>
              <a:ext uri="{FF2B5EF4-FFF2-40B4-BE49-F238E27FC236}">
                <a16:creationId xmlns:a16="http://schemas.microsoft.com/office/drawing/2014/main" id="{E2662CC8-0A18-1EFA-B8CC-8CA3CD668B10}"/>
              </a:ext>
            </a:extLst>
          </p:cNvPr>
          <p:cNvSpPr txBox="1">
            <a:spLocks noChangeArrowheads="1"/>
          </p:cNvSpPr>
          <p:nvPr/>
        </p:nvSpPr>
        <p:spPr bwMode="auto">
          <a:xfrm>
            <a:off x="101600" y="76201"/>
            <a:ext cx="394665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Lily of the Valley</a:t>
            </a:r>
            <a:endParaRPr lang="en-US" sz="3200">
              <a:solidFill>
                <a:srgbClr val="000000"/>
              </a:solidFill>
              <a:latin typeface="Times" charset="0"/>
              <a:ea typeface="ＭＳ Ｐゴシック" charset="0"/>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965AE19F-71F8-93F9-CFFF-F50132170A9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2-3 The Lily of the Valley</a:t>
            </a:r>
            <a:endParaRPr lang="en-US">
              <a:ea typeface="+mj-ea"/>
            </a:endParaRPr>
          </a:p>
        </p:txBody>
      </p:sp>
      <p:pic>
        <p:nvPicPr>
          <p:cNvPr id="8194" name="Picture 3" descr="The Lily of the Valley-pp">
            <a:extLst>
              <a:ext uri="{FF2B5EF4-FFF2-40B4-BE49-F238E27FC236}">
                <a16:creationId xmlns:a16="http://schemas.microsoft.com/office/drawing/2014/main" id="{5B20DD2A-F8FF-0FE4-2156-E6C5883C7E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0" name="Text Box 4">
            <a:extLst>
              <a:ext uri="{FF2B5EF4-FFF2-40B4-BE49-F238E27FC236}">
                <a16:creationId xmlns:a16="http://schemas.microsoft.com/office/drawing/2014/main" id="{1356A7B6-819E-8E3B-7EE2-A4611D343D6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548</a:t>
            </a:r>
            <a:endParaRPr lang="en-US" sz="3200">
              <a:solidFill>
                <a:srgbClr val="000000"/>
              </a:solidFill>
              <a:latin typeface="Times" charset="0"/>
              <a:ea typeface="ＭＳ Ｐゴシック" charset="0"/>
              <a:cs typeface="ＭＳ Ｐゴシック" charset="0"/>
            </a:endParaRPr>
          </a:p>
        </p:txBody>
      </p:sp>
      <p:sp>
        <p:nvSpPr>
          <p:cNvPr id="198661" name="Text Box 5">
            <a:extLst>
              <a:ext uri="{FF2B5EF4-FFF2-40B4-BE49-F238E27FC236}">
                <a16:creationId xmlns:a16="http://schemas.microsoft.com/office/drawing/2014/main" id="{543C4DDD-028F-74C3-BDE5-2B9254560C27}"/>
              </a:ext>
            </a:extLst>
          </p:cNvPr>
          <p:cNvSpPr txBox="1">
            <a:spLocks noChangeArrowheads="1"/>
          </p:cNvSpPr>
          <p:nvPr/>
        </p:nvSpPr>
        <p:spPr bwMode="auto">
          <a:xfrm>
            <a:off x="101600" y="76201"/>
            <a:ext cx="394665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Lily of the Valley</a:t>
            </a:r>
            <a:endParaRPr lang="en-US" sz="3200">
              <a:solidFill>
                <a:srgbClr val="000000"/>
              </a:solidFill>
              <a:latin typeface="Times" charset="0"/>
              <a:ea typeface="ＭＳ Ｐゴシック" charset="0"/>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1026">
            <a:extLst>
              <a:ext uri="{FF2B5EF4-FFF2-40B4-BE49-F238E27FC236}">
                <a16:creationId xmlns:a16="http://schemas.microsoft.com/office/drawing/2014/main" id="{CD907E4D-91C4-F129-9F3B-0C7FD4B0F55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 The Lily of the Valley</a:t>
            </a:r>
            <a:endParaRPr lang="en-US">
              <a:ea typeface="+mj-ea"/>
            </a:endParaRPr>
          </a:p>
        </p:txBody>
      </p:sp>
      <p:pic>
        <p:nvPicPr>
          <p:cNvPr id="9218" name="Picture 1027" descr="The Lily of the Valley-pp">
            <a:extLst>
              <a:ext uri="{FF2B5EF4-FFF2-40B4-BE49-F238E27FC236}">
                <a16:creationId xmlns:a16="http://schemas.microsoft.com/office/drawing/2014/main" id="{7D734497-B877-EEB5-D5AB-FCDFFE4EFA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Text Box 1028">
            <a:extLst>
              <a:ext uri="{FF2B5EF4-FFF2-40B4-BE49-F238E27FC236}">
                <a16:creationId xmlns:a16="http://schemas.microsoft.com/office/drawing/2014/main" id="{0526C507-CECB-C8A8-A661-035D0C7F28E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548</a:t>
            </a:r>
            <a:endParaRPr lang="en-US" sz="3200">
              <a:solidFill>
                <a:srgbClr val="000000"/>
              </a:solidFill>
              <a:latin typeface="Times" charset="0"/>
              <a:ea typeface="ＭＳ Ｐゴシック" charset="0"/>
              <a:cs typeface="ＭＳ Ｐゴシック" charset="0"/>
            </a:endParaRPr>
          </a:p>
        </p:txBody>
      </p:sp>
      <p:sp>
        <p:nvSpPr>
          <p:cNvPr id="204805" name="Text Box 1029">
            <a:extLst>
              <a:ext uri="{FF2B5EF4-FFF2-40B4-BE49-F238E27FC236}">
                <a16:creationId xmlns:a16="http://schemas.microsoft.com/office/drawing/2014/main" id="{B998CC03-E702-BDD0-7CCB-250796A345C5}"/>
              </a:ext>
            </a:extLst>
          </p:cNvPr>
          <p:cNvSpPr txBox="1">
            <a:spLocks noChangeArrowheads="1"/>
          </p:cNvSpPr>
          <p:nvPr/>
        </p:nvSpPr>
        <p:spPr bwMode="auto">
          <a:xfrm>
            <a:off x="101600" y="76201"/>
            <a:ext cx="394665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Lily of the Valley</a:t>
            </a:r>
            <a:endParaRPr lang="en-US" sz="3200">
              <a:solidFill>
                <a:srgbClr val="000000"/>
              </a:solidFill>
              <a:latin typeface="Times" charset="0"/>
              <a:ea typeface="ＭＳ Ｐゴシック" charset="0"/>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D064737A-6496-6A1F-92B7-5276264157B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The Lily of the Valley</a:t>
            </a:r>
            <a:endParaRPr lang="en-US">
              <a:ea typeface="+mj-ea"/>
            </a:endParaRPr>
          </a:p>
        </p:txBody>
      </p:sp>
      <p:pic>
        <p:nvPicPr>
          <p:cNvPr id="10242" name="Picture 3" descr="The Lily of the Valley-pp">
            <a:extLst>
              <a:ext uri="{FF2B5EF4-FFF2-40B4-BE49-F238E27FC236}">
                <a16:creationId xmlns:a16="http://schemas.microsoft.com/office/drawing/2014/main" id="{8225FB31-0FFD-1C98-3722-861720B84C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4" name="Text Box 4">
            <a:extLst>
              <a:ext uri="{FF2B5EF4-FFF2-40B4-BE49-F238E27FC236}">
                <a16:creationId xmlns:a16="http://schemas.microsoft.com/office/drawing/2014/main" id="{40CF49FA-D593-5FE8-4D7E-EEA1D3C87A7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548</a:t>
            </a:r>
            <a:endParaRPr lang="en-US" sz="3200">
              <a:solidFill>
                <a:srgbClr val="000000"/>
              </a:solidFill>
              <a:latin typeface="Times" charset="0"/>
              <a:ea typeface="ＭＳ Ｐゴシック" charset="0"/>
              <a:cs typeface="ＭＳ Ｐゴシック" charset="0"/>
            </a:endParaRPr>
          </a:p>
        </p:txBody>
      </p:sp>
      <p:sp>
        <p:nvSpPr>
          <p:cNvPr id="199685" name="Text Box 5">
            <a:extLst>
              <a:ext uri="{FF2B5EF4-FFF2-40B4-BE49-F238E27FC236}">
                <a16:creationId xmlns:a16="http://schemas.microsoft.com/office/drawing/2014/main" id="{EE8FDA53-0EB1-0218-1191-A98612F9283A}"/>
              </a:ext>
            </a:extLst>
          </p:cNvPr>
          <p:cNvSpPr txBox="1">
            <a:spLocks noChangeArrowheads="1"/>
          </p:cNvSpPr>
          <p:nvPr/>
        </p:nvSpPr>
        <p:spPr bwMode="auto">
          <a:xfrm>
            <a:off x="101600" y="76201"/>
            <a:ext cx="394665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Lily of the Valley</a:t>
            </a:r>
            <a:endParaRPr lang="en-US" sz="3200">
              <a:solidFill>
                <a:srgbClr val="000000"/>
              </a:solidFill>
              <a:latin typeface="Times" charset="0"/>
              <a:ea typeface="ＭＳ Ｐゴシック" charset="0"/>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04BE7EFE-DC34-1A4B-B122-75A2C5DC396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The Lily of the Valley</a:t>
            </a:r>
            <a:endParaRPr lang="en-US">
              <a:ea typeface="+mj-ea"/>
            </a:endParaRPr>
          </a:p>
        </p:txBody>
      </p:sp>
      <p:pic>
        <p:nvPicPr>
          <p:cNvPr id="11266" name="Picture 3" descr="The Lily of the Valley-pp">
            <a:extLst>
              <a:ext uri="{FF2B5EF4-FFF2-40B4-BE49-F238E27FC236}">
                <a16:creationId xmlns:a16="http://schemas.microsoft.com/office/drawing/2014/main" id="{AB1A77E0-4650-9D50-AA6E-DA8118E4C6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8" name="Text Box 4">
            <a:extLst>
              <a:ext uri="{FF2B5EF4-FFF2-40B4-BE49-F238E27FC236}">
                <a16:creationId xmlns:a16="http://schemas.microsoft.com/office/drawing/2014/main" id="{58C59AB1-1D08-9651-F6BE-1AE6F4294FB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548</a:t>
            </a:r>
            <a:endParaRPr lang="en-US" sz="3200">
              <a:solidFill>
                <a:srgbClr val="000000"/>
              </a:solidFill>
              <a:latin typeface="Times" charset="0"/>
              <a:ea typeface="ＭＳ Ｐゴシック" charset="0"/>
              <a:cs typeface="ＭＳ Ｐゴシック" charset="0"/>
            </a:endParaRPr>
          </a:p>
        </p:txBody>
      </p:sp>
      <p:sp>
        <p:nvSpPr>
          <p:cNvPr id="200709" name="Text Box 5">
            <a:extLst>
              <a:ext uri="{FF2B5EF4-FFF2-40B4-BE49-F238E27FC236}">
                <a16:creationId xmlns:a16="http://schemas.microsoft.com/office/drawing/2014/main" id="{ABC3D8A4-EB57-D2B5-0326-DDA16523261A}"/>
              </a:ext>
            </a:extLst>
          </p:cNvPr>
          <p:cNvSpPr txBox="1">
            <a:spLocks noChangeArrowheads="1"/>
          </p:cNvSpPr>
          <p:nvPr/>
        </p:nvSpPr>
        <p:spPr bwMode="auto">
          <a:xfrm>
            <a:off x="101600" y="76201"/>
            <a:ext cx="394665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Lily of the Valley</a:t>
            </a:r>
            <a:endParaRPr lang="en-US" sz="3200">
              <a:solidFill>
                <a:srgbClr val="000000"/>
              </a:solidFill>
              <a:latin typeface="Times" charset="0"/>
              <a:ea typeface="ＭＳ Ｐゴシック" charset="0"/>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E97AD2C7-24BB-09A5-F8F9-0F1AA53D78B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3-3 The Lily of the Valley</a:t>
            </a:r>
            <a:endParaRPr lang="en-US">
              <a:ea typeface="+mj-ea"/>
            </a:endParaRPr>
          </a:p>
        </p:txBody>
      </p:sp>
      <p:pic>
        <p:nvPicPr>
          <p:cNvPr id="12290" name="Picture 3" descr="The Lily of the Valley-pp">
            <a:extLst>
              <a:ext uri="{FF2B5EF4-FFF2-40B4-BE49-F238E27FC236}">
                <a16:creationId xmlns:a16="http://schemas.microsoft.com/office/drawing/2014/main" id="{E4436460-88BE-E544-7896-0AFCD92383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2" name="Text Box 4">
            <a:extLst>
              <a:ext uri="{FF2B5EF4-FFF2-40B4-BE49-F238E27FC236}">
                <a16:creationId xmlns:a16="http://schemas.microsoft.com/office/drawing/2014/main" id="{699959F9-2614-C772-8139-081CC7BC1D4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548</a:t>
            </a:r>
            <a:endParaRPr lang="en-US" sz="3200">
              <a:solidFill>
                <a:srgbClr val="000000"/>
              </a:solidFill>
              <a:latin typeface="Times" charset="0"/>
              <a:ea typeface="ＭＳ Ｐゴシック" charset="0"/>
              <a:cs typeface="ＭＳ Ｐゴシック" charset="0"/>
            </a:endParaRPr>
          </a:p>
        </p:txBody>
      </p:sp>
      <p:sp>
        <p:nvSpPr>
          <p:cNvPr id="201733" name="Text Box 5">
            <a:extLst>
              <a:ext uri="{FF2B5EF4-FFF2-40B4-BE49-F238E27FC236}">
                <a16:creationId xmlns:a16="http://schemas.microsoft.com/office/drawing/2014/main" id="{E0972838-A5BC-D96E-18EE-B9509E999B08}"/>
              </a:ext>
            </a:extLst>
          </p:cNvPr>
          <p:cNvSpPr txBox="1">
            <a:spLocks noChangeArrowheads="1"/>
          </p:cNvSpPr>
          <p:nvPr/>
        </p:nvSpPr>
        <p:spPr bwMode="auto">
          <a:xfrm>
            <a:off x="101600" y="76201"/>
            <a:ext cx="394665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Lily of the Valley</a:t>
            </a:r>
            <a:endParaRPr lang="en-US" sz="3200">
              <a:solidFill>
                <a:srgbClr val="000000"/>
              </a:solidFill>
              <a:latin typeface="Times" charset="0"/>
              <a:ea typeface="ＭＳ Ｐゴシック"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C28530E6-313F-1836-68E0-04FF411CD09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 All in All</a:t>
            </a:r>
            <a:endParaRPr lang="en-US">
              <a:ea typeface="+mj-ea"/>
            </a:endParaRPr>
          </a:p>
        </p:txBody>
      </p:sp>
      <p:pic>
        <p:nvPicPr>
          <p:cNvPr id="3074" name="Picture 3" descr="All in All-pp">
            <a:extLst>
              <a:ext uri="{FF2B5EF4-FFF2-40B4-BE49-F238E27FC236}">
                <a16:creationId xmlns:a16="http://schemas.microsoft.com/office/drawing/2014/main" id="{6098F830-D9F6-5221-12BB-00517BB217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 Box 4">
            <a:extLst>
              <a:ext uri="{FF2B5EF4-FFF2-40B4-BE49-F238E27FC236}">
                <a16:creationId xmlns:a16="http://schemas.microsoft.com/office/drawing/2014/main" id="{B5CA112B-CEEE-6F47-A128-0337D7493BF3}"/>
              </a:ext>
            </a:extLst>
          </p:cNvPr>
          <p:cNvSpPr txBox="1">
            <a:spLocks noChangeArrowheads="1"/>
          </p:cNvSpPr>
          <p:nvPr/>
        </p:nvSpPr>
        <p:spPr bwMode="auto">
          <a:xfrm>
            <a:off x="101600" y="76201"/>
            <a:ext cx="395114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You Are My All in All</a:t>
            </a:r>
            <a:endParaRPr lang="en-US" sz="3200">
              <a:solidFill>
                <a:srgbClr val="000000"/>
              </a:solidFill>
              <a:latin typeface="Times" charset="0"/>
              <a:ea typeface="ＭＳ Ｐゴシック" charset="0"/>
            </a:endParaRPr>
          </a:p>
        </p:txBody>
      </p:sp>
      <p:sp>
        <p:nvSpPr>
          <p:cNvPr id="205829" name="Text Box 5">
            <a:extLst>
              <a:ext uri="{FF2B5EF4-FFF2-40B4-BE49-F238E27FC236}">
                <a16:creationId xmlns:a16="http://schemas.microsoft.com/office/drawing/2014/main" id="{445B791E-B2E7-E8AC-9BF8-4191BDFB62F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484</a:t>
            </a:r>
            <a:endParaRPr lang="en-US" sz="3200">
              <a:solidFill>
                <a:srgbClr val="000000"/>
              </a:solidFill>
              <a:latin typeface="Times" charset="0"/>
              <a:ea typeface="ＭＳ Ｐゴシック" charset="0"/>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AEBD7EA0-8B3C-A55E-98E4-040D60BB7C0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 The Lily of the Valley</a:t>
            </a:r>
            <a:endParaRPr lang="en-US">
              <a:ea typeface="+mj-ea"/>
            </a:endParaRPr>
          </a:p>
        </p:txBody>
      </p:sp>
      <p:pic>
        <p:nvPicPr>
          <p:cNvPr id="13314" name="Picture 3" descr="The Lily of the Valley-pp">
            <a:extLst>
              <a:ext uri="{FF2B5EF4-FFF2-40B4-BE49-F238E27FC236}">
                <a16:creationId xmlns:a16="http://schemas.microsoft.com/office/drawing/2014/main" id="{F19CAA44-D009-7494-CBFE-879F074C85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6" name="Text Box 4">
            <a:extLst>
              <a:ext uri="{FF2B5EF4-FFF2-40B4-BE49-F238E27FC236}">
                <a16:creationId xmlns:a16="http://schemas.microsoft.com/office/drawing/2014/main" id="{CBCFE90D-C1CF-741B-55E8-D419054ACCD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548</a:t>
            </a:r>
            <a:endParaRPr lang="en-US" sz="3200">
              <a:solidFill>
                <a:srgbClr val="000000"/>
              </a:solidFill>
              <a:latin typeface="Times" charset="0"/>
              <a:ea typeface="ＭＳ Ｐゴシック" charset="0"/>
              <a:cs typeface="ＭＳ Ｐゴシック" charset="0"/>
            </a:endParaRPr>
          </a:p>
        </p:txBody>
      </p:sp>
      <p:sp>
        <p:nvSpPr>
          <p:cNvPr id="202757" name="Text Box 5">
            <a:extLst>
              <a:ext uri="{FF2B5EF4-FFF2-40B4-BE49-F238E27FC236}">
                <a16:creationId xmlns:a16="http://schemas.microsoft.com/office/drawing/2014/main" id="{6F0AEB2F-7447-EBD0-2F97-A2DCA01A6FAD}"/>
              </a:ext>
            </a:extLst>
          </p:cNvPr>
          <p:cNvSpPr txBox="1">
            <a:spLocks noChangeArrowheads="1"/>
          </p:cNvSpPr>
          <p:nvPr/>
        </p:nvSpPr>
        <p:spPr bwMode="auto">
          <a:xfrm>
            <a:off x="101600" y="76201"/>
            <a:ext cx="394665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Lily of the Valley</a:t>
            </a:r>
            <a:endParaRPr lang="en-US" sz="3200">
              <a:solidFill>
                <a:srgbClr val="000000"/>
              </a:solidFill>
              <a:latin typeface="Times" charset="0"/>
              <a:ea typeface="ＭＳ Ｐゴシック" charset="0"/>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F75727-52B5-4857-864A-FFE0BD144FA9}"/>
              </a:ext>
            </a:extLst>
          </p:cNvPr>
          <p:cNvSpPr/>
          <p:nvPr/>
        </p:nvSpPr>
        <p:spPr>
          <a:xfrm>
            <a:off x="3978112" y="666945"/>
            <a:ext cx="7968792" cy="5282985"/>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66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Tonight</a:t>
            </a:r>
            <a:endParaRPr kumimoji="0" lang="en-US" sz="6600" b="0" i="0" u="sng" strike="noStrike" kern="1500" cap="none" spc="0" normalizeH="0" baseline="0" noProof="0" dirty="0">
              <a:ln w="0"/>
              <a:solidFill>
                <a:prstClr val="white"/>
              </a:soli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4400" b="0" i="0" u="none" strike="noStrike" kern="1500" cap="none" spc="0" normalizeH="0" baseline="0" noProof="0" dirty="0">
                <a:ln w="0"/>
                <a:solidFill>
                  <a:srgbClr val="314172"/>
                </a:solidFill>
                <a:effectLst/>
                <a:uLnTx/>
                <a:uFillTx/>
                <a:latin typeface="Gobold" panose="02000500000000000000" pitchFamily="2" charset="0"/>
                <a:ea typeface="+mn-ea"/>
                <a:cs typeface="+mn-cs"/>
              </a:rPr>
              <a:t>Evening Worship @ 6:00 PM</a:t>
            </a:r>
            <a:endParaRPr kumimoji="0" lang="en-US" sz="48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200000"/>
              </a:lnSpc>
              <a:spcBef>
                <a:spcPts val="0"/>
              </a:spcBef>
              <a:spcAft>
                <a:spcPts val="0"/>
              </a:spcAft>
              <a:buClrTx/>
              <a:buSzTx/>
              <a:buFontTx/>
              <a:buNone/>
              <a:tabLst/>
              <a:defRPr/>
            </a:pPr>
            <a:r>
              <a:rPr kumimoji="0" lang="en-US" sz="60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Wednesday</a:t>
            </a: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4000" b="0" i="0" u="none" strike="noStrike" kern="1500" cap="none" spc="0" normalizeH="0" baseline="0" noProof="0" dirty="0">
                <a:ln w="0"/>
                <a:solidFill>
                  <a:srgbClr val="314172"/>
                </a:solidFill>
                <a:effectLst/>
                <a:uLnTx/>
                <a:uFillTx/>
                <a:latin typeface="Gobold" panose="02000500000000000000" pitchFamily="2" charset="0"/>
                <a:ea typeface="+mn-ea"/>
                <a:cs typeface="+mn-cs"/>
              </a:rPr>
              <a:t>Worship &amp; Classes &amp; 6:30 PM</a:t>
            </a:r>
          </a:p>
        </p:txBody>
      </p:sp>
      <p:sp>
        <p:nvSpPr>
          <p:cNvPr id="5" name="Rectangle 4">
            <a:extLst>
              <a:ext uri="{FF2B5EF4-FFF2-40B4-BE49-F238E27FC236}">
                <a16:creationId xmlns:a16="http://schemas.microsoft.com/office/drawing/2014/main" id="{7B08871F-F547-446D-9A1E-EF5838C9E1AA}"/>
              </a:ext>
            </a:extLst>
          </p:cNvPr>
          <p:cNvSpPr/>
          <p:nvPr/>
        </p:nvSpPr>
        <p:spPr>
          <a:xfrm>
            <a:off x="-128410" y="528971"/>
            <a:ext cx="4106522" cy="2616101"/>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3175">
                  <a:noFill/>
                </a:ln>
                <a:gradFill>
                  <a:gsLst>
                    <a:gs pos="76000">
                      <a:srgbClr val="5D5E60"/>
                    </a:gs>
                    <a:gs pos="100000">
                      <a:srgbClr val="5D5E60">
                        <a:alpha val="70000"/>
                      </a:srgbClr>
                    </a:gs>
                  </a:gsLst>
                  <a:lin ang="10800000" scaled="1"/>
                </a:gradFill>
                <a:effectLst/>
                <a:uLnTx/>
                <a:uFillTx/>
                <a:latin typeface="Gobold" panose="02000500000000000000" pitchFamily="2" charset="0"/>
                <a:ea typeface="+mn-ea"/>
                <a:cs typeface="+mn-cs"/>
              </a:rPr>
              <a:t>RESTORE</a:t>
            </a:r>
            <a:br>
              <a:rPr kumimoji="0" lang="en-US" sz="5400" b="0" i="0" u="none" strike="noStrike" kern="1500" cap="none" spc="0" normalizeH="0" baseline="0" noProof="0" dirty="0">
                <a:ln w="3175">
                  <a:noFill/>
                </a:ln>
                <a:solidFill>
                  <a:srgbClr val="53575C"/>
                </a:soli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314172"/>
                    </a:gs>
                    <a:gs pos="100000">
                      <a:srgbClr val="314172">
                        <a:alpha val="70000"/>
                      </a:srgbClr>
                    </a:gs>
                  </a:gsLst>
                  <a:lin ang="10800000" scaled="1"/>
                  <a:tileRect/>
                </a:gradFill>
                <a:effectLst/>
                <a:uLnTx/>
                <a:uFillTx/>
                <a:latin typeface="Gobold" panose="02000500000000000000" pitchFamily="2" charset="0"/>
                <a:ea typeface="+mn-ea"/>
                <a:cs typeface="+mn-cs"/>
              </a:rPr>
              <a:t>REBUILD</a:t>
            </a:r>
            <a:b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t>RENEW</a:t>
            </a:r>
            <a:endParaRPr kumimoji="0" lang="en-US" sz="5400" b="0" i="0" u="none" strike="noStrike" kern="12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Trebuchet MS"/>
              <a:ea typeface="+mn-ea"/>
              <a:cs typeface="+mn-cs"/>
            </a:endParaRPr>
          </a:p>
        </p:txBody>
      </p:sp>
      <p:sp>
        <p:nvSpPr>
          <p:cNvPr id="6" name="Text Placeholder 4">
            <a:extLst>
              <a:ext uri="{FF2B5EF4-FFF2-40B4-BE49-F238E27FC236}">
                <a16:creationId xmlns:a16="http://schemas.microsoft.com/office/drawing/2014/main" id="{7DED333A-D1AE-4B2A-92A1-D9A8B3838FD5}"/>
              </a:ext>
            </a:extLst>
          </p:cNvPr>
          <p:cNvSpPr txBox="1">
            <a:spLocks/>
          </p:cNvSpPr>
          <p:nvPr/>
        </p:nvSpPr>
        <p:spPr>
          <a:xfrm>
            <a:off x="1013655" y="3145072"/>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3733"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 2022</a:t>
            </a:r>
          </a:p>
        </p:txBody>
      </p:sp>
      <p:sp>
        <p:nvSpPr>
          <p:cNvPr id="7" name="Text Placeholder 4">
            <a:extLst>
              <a:ext uri="{FF2B5EF4-FFF2-40B4-BE49-F238E27FC236}">
                <a16:creationId xmlns:a16="http://schemas.microsoft.com/office/drawing/2014/main" id="{DABE80F7-3335-49F9-9E1A-E2C87346FDB1}"/>
              </a:ext>
            </a:extLst>
          </p:cNvPr>
          <p:cNvSpPr txBox="1">
            <a:spLocks/>
          </p:cNvSpPr>
          <p:nvPr/>
        </p:nvSpPr>
        <p:spPr>
          <a:xfrm>
            <a:off x="1013654" y="4323309"/>
            <a:ext cx="1899227" cy="248019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WHEELER</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CHURCH</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OF</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CHRIST</a:t>
            </a:r>
          </a:p>
        </p:txBody>
      </p:sp>
    </p:spTree>
    <p:extLst>
      <p:ext uri="{BB962C8B-B14F-4D97-AF65-F5344CB8AC3E}">
        <p14:creationId xmlns:p14="http://schemas.microsoft.com/office/powerpoint/2010/main" val="4471286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DA763A14-F440-8E42-A48D-45ADE6CFF59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 All in All</a:t>
            </a:r>
            <a:endParaRPr lang="en-US">
              <a:ea typeface="+mj-ea"/>
            </a:endParaRPr>
          </a:p>
        </p:txBody>
      </p:sp>
      <p:pic>
        <p:nvPicPr>
          <p:cNvPr id="4098" name="Picture 3" descr="All in All-pp">
            <a:extLst>
              <a:ext uri="{FF2B5EF4-FFF2-40B4-BE49-F238E27FC236}">
                <a16:creationId xmlns:a16="http://schemas.microsoft.com/office/drawing/2014/main" id="{16BB14EB-4BD6-0349-26E0-E25EEFCAFD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2" name="Text Box 4">
            <a:extLst>
              <a:ext uri="{FF2B5EF4-FFF2-40B4-BE49-F238E27FC236}">
                <a16:creationId xmlns:a16="http://schemas.microsoft.com/office/drawing/2014/main" id="{A465CB3B-3452-DC4F-9DBB-E721C5A408EB}"/>
              </a:ext>
            </a:extLst>
          </p:cNvPr>
          <p:cNvSpPr txBox="1">
            <a:spLocks noChangeArrowheads="1"/>
          </p:cNvSpPr>
          <p:nvPr/>
        </p:nvSpPr>
        <p:spPr bwMode="auto">
          <a:xfrm>
            <a:off x="101600" y="76201"/>
            <a:ext cx="395114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You Are My All in All</a:t>
            </a:r>
            <a:endParaRPr lang="en-US" sz="3200">
              <a:solidFill>
                <a:srgbClr val="000000"/>
              </a:solidFill>
              <a:latin typeface="Times" charset="0"/>
              <a:ea typeface="ＭＳ Ｐゴシック" charset="0"/>
            </a:endParaRPr>
          </a:p>
        </p:txBody>
      </p:sp>
      <p:sp>
        <p:nvSpPr>
          <p:cNvPr id="206853" name="Text Box 5">
            <a:extLst>
              <a:ext uri="{FF2B5EF4-FFF2-40B4-BE49-F238E27FC236}">
                <a16:creationId xmlns:a16="http://schemas.microsoft.com/office/drawing/2014/main" id="{8476D3EC-8EFF-951C-982E-ADB2BB1B9D4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484</a:t>
            </a:r>
            <a:endParaRPr lang="en-US" sz="3200">
              <a:solidFill>
                <a:srgbClr val="000000"/>
              </a:solidFill>
              <a:latin typeface="Times" charset="0"/>
              <a:ea typeface="ＭＳ Ｐゴシック"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8B445F73-A961-305A-CC3A-9081A91C4C8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 All in All</a:t>
            </a:r>
            <a:endParaRPr lang="en-US">
              <a:ea typeface="+mj-ea"/>
            </a:endParaRPr>
          </a:p>
        </p:txBody>
      </p:sp>
      <p:pic>
        <p:nvPicPr>
          <p:cNvPr id="5122" name="Picture 3" descr="All in All-pp">
            <a:extLst>
              <a:ext uri="{FF2B5EF4-FFF2-40B4-BE49-F238E27FC236}">
                <a16:creationId xmlns:a16="http://schemas.microsoft.com/office/drawing/2014/main" id="{5373AA7A-ED16-2832-034B-3E3B7A8512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6" name="Text Box 4">
            <a:extLst>
              <a:ext uri="{FF2B5EF4-FFF2-40B4-BE49-F238E27FC236}">
                <a16:creationId xmlns:a16="http://schemas.microsoft.com/office/drawing/2014/main" id="{EB827865-883D-6679-A00A-C9486242BA60}"/>
              </a:ext>
            </a:extLst>
          </p:cNvPr>
          <p:cNvSpPr txBox="1">
            <a:spLocks noChangeArrowheads="1"/>
          </p:cNvSpPr>
          <p:nvPr/>
        </p:nvSpPr>
        <p:spPr bwMode="auto">
          <a:xfrm>
            <a:off x="101600" y="76201"/>
            <a:ext cx="395114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You Are My All in All</a:t>
            </a:r>
            <a:endParaRPr lang="en-US" sz="3200">
              <a:solidFill>
                <a:srgbClr val="000000"/>
              </a:solidFill>
              <a:latin typeface="Times" charset="0"/>
              <a:ea typeface="ＭＳ Ｐゴシック" charset="0"/>
            </a:endParaRPr>
          </a:p>
        </p:txBody>
      </p:sp>
      <p:sp>
        <p:nvSpPr>
          <p:cNvPr id="207877" name="Text Box 5">
            <a:extLst>
              <a:ext uri="{FF2B5EF4-FFF2-40B4-BE49-F238E27FC236}">
                <a16:creationId xmlns:a16="http://schemas.microsoft.com/office/drawing/2014/main" id="{E27905E6-E1EA-2572-8595-215CFC47D92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484</a:t>
            </a:r>
            <a:endParaRPr lang="en-US" sz="3200">
              <a:solidFill>
                <a:srgbClr val="000000"/>
              </a:solidFill>
              <a:latin typeface="Times" charset="0"/>
              <a:ea typeface="ＭＳ Ｐゴシック"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1C969559-0176-511B-0A85-1B0456F146D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5 All in All</a:t>
            </a:r>
            <a:endParaRPr lang="en-US">
              <a:ea typeface="+mj-ea"/>
            </a:endParaRPr>
          </a:p>
        </p:txBody>
      </p:sp>
      <p:pic>
        <p:nvPicPr>
          <p:cNvPr id="6146" name="Picture 3" descr="All in All-pp">
            <a:extLst>
              <a:ext uri="{FF2B5EF4-FFF2-40B4-BE49-F238E27FC236}">
                <a16:creationId xmlns:a16="http://schemas.microsoft.com/office/drawing/2014/main" id="{CB03F2D8-D56B-8FDA-7593-E95E705951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0" name="Text Box 4">
            <a:extLst>
              <a:ext uri="{FF2B5EF4-FFF2-40B4-BE49-F238E27FC236}">
                <a16:creationId xmlns:a16="http://schemas.microsoft.com/office/drawing/2014/main" id="{076217A5-B3B1-0CF9-0021-165E41D61617}"/>
              </a:ext>
            </a:extLst>
          </p:cNvPr>
          <p:cNvSpPr txBox="1">
            <a:spLocks noChangeArrowheads="1"/>
          </p:cNvSpPr>
          <p:nvPr/>
        </p:nvSpPr>
        <p:spPr bwMode="auto">
          <a:xfrm>
            <a:off x="101600" y="76201"/>
            <a:ext cx="395114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You Are My All in All</a:t>
            </a:r>
            <a:endParaRPr lang="en-US" sz="3200">
              <a:solidFill>
                <a:srgbClr val="000000"/>
              </a:solidFill>
              <a:latin typeface="Times" charset="0"/>
              <a:ea typeface="ＭＳ Ｐゴシック" charset="0"/>
            </a:endParaRPr>
          </a:p>
        </p:txBody>
      </p:sp>
      <p:sp>
        <p:nvSpPr>
          <p:cNvPr id="208901" name="Text Box 5">
            <a:extLst>
              <a:ext uri="{FF2B5EF4-FFF2-40B4-BE49-F238E27FC236}">
                <a16:creationId xmlns:a16="http://schemas.microsoft.com/office/drawing/2014/main" id="{BAD964D1-54A2-222A-0D30-2ACCF1D3CDD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484</a:t>
            </a:r>
            <a:endParaRPr lang="en-US" sz="3200">
              <a:solidFill>
                <a:srgbClr val="000000"/>
              </a:solidFill>
              <a:latin typeface="Times" charset="0"/>
              <a:ea typeface="ＭＳ Ｐゴシック"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a:extLst>
              <a:ext uri="{FF2B5EF4-FFF2-40B4-BE49-F238E27FC236}">
                <a16:creationId xmlns:a16="http://schemas.microsoft.com/office/drawing/2014/main" id="{C12F664B-2634-7A8E-82C2-C750823BCA7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6 All in All</a:t>
            </a:r>
            <a:endParaRPr lang="en-US">
              <a:ea typeface="+mj-ea"/>
            </a:endParaRPr>
          </a:p>
        </p:txBody>
      </p:sp>
      <p:pic>
        <p:nvPicPr>
          <p:cNvPr id="7170" name="Picture 3" descr="All in All-pp">
            <a:extLst>
              <a:ext uri="{FF2B5EF4-FFF2-40B4-BE49-F238E27FC236}">
                <a16:creationId xmlns:a16="http://schemas.microsoft.com/office/drawing/2014/main" id="{DFFC3F9A-5874-C73D-06A8-04E2E9A110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4" name="Text Box 4">
            <a:extLst>
              <a:ext uri="{FF2B5EF4-FFF2-40B4-BE49-F238E27FC236}">
                <a16:creationId xmlns:a16="http://schemas.microsoft.com/office/drawing/2014/main" id="{911DE118-1140-6FBA-5857-AC00CB83C06F}"/>
              </a:ext>
            </a:extLst>
          </p:cNvPr>
          <p:cNvSpPr txBox="1">
            <a:spLocks noChangeArrowheads="1"/>
          </p:cNvSpPr>
          <p:nvPr/>
        </p:nvSpPr>
        <p:spPr bwMode="auto">
          <a:xfrm>
            <a:off x="101600" y="76201"/>
            <a:ext cx="395114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You Are My All in All</a:t>
            </a:r>
            <a:endParaRPr lang="en-US" sz="3200">
              <a:solidFill>
                <a:srgbClr val="000000"/>
              </a:solidFill>
              <a:latin typeface="Times" charset="0"/>
              <a:ea typeface="ＭＳ Ｐゴシック" charset="0"/>
            </a:endParaRPr>
          </a:p>
        </p:txBody>
      </p:sp>
      <p:sp>
        <p:nvSpPr>
          <p:cNvPr id="209925" name="Text Box 5">
            <a:extLst>
              <a:ext uri="{FF2B5EF4-FFF2-40B4-BE49-F238E27FC236}">
                <a16:creationId xmlns:a16="http://schemas.microsoft.com/office/drawing/2014/main" id="{0A4FDDDA-580C-D868-28AB-0A1890D156F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484</a:t>
            </a:r>
            <a:endParaRPr lang="en-US" sz="3200">
              <a:solidFill>
                <a:srgbClr val="000000"/>
              </a:solidFill>
              <a:latin typeface="Times" charset="0"/>
              <a:ea typeface="ＭＳ Ｐゴシック"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E8D322BB-82E6-5FF7-AB69-9426E9058A5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All in All</a:t>
            </a:r>
            <a:endParaRPr lang="en-US">
              <a:ea typeface="+mj-ea"/>
            </a:endParaRPr>
          </a:p>
        </p:txBody>
      </p:sp>
      <p:pic>
        <p:nvPicPr>
          <p:cNvPr id="8194" name="Picture 3" descr="All in All-pp">
            <a:extLst>
              <a:ext uri="{FF2B5EF4-FFF2-40B4-BE49-F238E27FC236}">
                <a16:creationId xmlns:a16="http://schemas.microsoft.com/office/drawing/2014/main" id="{0764B0B2-9F21-98BB-C9DC-F5ABFF41B6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8" name="Text Box 4">
            <a:extLst>
              <a:ext uri="{FF2B5EF4-FFF2-40B4-BE49-F238E27FC236}">
                <a16:creationId xmlns:a16="http://schemas.microsoft.com/office/drawing/2014/main" id="{ABA2FAAC-AE0C-893B-2354-66FF3E712270}"/>
              </a:ext>
            </a:extLst>
          </p:cNvPr>
          <p:cNvSpPr txBox="1">
            <a:spLocks noChangeArrowheads="1"/>
          </p:cNvSpPr>
          <p:nvPr/>
        </p:nvSpPr>
        <p:spPr bwMode="auto">
          <a:xfrm>
            <a:off x="101600" y="76201"/>
            <a:ext cx="395114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You Are My All in All</a:t>
            </a:r>
            <a:endParaRPr lang="en-US" sz="3200">
              <a:solidFill>
                <a:srgbClr val="000000"/>
              </a:solidFill>
              <a:latin typeface="Times" charset="0"/>
              <a:ea typeface="ＭＳ Ｐゴシック" charset="0"/>
            </a:endParaRPr>
          </a:p>
        </p:txBody>
      </p:sp>
      <p:sp>
        <p:nvSpPr>
          <p:cNvPr id="210949" name="Text Box 5">
            <a:extLst>
              <a:ext uri="{FF2B5EF4-FFF2-40B4-BE49-F238E27FC236}">
                <a16:creationId xmlns:a16="http://schemas.microsoft.com/office/drawing/2014/main" id="{D81317E9-F10C-573B-D155-DCCCCA9C2D4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484</a:t>
            </a:r>
            <a:endParaRPr lang="en-US" sz="3200">
              <a:solidFill>
                <a:srgbClr val="000000"/>
              </a:solidFill>
              <a:latin typeface="Times" charset="0"/>
              <a:ea typeface="ＭＳ Ｐゴシック"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a:extLst>
              <a:ext uri="{FF2B5EF4-FFF2-40B4-BE49-F238E27FC236}">
                <a16:creationId xmlns:a16="http://schemas.microsoft.com/office/drawing/2014/main" id="{69297FF2-BE01-34E0-9DBE-EBEF727F648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All in All</a:t>
            </a:r>
            <a:endParaRPr lang="en-US">
              <a:ea typeface="+mj-ea"/>
            </a:endParaRPr>
          </a:p>
        </p:txBody>
      </p:sp>
      <p:pic>
        <p:nvPicPr>
          <p:cNvPr id="9218" name="Picture 7" descr="All in All-pp">
            <a:extLst>
              <a:ext uri="{FF2B5EF4-FFF2-40B4-BE49-F238E27FC236}">
                <a16:creationId xmlns:a16="http://schemas.microsoft.com/office/drawing/2014/main" id="{F8506195-7B75-AB1F-FBD4-3DFDBE6B96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6" name="Text Box 8">
            <a:extLst>
              <a:ext uri="{FF2B5EF4-FFF2-40B4-BE49-F238E27FC236}">
                <a16:creationId xmlns:a16="http://schemas.microsoft.com/office/drawing/2014/main" id="{727C6866-3F5F-DBEE-B036-4FAB228BC7CB}"/>
              </a:ext>
            </a:extLst>
          </p:cNvPr>
          <p:cNvSpPr txBox="1">
            <a:spLocks noChangeArrowheads="1"/>
          </p:cNvSpPr>
          <p:nvPr/>
        </p:nvSpPr>
        <p:spPr bwMode="auto">
          <a:xfrm>
            <a:off x="101600" y="76201"/>
            <a:ext cx="395114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You Are My All in All</a:t>
            </a:r>
            <a:endParaRPr lang="en-US" sz="3200">
              <a:solidFill>
                <a:srgbClr val="000000"/>
              </a:solidFill>
              <a:latin typeface="Times" charset="0"/>
              <a:ea typeface="ＭＳ Ｐゴシック" charset="0"/>
            </a:endParaRPr>
          </a:p>
        </p:txBody>
      </p:sp>
      <p:sp>
        <p:nvSpPr>
          <p:cNvPr id="211977" name="Text Box 9">
            <a:extLst>
              <a:ext uri="{FF2B5EF4-FFF2-40B4-BE49-F238E27FC236}">
                <a16:creationId xmlns:a16="http://schemas.microsoft.com/office/drawing/2014/main" id="{D264544F-270E-6ADE-E815-680EB820335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484</a:t>
            </a:r>
            <a:endParaRPr lang="en-US" sz="3200">
              <a:solidFill>
                <a:srgbClr val="000000"/>
              </a:solidFill>
              <a:latin typeface="Times" charset="0"/>
              <a:ea typeface="ＭＳ Ｐゴシック"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5FD331CC-613B-6BCE-B840-3A34D76FF00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 I Will Call Upon the Lord</a:t>
            </a:r>
            <a:endParaRPr lang="en-US">
              <a:ea typeface="+mj-ea"/>
            </a:endParaRPr>
          </a:p>
        </p:txBody>
      </p:sp>
      <p:pic>
        <p:nvPicPr>
          <p:cNvPr id="3074" name="Picture 3" descr="I will call upon-pp-vr1">
            <a:extLst>
              <a:ext uri="{FF2B5EF4-FFF2-40B4-BE49-F238E27FC236}">
                <a16:creationId xmlns:a16="http://schemas.microsoft.com/office/drawing/2014/main" id="{ED427FCB-8360-079E-39B7-027AB9BE8E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 Box 4">
            <a:extLst>
              <a:ext uri="{FF2B5EF4-FFF2-40B4-BE49-F238E27FC236}">
                <a16:creationId xmlns:a16="http://schemas.microsoft.com/office/drawing/2014/main" id="{9C101CA8-DE0E-CD29-A62E-6938C0E7CC47}"/>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63</a:t>
            </a:r>
            <a:endParaRPr lang="en-US" sz="3200">
              <a:solidFill>
                <a:srgbClr val="000000"/>
              </a:solidFill>
              <a:latin typeface="Times" charset="0"/>
              <a:ea typeface="ＭＳ Ｐゴシック" charset="0"/>
              <a:cs typeface="ＭＳ Ｐゴシック" charset="0"/>
            </a:endParaRPr>
          </a:p>
        </p:txBody>
      </p:sp>
      <p:sp>
        <p:nvSpPr>
          <p:cNvPr id="205829" name="Text Box 5">
            <a:extLst>
              <a:ext uri="{FF2B5EF4-FFF2-40B4-BE49-F238E27FC236}">
                <a16:creationId xmlns:a16="http://schemas.microsoft.com/office/drawing/2014/main" id="{16B7167F-0B8E-3EF9-BDD4-5442848019E9}"/>
              </a:ext>
            </a:extLst>
          </p:cNvPr>
          <p:cNvSpPr txBox="1">
            <a:spLocks noChangeArrowheads="1"/>
          </p:cNvSpPr>
          <p:nvPr/>
        </p:nvSpPr>
        <p:spPr bwMode="auto">
          <a:xfrm>
            <a:off x="101600" y="76201"/>
            <a:ext cx="471751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Will Call Upon the Lord</a:t>
            </a:r>
            <a:endParaRPr lang="en-US" sz="3200">
              <a:solidFill>
                <a:srgbClr val="000000"/>
              </a:solidFill>
              <a:latin typeface="Times" charset="0"/>
              <a:ea typeface="ＭＳ Ｐゴシック"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Just A Little Talk With Jesus</a:t>
            </a:r>
          </a:p>
          <a:p>
            <a:pPr>
              <a:lnSpc>
                <a:spcPct val="150000"/>
              </a:lnSpc>
            </a:pPr>
            <a:r>
              <a:rPr lang="en-US" sz="5400" dirty="0">
                <a:latin typeface="Gobold" panose="02000500000000000000" pitchFamily="2" charset="0"/>
              </a:rPr>
              <a:t>#959</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33224405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8C33C324-C692-FF06-413A-289FEBC81D23}"/>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1-1 Just A Little Talk With Jesus</a:t>
            </a:r>
            <a:endParaRPr lang="en-US">
              <a:ea typeface="+mj-ea"/>
            </a:endParaRPr>
          </a:p>
        </p:txBody>
      </p:sp>
      <p:pic>
        <p:nvPicPr>
          <p:cNvPr id="3074" name="Picture 70" descr="Just A Little Talk -pp">
            <a:extLst>
              <a:ext uri="{FF2B5EF4-FFF2-40B4-BE49-F238E27FC236}">
                <a16:creationId xmlns:a16="http://schemas.microsoft.com/office/drawing/2014/main" id="{DA651240-D1B0-8467-240B-E4B38092D2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 name="Text Box 71">
            <a:extLst>
              <a:ext uri="{FF2B5EF4-FFF2-40B4-BE49-F238E27FC236}">
                <a16:creationId xmlns:a16="http://schemas.microsoft.com/office/drawing/2014/main" id="{3000F32E-A4EB-19E3-A17F-0CEC3E834404}"/>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2120" name="Text Box 72">
            <a:extLst>
              <a:ext uri="{FF2B5EF4-FFF2-40B4-BE49-F238E27FC236}">
                <a16:creationId xmlns:a16="http://schemas.microsoft.com/office/drawing/2014/main" id="{4792DE8D-DA2D-0727-AEF0-55CF0923570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a:extLst>
              <a:ext uri="{FF2B5EF4-FFF2-40B4-BE49-F238E27FC236}">
                <a16:creationId xmlns:a16="http://schemas.microsoft.com/office/drawing/2014/main" id="{D5813AF4-57A0-E6AC-D36A-40293277FD92}"/>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1-2 Just A Little Talk With Jesus</a:t>
            </a:r>
            <a:endParaRPr lang="en-US">
              <a:ea typeface="+mj-ea"/>
            </a:endParaRPr>
          </a:p>
        </p:txBody>
      </p:sp>
      <p:pic>
        <p:nvPicPr>
          <p:cNvPr id="5122" name="Picture 8" descr="Just A Little Talk -pp">
            <a:extLst>
              <a:ext uri="{FF2B5EF4-FFF2-40B4-BE49-F238E27FC236}">
                <a16:creationId xmlns:a16="http://schemas.microsoft.com/office/drawing/2014/main" id="{98365032-0919-7FE7-D864-B4BF2227A2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73" name="Text Box 9">
            <a:extLst>
              <a:ext uri="{FF2B5EF4-FFF2-40B4-BE49-F238E27FC236}">
                <a16:creationId xmlns:a16="http://schemas.microsoft.com/office/drawing/2014/main" id="{028C941E-CE51-3E5A-5B7E-F85D7B7A5202}"/>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190474" name="Text Box 10">
            <a:extLst>
              <a:ext uri="{FF2B5EF4-FFF2-40B4-BE49-F238E27FC236}">
                <a16:creationId xmlns:a16="http://schemas.microsoft.com/office/drawing/2014/main" id="{1DB53013-EA61-C65A-3F00-28265DFBA03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9B8F22AA-FA06-F844-F171-0B4A4A9065BE}"/>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C-1 Just A Little Talk With Jesus</a:t>
            </a:r>
            <a:endParaRPr lang="en-US">
              <a:ea typeface="+mj-ea"/>
            </a:endParaRPr>
          </a:p>
        </p:txBody>
      </p:sp>
      <p:pic>
        <p:nvPicPr>
          <p:cNvPr id="7170" name="Picture 5" descr="Just A Little Talk -pp">
            <a:extLst>
              <a:ext uri="{FF2B5EF4-FFF2-40B4-BE49-F238E27FC236}">
                <a16:creationId xmlns:a16="http://schemas.microsoft.com/office/drawing/2014/main" id="{2F14F6AA-3A41-9DF2-D6A0-C32374E8CE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2" name="Text Box 6">
            <a:extLst>
              <a:ext uri="{FF2B5EF4-FFF2-40B4-BE49-F238E27FC236}">
                <a16:creationId xmlns:a16="http://schemas.microsoft.com/office/drawing/2014/main" id="{07C42659-74A8-8286-E499-91D9D0B37208}"/>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198663" name="Text Box 7">
            <a:extLst>
              <a:ext uri="{FF2B5EF4-FFF2-40B4-BE49-F238E27FC236}">
                <a16:creationId xmlns:a16="http://schemas.microsoft.com/office/drawing/2014/main" id="{D7940261-4898-A011-38EB-61D7FA4885A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B2016873-D0DD-4FC6-883E-9339519E941E}"/>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C-2 Just A Little Talk With Jesus</a:t>
            </a:r>
            <a:endParaRPr lang="en-US">
              <a:ea typeface="+mj-ea"/>
            </a:endParaRPr>
          </a:p>
        </p:txBody>
      </p:sp>
      <p:pic>
        <p:nvPicPr>
          <p:cNvPr id="9218" name="Picture 5" descr="Just A Little Talk -pp">
            <a:extLst>
              <a:ext uri="{FF2B5EF4-FFF2-40B4-BE49-F238E27FC236}">
                <a16:creationId xmlns:a16="http://schemas.microsoft.com/office/drawing/2014/main" id="{809A98C0-91D2-0EA0-DEDB-B64FB413CF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6" name="Text Box 6">
            <a:extLst>
              <a:ext uri="{FF2B5EF4-FFF2-40B4-BE49-F238E27FC236}">
                <a16:creationId xmlns:a16="http://schemas.microsoft.com/office/drawing/2014/main" id="{769F8380-977E-C777-7ADF-D16E3D09D4D1}"/>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199687" name="Text Box 7">
            <a:extLst>
              <a:ext uri="{FF2B5EF4-FFF2-40B4-BE49-F238E27FC236}">
                <a16:creationId xmlns:a16="http://schemas.microsoft.com/office/drawing/2014/main" id="{1AEA8464-6C91-2875-E514-5667F311073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7712BC60-AFF0-1B3A-56A5-A955F5B710DF}"/>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C-3 Just A Little Talk With Jesus</a:t>
            </a:r>
            <a:endParaRPr lang="en-US">
              <a:ea typeface="+mj-ea"/>
            </a:endParaRPr>
          </a:p>
        </p:txBody>
      </p:sp>
      <p:pic>
        <p:nvPicPr>
          <p:cNvPr id="11266" name="Picture 5" descr="Just A Little Talk -pp">
            <a:extLst>
              <a:ext uri="{FF2B5EF4-FFF2-40B4-BE49-F238E27FC236}">
                <a16:creationId xmlns:a16="http://schemas.microsoft.com/office/drawing/2014/main" id="{CE013972-D289-6B71-5063-F276FDA670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10" name="Text Box 6">
            <a:extLst>
              <a:ext uri="{FF2B5EF4-FFF2-40B4-BE49-F238E27FC236}">
                <a16:creationId xmlns:a16="http://schemas.microsoft.com/office/drawing/2014/main" id="{96B7995D-DBB0-9315-39A2-7A20C7FCF07E}"/>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200711" name="Text Box 7">
            <a:extLst>
              <a:ext uri="{FF2B5EF4-FFF2-40B4-BE49-F238E27FC236}">
                <a16:creationId xmlns:a16="http://schemas.microsoft.com/office/drawing/2014/main" id="{1A487CBD-6F7E-0730-AA37-224631C0D0C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a:extLst>
              <a:ext uri="{FF2B5EF4-FFF2-40B4-BE49-F238E27FC236}">
                <a16:creationId xmlns:a16="http://schemas.microsoft.com/office/drawing/2014/main" id="{8D7D753C-CDD1-49BD-CAC6-CE318F1B5234}"/>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2-1 Just A Little Talk With Jesus</a:t>
            </a:r>
            <a:endParaRPr lang="en-US">
              <a:ea typeface="+mj-ea"/>
            </a:endParaRPr>
          </a:p>
        </p:txBody>
      </p:sp>
      <p:pic>
        <p:nvPicPr>
          <p:cNvPr id="13314" name="Picture 8" descr="Just A Little Talk -pp">
            <a:extLst>
              <a:ext uri="{FF2B5EF4-FFF2-40B4-BE49-F238E27FC236}">
                <a16:creationId xmlns:a16="http://schemas.microsoft.com/office/drawing/2014/main" id="{AAE7B266-B0D1-75C3-B3F6-14402831B5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7" name="Text Box 9">
            <a:extLst>
              <a:ext uri="{FF2B5EF4-FFF2-40B4-BE49-F238E27FC236}">
                <a16:creationId xmlns:a16="http://schemas.microsoft.com/office/drawing/2014/main" id="{9B1086A8-45B0-3503-BC67-4CEB4F7D1BD3}"/>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191498" name="Text Box 10">
            <a:extLst>
              <a:ext uri="{FF2B5EF4-FFF2-40B4-BE49-F238E27FC236}">
                <a16:creationId xmlns:a16="http://schemas.microsoft.com/office/drawing/2014/main" id="{3DDBC7DA-A6C8-0278-C004-4FF82B32018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a:extLst>
              <a:ext uri="{FF2B5EF4-FFF2-40B4-BE49-F238E27FC236}">
                <a16:creationId xmlns:a16="http://schemas.microsoft.com/office/drawing/2014/main" id="{54EA7039-DDA8-2917-0B73-FE2CFD39DA3C}"/>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2-2 Just A Little Talk With Jesus</a:t>
            </a:r>
            <a:endParaRPr lang="en-US">
              <a:ea typeface="+mj-ea"/>
            </a:endParaRPr>
          </a:p>
        </p:txBody>
      </p:sp>
      <p:pic>
        <p:nvPicPr>
          <p:cNvPr id="15362" name="Picture 8" descr="Just A Little Talk -pp">
            <a:extLst>
              <a:ext uri="{FF2B5EF4-FFF2-40B4-BE49-F238E27FC236}">
                <a16:creationId xmlns:a16="http://schemas.microsoft.com/office/drawing/2014/main" id="{DF88E25E-69D1-BF2B-61B3-30A171F2A5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21" name="Text Box 9">
            <a:extLst>
              <a:ext uri="{FF2B5EF4-FFF2-40B4-BE49-F238E27FC236}">
                <a16:creationId xmlns:a16="http://schemas.microsoft.com/office/drawing/2014/main" id="{237DFE9C-D086-DA98-D6A0-CC0AB0F94F3F}"/>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192522" name="Text Box 10">
            <a:extLst>
              <a:ext uri="{FF2B5EF4-FFF2-40B4-BE49-F238E27FC236}">
                <a16:creationId xmlns:a16="http://schemas.microsoft.com/office/drawing/2014/main" id="{1DD5D785-934D-5DAF-5E3D-2536567D328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BE351C94-9CD1-92FB-6DBE-E7993BA36DD3}"/>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C-1 Just A Little Talk With Jesus</a:t>
            </a:r>
            <a:endParaRPr lang="en-US">
              <a:ea typeface="+mj-ea"/>
            </a:endParaRPr>
          </a:p>
        </p:txBody>
      </p:sp>
      <p:pic>
        <p:nvPicPr>
          <p:cNvPr id="17410" name="Picture 3" descr="Just A Little Talk -pp">
            <a:extLst>
              <a:ext uri="{FF2B5EF4-FFF2-40B4-BE49-F238E27FC236}">
                <a16:creationId xmlns:a16="http://schemas.microsoft.com/office/drawing/2014/main" id="{5B4D4967-8A0C-C414-5587-15D60A2319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Text Box 4">
            <a:extLst>
              <a:ext uri="{FF2B5EF4-FFF2-40B4-BE49-F238E27FC236}">
                <a16:creationId xmlns:a16="http://schemas.microsoft.com/office/drawing/2014/main" id="{F2E4597E-AF64-0075-10E9-2FEE96B989C6}"/>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204805" name="Text Box 5">
            <a:extLst>
              <a:ext uri="{FF2B5EF4-FFF2-40B4-BE49-F238E27FC236}">
                <a16:creationId xmlns:a16="http://schemas.microsoft.com/office/drawing/2014/main" id="{1944D191-57CC-1962-1BA1-B5BCB05F60D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77ED0371-ADEC-F6E6-14E0-9A0B4FCE5AFD}"/>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C-2 Just A Little Talk With Jesus</a:t>
            </a:r>
            <a:endParaRPr lang="en-US">
              <a:ea typeface="+mj-ea"/>
            </a:endParaRPr>
          </a:p>
        </p:txBody>
      </p:sp>
      <p:pic>
        <p:nvPicPr>
          <p:cNvPr id="19458" name="Picture 3" descr="Just A Little Talk -pp">
            <a:extLst>
              <a:ext uri="{FF2B5EF4-FFF2-40B4-BE49-F238E27FC236}">
                <a16:creationId xmlns:a16="http://schemas.microsoft.com/office/drawing/2014/main" id="{77ECD08A-44F4-1FD7-A37B-E0C0BAC8D8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 Box 4">
            <a:extLst>
              <a:ext uri="{FF2B5EF4-FFF2-40B4-BE49-F238E27FC236}">
                <a16:creationId xmlns:a16="http://schemas.microsoft.com/office/drawing/2014/main" id="{71D48EAC-075A-B0B7-7C3B-A915B998FCFA}"/>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205829" name="Text Box 5">
            <a:extLst>
              <a:ext uri="{FF2B5EF4-FFF2-40B4-BE49-F238E27FC236}">
                <a16:creationId xmlns:a16="http://schemas.microsoft.com/office/drawing/2014/main" id="{7F857360-4F97-E2EC-723F-1F573F55C0A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19D4A12E-959B-93E4-707E-A29F95CAA06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 I Will Call Upon the Lord</a:t>
            </a:r>
            <a:endParaRPr lang="en-US">
              <a:ea typeface="+mj-ea"/>
            </a:endParaRPr>
          </a:p>
        </p:txBody>
      </p:sp>
      <p:pic>
        <p:nvPicPr>
          <p:cNvPr id="4098" name="Picture 3" descr="I will call upon-pp-vr1">
            <a:extLst>
              <a:ext uri="{FF2B5EF4-FFF2-40B4-BE49-F238E27FC236}">
                <a16:creationId xmlns:a16="http://schemas.microsoft.com/office/drawing/2014/main" id="{B24A769C-C60E-B748-79AB-724AF77C0C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2" name="Text Box 4">
            <a:extLst>
              <a:ext uri="{FF2B5EF4-FFF2-40B4-BE49-F238E27FC236}">
                <a16:creationId xmlns:a16="http://schemas.microsoft.com/office/drawing/2014/main" id="{39C75888-2710-E2CB-FB53-A3C188F597D7}"/>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63</a:t>
            </a:r>
            <a:endParaRPr lang="en-US" sz="3200">
              <a:solidFill>
                <a:srgbClr val="000000"/>
              </a:solidFill>
              <a:latin typeface="Times" charset="0"/>
              <a:ea typeface="ＭＳ Ｐゴシック" charset="0"/>
              <a:cs typeface="ＭＳ Ｐゴシック" charset="0"/>
            </a:endParaRPr>
          </a:p>
        </p:txBody>
      </p:sp>
      <p:sp>
        <p:nvSpPr>
          <p:cNvPr id="206853" name="Text Box 5">
            <a:extLst>
              <a:ext uri="{FF2B5EF4-FFF2-40B4-BE49-F238E27FC236}">
                <a16:creationId xmlns:a16="http://schemas.microsoft.com/office/drawing/2014/main" id="{3E476B93-178F-37BE-A8E1-2D16FBFA421A}"/>
              </a:ext>
            </a:extLst>
          </p:cNvPr>
          <p:cNvSpPr txBox="1">
            <a:spLocks noChangeArrowheads="1"/>
          </p:cNvSpPr>
          <p:nvPr/>
        </p:nvSpPr>
        <p:spPr bwMode="auto">
          <a:xfrm>
            <a:off x="101600" y="76201"/>
            <a:ext cx="471751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Will Call Upon the Lord</a:t>
            </a:r>
            <a:endParaRPr lang="en-US" sz="3200">
              <a:solidFill>
                <a:srgbClr val="000000"/>
              </a:solidFill>
              <a:latin typeface="Times" charset="0"/>
              <a:ea typeface="ＭＳ Ｐゴシック"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286DA0DD-7375-A08E-A47F-0830079709FB}"/>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C-3 Just A Little Talk With Jesus</a:t>
            </a:r>
            <a:endParaRPr lang="en-US">
              <a:ea typeface="+mj-ea"/>
            </a:endParaRPr>
          </a:p>
        </p:txBody>
      </p:sp>
      <p:pic>
        <p:nvPicPr>
          <p:cNvPr id="21506" name="Picture 3" descr="Just A Little Talk -pp">
            <a:extLst>
              <a:ext uri="{FF2B5EF4-FFF2-40B4-BE49-F238E27FC236}">
                <a16:creationId xmlns:a16="http://schemas.microsoft.com/office/drawing/2014/main" id="{D787DAE5-B736-DDD8-EF14-F36ED737B7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2" name="Text Box 4">
            <a:extLst>
              <a:ext uri="{FF2B5EF4-FFF2-40B4-BE49-F238E27FC236}">
                <a16:creationId xmlns:a16="http://schemas.microsoft.com/office/drawing/2014/main" id="{B5ABD0F4-D69B-A0CF-21FF-EE90DA575AD1}"/>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206853" name="Text Box 5">
            <a:extLst>
              <a:ext uri="{FF2B5EF4-FFF2-40B4-BE49-F238E27FC236}">
                <a16:creationId xmlns:a16="http://schemas.microsoft.com/office/drawing/2014/main" id="{E7B419BC-EA8C-9DF7-2077-5FFA954AD0F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a:extLst>
              <a:ext uri="{FF2B5EF4-FFF2-40B4-BE49-F238E27FC236}">
                <a16:creationId xmlns:a16="http://schemas.microsoft.com/office/drawing/2014/main" id="{C9F1C736-D097-9122-FF79-50E230267DAA}"/>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3-1 Just A Little Talk With Jesus</a:t>
            </a:r>
            <a:endParaRPr lang="en-US">
              <a:ea typeface="+mj-ea"/>
            </a:endParaRPr>
          </a:p>
        </p:txBody>
      </p:sp>
      <p:pic>
        <p:nvPicPr>
          <p:cNvPr id="23554" name="Picture 8" descr="Just A Little Talk -pp">
            <a:extLst>
              <a:ext uri="{FF2B5EF4-FFF2-40B4-BE49-F238E27FC236}">
                <a16:creationId xmlns:a16="http://schemas.microsoft.com/office/drawing/2014/main" id="{545654A8-A18B-6A12-82E8-09DF8D1BA3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45" name="Text Box 9">
            <a:extLst>
              <a:ext uri="{FF2B5EF4-FFF2-40B4-BE49-F238E27FC236}">
                <a16:creationId xmlns:a16="http://schemas.microsoft.com/office/drawing/2014/main" id="{3BBB5A96-980B-8FFB-77D5-AED7E1078D80}"/>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193546" name="Text Box 10">
            <a:extLst>
              <a:ext uri="{FF2B5EF4-FFF2-40B4-BE49-F238E27FC236}">
                <a16:creationId xmlns:a16="http://schemas.microsoft.com/office/drawing/2014/main" id="{11C8FF5C-CFAE-E289-DE12-BB4342C39C9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943616E4-82AC-9139-F8E7-E2111498DAC4}"/>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3-2 Just A Little Talk With Jesus</a:t>
            </a:r>
            <a:endParaRPr lang="en-US">
              <a:ea typeface="+mj-ea"/>
            </a:endParaRPr>
          </a:p>
        </p:txBody>
      </p:sp>
      <p:pic>
        <p:nvPicPr>
          <p:cNvPr id="25602" name="Picture 8" descr="Just A Little Talk -pp">
            <a:extLst>
              <a:ext uri="{FF2B5EF4-FFF2-40B4-BE49-F238E27FC236}">
                <a16:creationId xmlns:a16="http://schemas.microsoft.com/office/drawing/2014/main" id="{2DCB1FD1-A460-5438-AA98-8FE1BDCDDA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9" name="Text Box 9">
            <a:extLst>
              <a:ext uri="{FF2B5EF4-FFF2-40B4-BE49-F238E27FC236}">
                <a16:creationId xmlns:a16="http://schemas.microsoft.com/office/drawing/2014/main" id="{ADF51698-ED7E-6004-D590-6D83810B0F0B}"/>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194570" name="Text Box 10">
            <a:extLst>
              <a:ext uri="{FF2B5EF4-FFF2-40B4-BE49-F238E27FC236}">
                <a16:creationId xmlns:a16="http://schemas.microsoft.com/office/drawing/2014/main" id="{2FB169A3-7159-C1A4-7ABD-949069BF435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20172F27-7AE2-E823-6426-7E96BF1D22C0}"/>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C-1 Just A Little Talk With Jesus</a:t>
            </a:r>
            <a:endParaRPr lang="en-US">
              <a:ea typeface="+mj-ea"/>
            </a:endParaRPr>
          </a:p>
        </p:txBody>
      </p:sp>
      <p:pic>
        <p:nvPicPr>
          <p:cNvPr id="27650" name="Picture 3" descr="Just A Little Talk -pp">
            <a:extLst>
              <a:ext uri="{FF2B5EF4-FFF2-40B4-BE49-F238E27FC236}">
                <a16:creationId xmlns:a16="http://schemas.microsoft.com/office/drawing/2014/main" id="{4ED42AFC-26D6-AFFF-168F-673210F6B4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6" name="Text Box 4">
            <a:extLst>
              <a:ext uri="{FF2B5EF4-FFF2-40B4-BE49-F238E27FC236}">
                <a16:creationId xmlns:a16="http://schemas.microsoft.com/office/drawing/2014/main" id="{F4246A0E-94EA-ED13-10E1-BD5154DC8770}"/>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207877" name="Text Box 5">
            <a:extLst>
              <a:ext uri="{FF2B5EF4-FFF2-40B4-BE49-F238E27FC236}">
                <a16:creationId xmlns:a16="http://schemas.microsoft.com/office/drawing/2014/main" id="{3BEFD3DC-22AA-2650-54F9-917ADECB5D3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59B3C935-723D-0133-DF03-005B89FACCE8}"/>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C-2 Just A Little Talk With Jesus</a:t>
            </a:r>
            <a:endParaRPr lang="en-US">
              <a:ea typeface="+mj-ea"/>
            </a:endParaRPr>
          </a:p>
        </p:txBody>
      </p:sp>
      <p:pic>
        <p:nvPicPr>
          <p:cNvPr id="29698" name="Picture 3" descr="Just A Little Talk -pp">
            <a:extLst>
              <a:ext uri="{FF2B5EF4-FFF2-40B4-BE49-F238E27FC236}">
                <a16:creationId xmlns:a16="http://schemas.microsoft.com/office/drawing/2014/main" id="{1989B01B-7DB4-0D0F-9950-199D54C26A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0" name="Text Box 4">
            <a:extLst>
              <a:ext uri="{FF2B5EF4-FFF2-40B4-BE49-F238E27FC236}">
                <a16:creationId xmlns:a16="http://schemas.microsoft.com/office/drawing/2014/main" id="{76CA7C83-1D97-886F-F453-F5763EE4CD4E}"/>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208901" name="Text Box 5">
            <a:extLst>
              <a:ext uri="{FF2B5EF4-FFF2-40B4-BE49-F238E27FC236}">
                <a16:creationId xmlns:a16="http://schemas.microsoft.com/office/drawing/2014/main" id="{1714B01F-35B8-7EA7-84A1-BA6629A0FC2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a:extLst>
              <a:ext uri="{FF2B5EF4-FFF2-40B4-BE49-F238E27FC236}">
                <a16:creationId xmlns:a16="http://schemas.microsoft.com/office/drawing/2014/main" id="{58EB0269-2A25-A14E-EFE6-57F6E544CD71}"/>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C-3 Just A Little Talk With Jesus</a:t>
            </a:r>
            <a:endParaRPr lang="en-US">
              <a:ea typeface="+mj-ea"/>
            </a:endParaRPr>
          </a:p>
        </p:txBody>
      </p:sp>
      <p:pic>
        <p:nvPicPr>
          <p:cNvPr id="31746" name="Picture 3" descr="Just A Little Talk -pp">
            <a:extLst>
              <a:ext uri="{FF2B5EF4-FFF2-40B4-BE49-F238E27FC236}">
                <a16:creationId xmlns:a16="http://schemas.microsoft.com/office/drawing/2014/main" id="{12FCAFBA-5B0A-9499-CBB1-A712697D25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4" name="Text Box 4">
            <a:extLst>
              <a:ext uri="{FF2B5EF4-FFF2-40B4-BE49-F238E27FC236}">
                <a16:creationId xmlns:a16="http://schemas.microsoft.com/office/drawing/2014/main" id="{B23EEECD-42AD-15E0-1982-5C15140C95C4}"/>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209925" name="Text Box 5">
            <a:extLst>
              <a:ext uri="{FF2B5EF4-FFF2-40B4-BE49-F238E27FC236}">
                <a16:creationId xmlns:a16="http://schemas.microsoft.com/office/drawing/2014/main" id="{E3B19C85-4F0C-75A4-283E-AB42F958B3F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normAutofit/>
          </a:bodyPr>
          <a:lstStyle/>
          <a:p>
            <a:pPr>
              <a:lnSpc>
                <a:spcPct val="150000"/>
              </a:lnSpc>
            </a:pPr>
            <a:r>
              <a:rPr lang="en-US" sz="6600" dirty="0">
                <a:solidFill>
                  <a:srgbClr val="314172"/>
                </a:solidFill>
                <a:latin typeface="Gobold" panose="02000500000000000000" pitchFamily="2" charset="0"/>
              </a:rPr>
              <a:t>Opening Prayer</a:t>
            </a:r>
          </a:p>
        </p:txBody>
      </p:sp>
    </p:spTree>
    <p:extLst>
      <p:ext uri="{BB962C8B-B14F-4D97-AF65-F5344CB8AC3E}">
        <p14:creationId xmlns:p14="http://schemas.microsoft.com/office/powerpoint/2010/main" val="5442581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In Christ Alone</a:t>
            </a:r>
          </a:p>
          <a:p>
            <a:pPr>
              <a:lnSpc>
                <a:spcPct val="150000"/>
              </a:lnSpc>
            </a:pPr>
            <a:r>
              <a:rPr lang="en-US" sz="5400" dirty="0">
                <a:latin typeface="Gobold" panose="02000500000000000000" pitchFamily="2" charset="0"/>
              </a:rPr>
              <a:t>PH #</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42886495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0903A147-D90E-13CE-9570-64A5A9635BB5}"/>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1-1 In Christ Alone</a:t>
            </a:r>
            <a:endParaRPr lang="en-US">
              <a:ea typeface="+mj-ea"/>
            </a:endParaRPr>
          </a:p>
        </p:txBody>
      </p:sp>
      <p:pic>
        <p:nvPicPr>
          <p:cNvPr id="2" name="Picture 19" descr="In Christ Alone-Ryan-pp">
            <a:extLst>
              <a:ext uri="{FF2B5EF4-FFF2-40B4-BE49-F238E27FC236}">
                <a16:creationId xmlns:a16="http://schemas.microsoft.com/office/drawing/2014/main" id="{3F1FF93E-6F84-AB3C-8848-3705C26827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 name="Text Box 20">
            <a:extLst>
              <a:ext uri="{FF2B5EF4-FFF2-40B4-BE49-F238E27FC236}">
                <a16:creationId xmlns:a16="http://schemas.microsoft.com/office/drawing/2014/main" id="{B03A5CDC-69E6-ABA5-5085-7987B9FC30C0}"/>
              </a:ext>
            </a:extLst>
          </p:cNvPr>
          <p:cNvSpPr txBox="1">
            <a:spLocks noChangeArrowheads="1"/>
          </p:cNvSpPr>
          <p:nvPr/>
        </p:nvSpPr>
        <p:spPr bwMode="auto">
          <a:xfrm>
            <a:off x="101600" y="76201"/>
            <a:ext cx="289835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In Christ Alone</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3A597E3C-F12E-82F2-9BDB-94C7FE873D9A}"/>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1-2 In Christ Alone</a:t>
            </a:r>
            <a:endParaRPr lang="en-US">
              <a:ea typeface="+mj-ea"/>
            </a:endParaRPr>
          </a:p>
        </p:txBody>
      </p:sp>
      <p:pic>
        <p:nvPicPr>
          <p:cNvPr id="3074" name="Picture 3" descr="In Christ Alone-Ryan-pp">
            <a:extLst>
              <a:ext uri="{FF2B5EF4-FFF2-40B4-BE49-F238E27FC236}">
                <a16:creationId xmlns:a16="http://schemas.microsoft.com/office/drawing/2014/main" id="{CF83FF91-D49A-100A-4CB7-DF0CF9C0AA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4" name="Text Box 4">
            <a:extLst>
              <a:ext uri="{FF2B5EF4-FFF2-40B4-BE49-F238E27FC236}">
                <a16:creationId xmlns:a16="http://schemas.microsoft.com/office/drawing/2014/main" id="{EBEBCF65-CE29-8FDA-D9B8-8DF7BB248EA6}"/>
              </a:ext>
            </a:extLst>
          </p:cNvPr>
          <p:cNvSpPr txBox="1">
            <a:spLocks noChangeArrowheads="1"/>
          </p:cNvSpPr>
          <p:nvPr/>
        </p:nvSpPr>
        <p:spPr bwMode="auto">
          <a:xfrm>
            <a:off x="101600" y="76201"/>
            <a:ext cx="289835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In Christ Alone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CB0E360F-9D5A-6AF5-9DD1-9E29608D46B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 I Will Call Upon the Lord</a:t>
            </a:r>
            <a:endParaRPr lang="en-US">
              <a:ea typeface="+mj-ea"/>
            </a:endParaRPr>
          </a:p>
        </p:txBody>
      </p:sp>
      <p:pic>
        <p:nvPicPr>
          <p:cNvPr id="5122" name="Picture 4" descr="I will call upon-pp-vr1">
            <a:extLst>
              <a:ext uri="{FF2B5EF4-FFF2-40B4-BE49-F238E27FC236}">
                <a16:creationId xmlns:a16="http://schemas.microsoft.com/office/drawing/2014/main" id="{0B23CCE8-5523-C833-C3FE-29F7B50C04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9" name="Text Box 5">
            <a:extLst>
              <a:ext uri="{FF2B5EF4-FFF2-40B4-BE49-F238E27FC236}">
                <a16:creationId xmlns:a16="http://schemas.microsoft.com/office/drawing/2014/main" id="{35FBC830-00D2-18EC-F4FE-14865AE7DD51}"/>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63</a:t>
            </a:r>
            <a:endParaRPr lang="en-US" sz="3200">
              <a:solidFill>
                <a:srgbClr val="000000"/>
              </a:solidFill>
              <a:latin typeface="Times" charset="0"/>
              <a:ea typeface="ＭＳ Ｐゴシック" charset="0"/>
              <a:cs typeface="ＭＳ Ｐゴシック" charset="0"/>
            </a:endParaRPr>
          </a:p>
        </p:txBody>
      </p:sp>
      <p:sp>
        <p:nvSpPr>
          <p:cNvPr id="210950" name="Text Box 6">
            <a:extLst>
              <a:ext uri="{FF2B5EF4-FFF2-40B4-BE49-F238E27FC236}">
                <a16:creationId xmlns:a16="http://schemas.microsoft.com/office/drawing/2014/main" id="{CE307E19-C516-2EAD-9311-0BAE9149D4AE}"/>
              </a:ext>
            </a:extLst>
          </p:cNvPr>
          <p:cNvSpPr txBox="1">
            <a:spLocks noChangeArrowheads="1"/>
          </p:cNvSpPr>
          <p:nvPr/>
        </p:nvSpPr>
        <p:spPr bwMode="auto">
          <a:xfrm>
            <a:off x="101600" y="76201"/>
            <a:ext cx="471751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Will Call Upon the Lord</a:t>
            </a:r>
            <a:endParaRPr lang="en-US" sz="3200">
              <a:solidFill>
                <a:srgbClr val="000000"/>
              </a:solidFill>
              <a:latin typeface="Times" charset="0"/>
              <a:ea typeface="ＭＳ Ｐゴシック"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47132049-5BCD-C8E9-E102-6CBA78BA3300}"/>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1-3 In Christ Alone</a:t>
            </a:r>
            <a:endParaRPr lang="en-US">
              <a:ea typeface="+mj-ea"/>
            </a:endParaRPr>
          </a:p>
        </p:txBody>
      </p:sp>
      <p:pic>
        <p:nvPicPr>
          <p:cNvPr id="4098" name="Picture 3" descr="In Christ Alone-Ryan-pp">
            <a:extLst>
              <a:ext uri="{FF2B5EF4-FFF2-40B4-BE49-F238E27FC236}">
                <a16:creationId xmlns:a16="http://schemas.microsoft.com/office/drawing/2014/main" id="{BA83E49F-7CA3-0BB5-040C-CE5C7283B1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8" name="Text Box 4">
            <a:extLst>
              <a:ext uri="{FF2B5EF4-FFF2-40B4-BE49-F238E27FC236}">
                <a16:creationId xmlns:a16="http://schemas.microsoft.com/office/drawing/2014/main" id="{DDD392D3-2751-C9E6-FE25-54E364452317}"/>
              </a:ext>
            </a:extLst>
          </p:cNvPr>
          <p:cNvSpPr txBox="1">
            <a:spLocks noChangeArrowheads="1"/>
          </p:cNvSpPr>
          <p:nvPr/>
        </p:nvSpPr>
        <p:spPr bwMode="auto">
          <a:xfrm>
            <a:off x="101600" y="76201"/>
            <a:ext cx="289835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In Christ Alone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0CB2D461-0D1D-D610-D1A8-3AF0A4EA8439}"/>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1-4 In Christ Alone</a:t>
            </a:r>
            <a:endParaRPr lang="en-US">
              <a:ea typeface="+mj-ea"/>
            </a:endParaRPr>
          </a:p>
        </p:txBody>
      </p:sp>
      <p:pic>
        <p:nvPicPr>
          <p:cNvPr id="5122" name="Picture 3" descr="In Christ Alone-Ryan-pp">
            <a:extLst>
              <a:ext uri="{FF2B5EF4-FFF2-40B4-BE49-F238E27FC236}">
                <a16:creationId xmlns:a16="http://schemas.microsoft.com/office/drawing/2014/main" id="{61573FEB-AC80-FA75-DFB4-B7ED8BC77D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2" name="Text Box 4">
            <a:extLst>
              <a:ext uri="{FF2B5EF4-FFF2-40B4-BE49-F238E27FC236}">
                <a16:creationId xmlns:a16="http://schemas.microsoft.com/office/drawing/2014/main" id="{57723193-A03B-6D38-8B93-70BB58DF982A}"/>
              </a:ext>
            </a:extLst>
          </p:cNvPr>
          <p:cNvSpPr txBox="1">
            <a:spLocks noChangeArrowheads="1"/>
          </p:cNvSpPr>
          <p:nvPr/>
        </p:nvSpPr>
        <p:spPr bwMode="auto">
          <a:xfrm>
            <a:off x="101600" y="76201"/>
            <a:ext cx="289835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In Christ Alone</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6F0E4813-0355-ED63-504D-293CBBC82517}"/>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2-1 In Christ Alone</a:t>
            </a:r>
            <a:endParaRPr lang="en-US">
              <a:ea typeface="+mj-ea"/>
            </a:endParaRPr>
          </a:p>
        </p:txBody>
      </p:sp>
      <p:pic>
        <p:nvPicPr>
          <p:cNvPr id="6146" name="Picture 3" descr="In Christ Alone-Ryan-pp">
            <a:extLst>
              <a:ext uri="{FF2B5EF4-FFF2-40B4-BE49-F238E27FC236}">
                <a16:creationId xmlns:a16="http://schemas.microsoft.com/office/drawing/2014/main" id="{4AE2194D-9F70-7DA8-AA87-E518DB195A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6" name="Text Box 4">
            <a:extLst>
              <a:ext uri="{FF2B5EF4-FFF2-40B4-BE49-F238E27FC236}">
                <a16:creationId xmlns:a16="http://schemas.microsoft.com/office/drawing/2014/main" id="{4109FEFE-F863-62AE-1C57-5B94B115C74D}"/>
              </a:ext>
            </a:extLst>
          </p:cNvPr>
          <p:cNvSpPr txBox="1">
            <a:spLocks noChangeArrowheads="1"/>
          </p:cNvSpPr>
          <p:nvPr/>
        </p:nvSpPr>
        <p:spPr bwMode="auto">
          <a:xfrm>
            <a:off x="101600" y="76201"/>
            <a:ext cx="289835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In Christ Alone</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C9CACFB7-BF6B-E203-368C-9EECECC032FC}"/>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2-2 In Christ Alone</a:t>
            </a:r>
            <a:endParaRPr lang="en-US">
              <a:ea typeface="+mj-ea"/>
            </a:endParaRPr>
          </a:p>
        </p:txBody>
      </p:sp>
      <p:pic>
        <p:nvPicPr>
          <p:cNvPr id="7170" name="Picture 3" descr="In Christ Alone-Ryan-pp">
            <a:extLst>
              <a:ext uri="{FF2B5EF4-FFF2-40B4-BE49-F238E27FC236}">
                <a16:creationId xmlns:a16="http://schemas.microsoft.com/office/drawing/2014/main" id="{0310C148-D3C4-0EF4-CEDB-843D15B804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0" name="Text Box 4">
            <a:extLst>
              <a:ext uri="{FF2B5EF4-FFF2-40B4-BE49-F238E27FC236}">
                <a16:creationId xmlns:a16="http://schemas.microsoft.com/office/drawing/2014/main" id="{AD5E711D-D0B4-BD5E-99C1-C0781B15AED0}"/>
              </a:ext>
            </a:extLst>
          </p:cNvPr>
          <p:cNvSpPr txBox="1">
            <a:spLocks noChangeArrowheads="1"/>
          </p:cNvSpPr>
          <p:nvPr/>
        </p:nvSpPr>
        <p:spPr bwMode="auto">
          <a:xfrm>
            <a:off x="101600" y="76201"/>
            <a:ext cx="289835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In Christ Alone</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6B24F4E9-9A99-67A1-BBDE-01B2BF71EB68}"/>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2-3 In Christ Alone</a:t>
            </a:r>
            <a:endParaRPr lang="en-US">
              <a:ea typeface="+mj-ea"/>
            </a:endParaRPr>
          </a:p>
        </p:txBody>
      </p:sp>
      <p:pic>
        <p:nvPicPr>
          <p:cNvPr id="8194" name="Picture 3" descr="In Christ Alone-Ryan-pp">
            <a:extLst>
              <a:ext uri="{FF2B5EF4-FFF2-40B4-BE49-F238E27FC236}">
                <a16:creationId xmlns:a16="http://schemas.microsoft.com/office/drawing/2014/main" id="{836C2E7B-2FCF-1CDB-6FD7-9CE66926C3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4" name="Text Box 4">
            <a:extLst>
              <a:ext uri="{FF2B5EF4-FFF2-40B4-BE49-F238E27FC236}">
                <a16:creationId xmlns:a16="http://schemas.microsoft.com/office/drawing/2014/main" id="{DED0BAA1-0945-E538-884B-4F3ADF3B2157}"/>
              </a:ext>
            </a:extLst>
          </p:cNvPr>
          <p:cNvSpPr txBox="1">
            <a:spLocks noChangeArrowheads="1"/>
          </p:cNvSpPr>
          <p:nvPr/>
        </p:nvSpPr>
        <p:spPr bwMode="auto">
          <a:xfrm>
            <a:off x="101600" y="76201"/>
            <a:ext cx="289835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In Christ Alone</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A13ACC34-FE26-1964-1FE1-6ACE818A7AB0}"/>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2-4 In Christ Alone</a:t>
            </a:r>
            <a:endParaRPr lang="en-US">
              <a:ea typeface="+mj-ea"/>
            </a:endParaRPr>
          </a:p>
        </p:txBody>
      </p:sp>
      <p:pic>
        <p:nvPicPr>
          <p:cNvPr id="9218" name="Picture 3" descr="In Christ Alone-Ryan-pp">
            <a:extLst>
              <a:ext uri="{FF2B5EF4-FFF2-40B4-BE49-F238E27FC236}">
                <a16:creationId xmlns:a16="http://schemas.microsoft.com/office/drawing/2014/main" id="{5E1F8F4F-72A0-8352-1A85-F34CBBEB1B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8" name="Text Box 4">
            <a:extLst>
              <a:ext uri="{FF2B5EF4-FFF2-40B4-BE49-F238E27FC236}">
                <a16:creationId xmlns:a16="http://schemas.microsoft.com/office/drawing/2014/main" id="{D58A163A-1EF8-CAA4-E02E-8AF48EDEEA87}"/>
              </a:ext>
            </a:extLst>
          </p:cNvPr>
          <p:cNvSpPr txBox="1">
            <a:spLocks noChangeArrowheads="1"/>
          </p:cNvSpPr>
          <p:nvPr/>
        </p:nvSpPr>
        <p:spPr bwMode="auto">
          <a:xfrm>
            <a:off x="101600" y="76201"/>
            <a:ext cx="289835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In Christ Alone</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A6A43D43-3D91-2AD0-7D30-D33EECCB59FD}"/>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3-1 In Christ Alone</a:t>
            </a:r>
            <a:endParaRPr lang="en-US">
              <a:ea typeface="+mj-ea"/>
            </a:endParaRPr>
          </a:p>
        </p:txBody>
      </p:sp>
      <p:pic>
        <p:nvPicPr>
          <p:cNvPr id="10242" name="Picture 3" descr="In Christ Alone-Ryan-pp">
            <a:extLst>
              <a:ext uri="{FF2B5EF4-FFF2-40B4-BE49-F238E27FC236}">
                <a16:creationId xmlns:a16="http://schemas.microsoft.com/office/drawing/2014/main" id="{818E2F84-6516-416B-FFE0-2346F4B37E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2" name="Text Box 4">
            <a:extLst>
              <a:ext uri="{FF2B5EF4-FFF2-40B4-BE49-F238E27FC236}">
                <a16:creationId xmlns:a16="http://schemas.microsoft.com/office/drawing/2014/main" id="{D2CAA2E4-934C-AB55-52A1-4C6C506B5414}"/>
              </a:ext>
            </a:extLst>
          </p:cNvPr>
          <p:cNvSpPr txBox="1">
            <a:spLocks noChangeArrowheads="1"/>
          </p:cNvSpPr>
          <p:nvPr/>
        </p:nvSpPr>
        <p:spPr bwMode="auto">
          <a:xfrm>
            <a:off x="101600" y="76201"/>
            <a:ext cx="289835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In Christ Alone</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8378348B-50AE-4946-B84A-06DB9FF180D4}"/>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3-2 In Christ Alone</a:t>
            </a:r>
            <a:endParaRPr lang="en-US">
              <a:ea typeface="+mj-ea"/>
            </a:endParaRPr>
          </a:p>
        </p:txBody>
      </p:sp>
      <p:pic>
        <p:nvPicPr>
          <p:cNvPr id="11266" name="Picture 3" descr="In Christ Alone-Ryan-pp">
            <a:extLst>
              <a:ext uri="{FF2B5EF4-FFF2-40B4-BE49-F238E27FC236}">
                <a16:creationId xmlns:a16="http://schemas.microsoft.com/office/drawing/2014/main" id="{7706CDD3-C0DE-534A-8246-1C98B0698B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6" name="Text Box 4">
            <a:extLst>
              <a:ext uri="{FF2B5EF4-FFF2-40B4-BE49-F238E27FC236}">
                <a16:creationId xmlns:a16="http://schemas.microsoft.com/office/drawing/2014/main" id="{BD70C8E5-86E0-F308-02D2-5ACAAFFF84A4}"/>
              </a:ext>
            </a:extLst>
          </p:cNvPr>
          <p:cNvSpPr txBox="1">
            <a:spLocks noChangeArrowheads="1"/>
          </p:cNvSpPr>
          <p:nvPr/>
        </p:nvSpPr>
        <p:spPr bwMode="auto">
          <a:xfrm>
            <a:off x="101600" y="76201"/>
            <a:ext cx="289835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In Christ Alone</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7C227372-0EF8-E663-6DE5-9D89EB063678}"/>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3-3 In Christ Alone</a:t>
            </a:r>
            <a:endParaRPr lang="en-US">
              <a:ea typeface="+mj-ea"/>
            </a:endParaRPr>
          </a:p>
        </p:txBody>
      </p:sp>
      <p:pic>
        <p:nvPicPr>
          <p:cNvPr id="12290" name="Picture 3" descr="In Christ Alone-Ryan-pp">
            <a:extLst>
              <a:ext uri="{FF2B5EF4-FFF2-40B4-BE49-F238E27FC236}">
                <a16:creationId xmlns:a16="http://schemas.microsoft.com/office/drawing/2014/main" id="{1D0EEC1E-AE4A-D794-B0BE-9C6B4DC022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0" name="Text Box 4">
            <a:extLst>
              <a:ext uri="{FF2B5EF4-FFF2-40B4-BE49-F238E27FC236}">
                <a16:creationId xmlns:a16="http://schemas.microsoft.com/office/drawing/2014/main" id="{9F374850-607B-DE1D-A1DC-4325A3974277}"/>
              </a:ext>
            </a:extLst>
          </p:cNvPr>
          <p:cNvSpPr txBox="1">
            <a:spLocks noChangeArrowheads="1"/>
          </p:cNvSpPr>
          <p:nvPr/>
        </p:nvSpPr>
        <p:spPr bwMode="auto">
          <a:xfrm>
            <a:off x="101600" y="76201"/>
            <a:ext cx="289835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In Christ Alone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6AFADE35-7031-9AF8-A9AE-E0FEEE969D4B}"/>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3-4 In Christ Alone</a:t>
            </a:r>
            <a:endParaRPr lang="en-US">
              <a:ea typeface="+mj-ea"/>
            </a:endParaRPr>
          </a:p>
        </p:txBody>
      </p:sp>
      <p:pic>
        <p:nvPicPr>
          <p:cNvPr id="13314" name="Picture 3" descr="In Christ Alone-Ryan-pp">
            <a:extLst>
              <a:ext uri="{FF2B5EF4-FFF2-40B4-BE49-F238E27FC236}">
                <a16:creationId xmlns:a16="http://schemas.microsoft.com/office/drawing/2014/main" id="{A19D5125-63FA-BF7F-4B1C-65A7EE25FD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4" name="Text Box 4">
            <a:extLst>
              <a:ext uri="{FF2B5EF4-FFF2-40B4-BE49-F238E27FC236}">
                <a16:creationId xmlns:a16="http://schemas.microsoft.com/office/drawing/2014/main" id="{F540896C-E6C0-9652-9357-90A8E1C11B7E}"/>
              </a:ext>
            </a:extLst>
          </p:cNvPr>
          <p:cNvSpPr txBox="1">
            <a:spLocks noChangeArrowheads="1"/>
          </p:cNvSpPr>
          <p:nvPr/>
        </p:nvSpPr>
        <p:spPr bwMode="auto">
          <a:xfrm>
            <a:off x="101600" y="76201"/>
            <a:ext cx="289835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In Christ Alone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65C1011F-A0E6-7803-1005-7BC81E6F147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DC1 I Will Call Upon the Lord</a:t>
            </a:r>
            <a:endParaRPr lang="en-US">
              <a:ea typeface="+mj-ea"/>
            </a:endParaRPr>
          </a:p>
        </p:txBody>
      </p:sp>
      <p:pic>
        <p:nvPicPr>
          <p:cNvPr id="6146" name="Picture 3" descr="I will call upon-pp-vr1">
            <a:extLst>
              <a:ext uri="{FF2B5EF4-FFF2-40B4-BE49-F238E27FC236}">
                <a16:creationId xmlns:a16="http://schemas.microsoft.com/office/drawing/2014/main" id="{4C72E8B5-D5F7-EC2F-A3FB-99FCEEBB25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6" name="Text Box 4">
            <a:extLst>
              <a:ext uri="{FF2B5EF4-FFF2-40B4-BE49-F238E27FC236}">
                <a16:creationId xmlns:a16="http://schemas.microsoft.com/office/drawing/2014/main" id="{D89E420B-B4AF-5E0F-5B37-6B51B12F8227}"/>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63</a:t>
            </a:r>
            <a:endParaRPr lang="en-US" sz="3200">
              <a:solidFill>
                <a:srgbClr val="000000"/>
              </a:solidFill>
              <a:latin typeface="Times" charset="0"/>
              <a:ea typeface="ＭＳ Ｐゴシック" charset="0"/>
              <a:cs typeface="ＭＳ Ｐゴシック" charset="0"/>
            </a:endParaRPr>
          </a:p>
        </p:txBody>
      </p:sp>
      <p:sp>
        <p:nvSpPr>
          <p:cNvPr id="207877" name="Text Box 5">
            <a:extLst>
              <a:ext uri="{FF2B5EF4-FFF2-40B4-BE49-F238E27FC236}">
                <a16:creationId xmlns:a16="http://schemas.microsoft.com/office/drawing/2014/main" id="{BE6946A6-A8CD-9136-AE7B-6E32EAF7881D}"/>
              </a:ext>
            </a:extLst>
          </p:cNvPr>
          <p:cNvSpPr txBox="1">
            <a:spLocks noChangeArrowheads="1"/>
          </p:cNvSpPr>
          <p:nvPr/>
        </p:nvSpPr>
        <p:spPr bwMode="auto">
          <a:xfrm>
            <a:off x="101600" y="76201"/>
            <a:ext cx="471751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Will Call Upon the Lord</a:t>
            </a:r>
            <a:endParaRPr lang="en-US" sz="3200">
              <a:solidFill>
                <a:srgbClr val="000000"/>
              </a:solidFill>
              <a:latin typeface="Times" charset="0"/>
              <a:ea typeface="ＭＳ Ｐゴシック"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B72109F8-85E5-BC8F-FBBD-3462C63B30DC}"/>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4-1 In Christ Alone</a:t>
            </a:r>
            <a:endParaRPr lang="en-US">
              <a:ea typeface="+mj-ea"/>
            </a:endParaRPr>
          </a:p>
        </p:txBody>
      </p:sp>
      <p:pic>
        <p:nvPicPr>
          <p:cNvPr id="14338" name="Picture 3" descr="In Christ Alone-Ryan-pp">
            <a:extLst>
              <a:ext uri="{FF2B5EF4-FFF2-40B4-BE49-F238E27FC236}">
                <a16:creationId xmlns:a16="http://schemas.microsoft.com/office/drawing/2014/main" id="{C92B74FB-61F1-03B1-CE81-6A40D81950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8" name="Text Box 4">
            <a:extLst>
              <a:ext uri="{FF2B5EF4-FFF2-40B4-BE49-F238E27FC236}">
                <a16:creationId xmlns:a16="http://schemas.microsoft.com/office/drawing/2014/main" id="{E7905544-5ECA-003F-BEF2-623102707124}"/>
              </a:ext>
            </a:extLst>
          </p:cNvPr>
          <p:cNvSpPr txBox="1">
            <a:spLocks noChangeArrowheads="1"/>
          </p:cNvSpPr>
          <p:nvPr/>
        </p:nvSpPr>
        <p:spPr bwMode="auto">
          <a:xfrm>
            <a:off x="101600" y="76201"/>
            <a:ext cx="289835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In Christ Alone</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C25AC764-4D8F-668E-6D60-7390027B4468}"/>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4-2 In Christ Alone</a:t>
            </a:r>
            <a:endParaRPr lang="en-US">
              <a:ea typeface="+mj-ea"/>
            </a:endParaRPr>
          </a:p>
        </p:txBody>
      </p:sp>
      <p:pic>
        <p:nvPicPr>
          <p:cNvPr id="15362" name="Picture 3" descr="In Christ Alone-Ryan-pp">
            <a:extLst>
              <a:ext uri="{FF2B5EF4-FFF2-40B4-BE49-F238E27FC236}">
                <a16:creationId xmlns:a16="http://schemas.microsoft.com/office/drawing/2014/main" id="{343F4764-B36C-3174-6966-6E89669B50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2" name="Text Box 4">
            <a:extLst>
              <a:ext uri="{FF2B5EF4-FFF2-40B4-BE49-F238E27FC236}">
                <a16:creationId xmlns:a16="http://schemas.microsoft.com/office/drawing/2014/main" id="{9FB8D0F8-0705-C723-60DC-FED3C373811F}"/>
              </a:ext>
            </a:extLst>
          </p:cNvPr>
          <p:cNvSpPr txBox="1">
            <a:spLocks noChangeArrowheads="1"/>
          </p:cNvSpPr>
          <p:nvPr/>
        </p:nvSpPr>
        <p:spPr bwMode="auto">
          <a:xfrm>
            <a:off x="101600" y="76201"/>
            <a:ext cx="289835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In Christ Alone</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0D8208A5-B078-5C6C-90D3-EA37A58E16DB}"/>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4-3 In Christ Alone</a:t>
            </a:r>
            <a:endParaRPr lang="en-US">
              <a:ea typeface="+mj-ea"/>
            </a:endParaRPr>
          </a:p>
        </p:txBody>
      </p:sp>
      <p:pic>
        <p:nvPicPr>
          <p:cNvPr id="16386" name="Picture 3" descr="In Christ Alone-Ryan-pp">
            <a:extLst>
              <a:ext uri="{FF2B5EF4-FFF2-40B4-BE49-F238E27FC236}">
                <a16:creationId xmlns:a16="http://schemas.microsoft.com/office/drawing/2014/main" id="{8984E078-5E29-EEA9-AB71-4ED1FF774D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6" name="Text Box 4">
            <a:extLst>
              <a:ext uri="{FF2B5EF4-FFF2-40B4-BE49-F238E27FC236}">
                <a16:creationId xmlns:a16="http://schemas.microsoft.com/office/drawing/2014/main" id="{90F9B811-23A0-2B79-8E2D-B842A9568894}"/>
              </a:ext>
            </a:extLst>
          </p:cNvPr>
          <p:cNvSpPr txBox="1">
            <a:spLocks noChangeArrowheads="1"/>
          </p:cNvSpPr>
          <p:nvPr/>
        </p:nvSpPr>
        <p:spPr bwMode="auto">
          <a:xfrm>
            <a:off x="101600" y="76201"/>
            <a:ext cx="289835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In Christ Alone</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2F165FBA-2883-22D8-85AD-270E30660598}"/>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4-4 In Christ Alone</a:t>
            </a:r>
            <a:endParaRPr lang="en-US">
              <a:ea typeface="+mj-ea"/>
            </a:endParaRPr>
          </a:p>
        </p:txBody>
      </p:sp>
      <p:pic>
        <p:nvPicPr>
          <p:cNvPr id="17410" name="Picture 3" descr="In Christ Alone-Ryan-pp">
            <a:extLst>
              <a:ext uri="{FF2B5EF4-FFF2-40B4-BE49-F238E27FC236}">
                <a16:creationId xmlns:a16="http://schemas.microsoft.com/office/drawing/2014/main" id="{3CFEDEAE-1132-DCC3-6297-2A3900E6E3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0" name="Text Box 4">
            <a:extLst>
              <a:ext uri="{FF2B5EF4-FFF2-40B4-BE49-F238E27FC236}">
                <a16:creationId xmlns:a16="http://schemas.microsoft.com/office/drawing/2014/main" id="{7D113273-1CF9-F9ED-7A53-31B4F77969B3}"/>
              </a:ext>
            </a:extLst>
          </p:cNvPr>
          <p:cNvSpPr txBox="1">
            <a:spLocks noChangeArrowheads="1"/>
          </p:cNvSpPr>
          <p:nvPr/>
        </p:nvSpPr>
        <p:spPr bwMode="auto">
          <a:xfrm>
            <a:off x="101600" y="76201"/>
            <a:ext cx="289835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In Christ Alone</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Here I Am To Worship</a:t>
            </a:r>
          </a:p>
          <a:p>
            <a:pPr>
              <a:lnSpc>
                <a:spcPct val="150000"/>
              </a:lnSpc>
            </a:pPr>
            <a:r>
              <a:rPr lang="en-US" sz="6000" dirty="0">
                <a:latin typeface="Gobold" panose="02000500000000000000" pitchFamily="2" charset="0"/>
              </a:rPr>
              <a:t>PH #</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2768344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323DA9BE-7127-B9E5-E0A5-B7AE262CFFB6}"/>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1-1 Here I Am To Worship</a:t>
            </a:r>
            <a:endParaRPr lang="en-US">
              <a:ea typeface="+mj-ea"/>
            </a:endParaRPr>
          </a:p>
        </p:txBody>
      </p:sp>
      <p:pic>
        <p:nvPicPr>
          <p:cNvPr id="2" name="Picture 15" descr="Here I Am To Worship-pp">
            <a:extLst>
              <a:ext uri="{FF2B5EF4-FFF2-40B4-BE49-F238E27FC236}">
                <a16:creationId xmlns:a16="http://schemas.microsoft.com/office/drawing/2014/main" id="{A9304C5F-0898-C720-D854-B95DFECD9B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4" name="Text Box 16">
            <a:extLst>
              <a:ext uri="{FF2B5EF4-FFF2-40B4-BE49-F238E27FC236}">
                <a16:creationId xmlns:a16="http://schemas.microsoft.com/office/drawing/2014/main" id="{CE067DC3-7C71-BF42-6718-7BDC25C99699}"/>
              </a:ext>
            </a:extLst>
          </p:cNvPr>
          <p:cNvSpPr txBox="1">
            <a:spLocks noChangeArrowheads="1"/>
          </p:cNvSpPr>
          <p:nvPr/>
        </p:nvSpPr>
        <p:spPr bwMode="auto">
          <a:xfrm>
            <a:off x="101600" y="76201"/>
            <a:ext cx="416223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Here I Am To Worship</a:t>
            </a:r>
            <a:endParaRPr lang="en-US" sz="3200">
              <a:solidFill>
                <a:srgbClr val="000000"/>
              </a:solidFill>
              <a:latin typeface="Times" charset="0"/>
              <a:ea typeface="ＭＳ Ｐゴシック"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93BD640B-2191-53E6-A10F-0B85E69CE54A}"/>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1-2 Here I Am To Worship</a:t>
            </a:r>
            <a:endParaRPr lang="en-US">
              <a:ea typeface="+mj-ea"/>
            </a:endParaRPr>
          </a:p>
        </p:txBody>
      </p:sp>
      <p:pic>
        <p:nvPicPr>
          <p:cNvPr id="3074" name="Picture 3" descr="Here I Am To Worship-pp">
            <a:extLst>
              <a:ext uri="{FF2B5EF4-FFF2-40B4-BE49-F238E27FC236}">
                <a16:creationId xmlns:a16="http://schemas.microsoft.com/office/drawing/2014/main" id="{B5162B0B-D694-307B-3360-2383D27DE9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Text Box 4">
            <a:extLst>
              <a:ext uri="{FF2B5EF4-FFF2-40B4-BE49-F238E27FC236}">
                <a16:creationId xmlns:a16="http://schemas.microsoft.com/office/drawing/2014/main" id="{3DB4820B-233A-AE1C-E98C-543B17DFF158}"/>
              </a:ext>
            </a:extLst>
          </p:cNvPr>
          <p:cNvSpPr txBox="1">
            <a:spLocks noChangeArrowheads="1"/>
          </p:cNvSpPr>
          <p:nvPr/>
        </p:nvSpPr>
        <p:spPr bwMode="auto">
          <a:xfrm>
            <a:off x="101600" y="76201"/>
            <a:ext cx="416223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Here I Am To Worship</a:t>
            </a:r>
            <a:endParaRPr lang="en-US" sz="3200">
              <a:solidFill>
                <a:srgbClr val="000000"/>
              </a:solidFill>
              <a:latin typeface="Times" charset="0"/>
              <a:ea typeface="ＭＳ Ｐゴシック"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CE6B7078-8D07-9096-FD5E-7C3A90830994}"/>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C-1 Here I Am To Worship</a:t>
            </a:r>
            <a:endParaRPr lang="en-US">
              <a:ea typeface="+mj-ea"/>
            </a:endParaRPr>
          </a:p>
        </p:txBody>
      </p:sp>
      <p:pic>
        <p:nvPicPr>
          <p:cNvPr id="4098" name="Picture 3" descr="Here I Am To Worship-pp">
            <a:extLst>
              <a:ext uri="{FF2B5EF4-FFF2-40B4-BE49-F238E27FC236}">
                <a16:creationId xmlns:a16="http://schemas.microsoft.com/office/drawing/2014/main" id="{8DF54C5A-A028-B3DB-3DC1-2FCB1B11E6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Text Box 4">
            <a:extLst>
              <a:ext uri="{FF2B5EF4-FFF2-40B4-BE49-F238E27FC236}">
                <a16:creationId xmlns:a16="http://schemas.microsoft.com/office/drawing/2014/main" id="{97E0D81D-A66E-87D7-717C-7AD6573208FF}"/>
              </a:ext>
            </a:extLst>
          </p:cNvPr>
          <p:cNvSpPr txBox="1">
            <a:spLocks noChangeArrowheads="1"/>
          </p:cNvSpPr>
          <p:nvPr/>
        </p:nvSpPr>
        <p:spPr bwMode="auto">
          <a:xfrm>
            <a:off x="101600" y="76201"/>
            <a:ext cx="416223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Here I Am To Worship</a:t>
            </a:r>
            <a:endParaRPr lang="en-US" sz="3200">
              <a:solidFill>
                <a:srgbClr val="000000"/>
              </a:solidFill>
              <a:latin typeface="Times" charset="0"/>
              <a:ea typeface="ＭＳ Ｐゴシック"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654B267B-0E98-F944-3FA0-DA574FAD0AB4}"/>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C-2 Here I Am To Worship</a:t>
            </a:r>
            <a:endParaRPr lang="en-US">
              <a:ea typeface="+mj-ea"/>
            </a:endParaRPr>
          </a:p>
        </p:txBody>
      </p:sp>
      <p:pic>
        <p:nvPicPr>
          <p:cNvPr id="5122" name="Picture 3" descr="Here I Am To Worship-pp">
            <a:extLst>
              <a:ext uri="{FF2B5EF4-FFF2-40B4-BE49-F238E27FC236}">
                <a16:creationId xmlns:a16="http://schemas.microsoft.com/office/drawing/2014/main" id="{42A0132D-24B4-E6F0-F7F9-09F83711A5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Text Box 4">
            <a:extLst>
              <a:ext uri="{FF2B5EF4-FFF2-40B4-BE49-F238E27FC236}">
                <a16:creationId xmlns:a16="http://schemas.microsoft.com/office/drawing/2014/main" id="{D059CA5B-9169-A909-6F67-3D2A03380FD8}"/>
              </a:ext>
            </a:extLst>
          </p:cNvPr>
          <p:cNvSpPr txBox="1">
            <a:spLocks noChangeArrowheads="1"/>
          </p:cNvSpPr>
          <p:nvPr/>
        </p:nvSpPr>
        <p:spPr bwMode="auto">
          <a:xfrm>
            <a:off x="101600" y="76201"/>
            <a:ext cx="416223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Here I Am To Worship</a:t>
            </a:r>
            <a:endParaRPr lang="en-US" sz="3200">
              <a:solidFill>
                <a:srgbClr val="000000"/>
              </a:solidFill>
              <a:latin typeface="Times" charset="0"/>
              <a:ea typeface="ＭＳ Ｐゴシック"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2EA378E7-70C2-B61F-C72E-2BAEC65857EF}"/>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2-1 Here I Am To Worship</a:t>
            </a:r>
            <a:endParaRPr lang="en-US">
              <a:ea typeface="+mj-ea"/>
            </a:endParaRPr>
          </a:p>
        </p:txBody>
      </p:sp>
      <p:pic>
        <p:nvPicPr>
          <p:cNvPr id="6146" name="Picture 3" descr="Here I Am To Worship-pp">
            <a:extLst>
              <a:ext uri="{FF2B5EF4-FFF2-40B4-BE49-F238E27FC236}">
                <a16:creationId xmlns:a16="http://schemas.microsoft.com/office/drawing/2014/main" id="{C646B728-5A2A-6FC6-1720-D10E80244C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Text Box 4">
            <a:extLst>
              <a:ext uri="{FF2B5EF4-FFF2-40B4-BE49-F238E27FC236}">
                <a16:creationId xmlns:a16="http://schemas.microsoft.com/office/drawing/2014/main" id="{EAE3353E-0D56-F3A0-41BD-4457711A412C}"/>
              </a:ext>
            </a:extLst>
          </p:cNvPr>
          <p:cNvSpPr txBox="1">
            <a:spLocks noChangeArrowheads="1"/>
          </p:cNvSpPr>
          <p:nvPr/>
        </p:nvSpPr>
        <p:spPr bwMode="auto">
          <a:xfrm>
            <a:off x="101600" y="76201"/>
            <a:ext cx="416223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Here I Am To Worship</a:t>
            </a:r>
            <a:endParaRPr lang="en-US" sz="3200">
              <a:solidFill>
                <a:srgbClr val="000000"/>
              </a:solidFill>
              <a:latin typeface="Times" charset="0"/>
              <a:ea typeface="ＭＳ Ｐゴシック"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5E471953-B0F2-09D8-AD3D-16AD0778C1F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DC2 I Will Call Upon the Lord</a:t>
            </a:r>
            <a:endParaRPr lang="en-US">
              <a:ea typeface="+mj-ea"/>
            </a:endParaRPr>
          </a:p>
        </p:txBody>
      </p:sp>
      <p:pic>
        <p:nvPicPr>
          <p:cNvPr id="7170" name="Picture 3" descr="I will call upon-pp-vr1">
            <a:extLst>
              <a:ext uri="{FF2B5EF4-FFF2-40B4-BE49-F238E27FC236}">
                <a16:creationId xmlns:a16="http://schemas.microsoft.com/office/drawing/2014/main" id="{EF67C153-0E53-18C3-9E6D-F4911C2F22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0" name="Text Box 4">
            <a:extLst>
              <a:ext uri="{FF2B5EF4-FFF2-40B4-BE49-F238E27FC236}">
                <a16:creationId xmlns:a16="http://schemas.microsoft.com/office/drawing/2014/main" id="{10ACB708-C0CF-D4F9-CC93-111F2FAE891E}"/>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63</a:t>
            </a:r>
            <a:endParaRPr lang="en-US" sz="3200">
              <a:solidFill>
                <a:srgbClr val="000000"/>
              </a:solidFill>
              <a:latin typeface="Times" charset="0"/>
              <a:ea typeface="ＭＳ Ｐゴシック" charset="0"/>
              <a:cs typeface="ＭＳ Ｐゴシック" charset="0"/>
            </a:endParaRPr>
          </a:p>
        </p:txBody>
      </p:sp>
      <p:sp>
        <p:nvSpPr>
          <p:cNvPr id="208901" name="Text Box 5">
            <a:extLst>
              <a:ext uri="{FF2B5EF4-FFF2-40B4-BE49-F238E27FC236}">
                <a16:creationId xmlns:a16="http://schemas.microsoft.com/office/drawing/2014/main" id="{1B9A986A-E5AA-BE2E-4858-3A28EAB175BD}"/>
              </a:ext>
            </a:extLst>
          </p:cNvPr>
          <p:cNvSpPr txBox="1">
            <a:spLocks noChangeArrowheads="1"/>
          </p:cNvSpPr>
          <p:nvPr/>
        </p:nvSpPr>
        <p:spPr bwMode="auto">
          <a:xfrm>
            <a:off x="101600" y="76201"/>
            <a:ext cx="471751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Will Call Upon the Lord</a:t>
            </a:r>
            <a:endParaRPr lang="en-US" sz="3200">
              <a:solidFill>
                <a:srgbClr val="000000"/>
              </a:solidFill>
              <a:latin typeface="Times" charset="0"/>
              <a:ea typeface="ＭＳ Ｐゴシック"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DB07EB25-4A66-85D8-51F7-0731DF808EDD}"/>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2-2 Here I Am To Worship</a:t>
            </a:r>
            <a:endParaRPr lang="en-US">
              <a:ea typeface="+mj-ea"/>
            </a:endParaRPr>
          </a:p>
        </p:txBody>
      </p:sp>
      <p:pic>
        <p:nvPicPr>
          <p:cNvPr id="7170" name="Picture 3" descr="Here I Am To Worship-pp">
            <a:extLst>
              <a:ext uri="{FF2B5EF4-FFF2-40B4-BE49-F238E27FC236}">
                <a16:creationId xmlns:a16="http://schemas.microsoft.com/office/drawing/2014/main" id="{0DB29210-C3AF-46FC-657C-A219477CAE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Text Box 4">
            <a:extLst>
              <a:ext uri="{FF2B5EF4-FFF2-40B4-BE49-F238E27FC236}">
                <a16:creationId xmlns:a16="http://schemas.microsoft.com/office/drawing/2014/main" id="{92D3DFF8-E50C-FC62-E39C-38A1CA975B62}"/>
              </a:ext>
            </a:extLst>
          </p:cNvPr>
          <p:cNvSpPr txBox="1">
            <a:spLocks noChangeArrowheads="1"/>
          </p:cNvSpPr>
          <p:nvPr/>
        </p:nvSpPr>
        <p:spPr bwMode="auto">
          <a:xfrm>
            <a:off x="101600" y="76201"/>
            <a:ext cx="416223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Here I Am To Worship</a:t>
            </a:r>
            <a:endParaRPr lang="en-US" sz="3200">
              <a:solidFill>
                <a:srgbClr val="000000"/>
              </a:solidFill>
              <a:latin typeface="Times" charset="0"/>
              <a:ea typeface="ＭＳ Ｐゴシック"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B888057F-C544-F12A-2910-76AC0C1E345C}"/>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C2-1 Here I Am To Worship</a:t>
            </a:r>
            <a:endParaRPr lang="en-US">
              <a:ea typeface="+mj-ea"/>
            </a:endParaRPr>
          </a:p>
        </p:txBody>
      </p:sp>
      <p:pic>
        <p:nvPicPr>
          <p:cNvPr id="8194" name="Picture 3" descr="Here I Am To Worship-pp">
            <a:extLst>
              <a:ext uri="{FF2B5EF4-FFF2-40B4-BE49-F238E27FC236}">
                <a16:creationId xmlns:a16="http://schemas.microsoft.com/office/drawing/2014/main" id="{AEBA1634-E4C7-A9C4-CC43-C894B71CE9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Text Box 4">
            <a:extLst>
              <a:ext uri="{FF2B5EF4-FFF2-40B4-BE49-F238E27FC236}">
                <a16:creationId xmlns:a16="http://schemas.microsoft.com/office/drawing/2014/main" id="{3369678C-E90B-4237-E3D4-EA01E8892E88}"/>
              </a:ext>
            </a:extLst>
          </p:cNvPr>
          <p:cNvSpPr txBox="1">
            <a:spLocks noChangeArrowheads="1"/>
          </p:cNvSpPr>
          <p:nvPr/>
        </p:nvSpPr>
        <p:spPr bwMode="auto">
          <a:xfrm>
            <a:off x="101600" y="76201"/>
            <a:ext cx="416223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Here I Am To Worship</a:t>
            </a:r>
            <a:endParaRPr lang="en-US" sz="3200">
              <a:solidFill>
                <a:srgbClr val="000000"/>
              </a:solidFill>
              <a:latin typeface="Times" charset="0"/>
              <a:ea typeface="ＭＳ Ｐゴシック"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177A1447-7368-E79F-7304-5104BF890323}"/>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C2-2 Here I Am To Worship</a:t>
            </a:r>
            <a:endParaRPr lang="en-US">
              <a:ea typeface="+mj-ea"/>
            </a:endParaRPr>
          </a:p>
        </p:txBody>
      </p:sp>
      <p:pic>
        <p:nvPicPr>
          <p:cNvPr id="9218" name="Picture 3" descr="Here I Am To Worship-pp">
            <a:extLst>
              <a:ext uri="{FF2B5EF4-FFF2-40B4-BE49-F238E27FC236}">
                <a16:creationId xmlns:a16="http://schemas.microsoft.com/office/drawing/2014/main" id="{8F64C5A7-A4B9-DADC-8631-CAD8A054E2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Text Box 4">
            <a:extLst>
              <a:ext uri="{FF2B5EF4-FFF2-40B4-BE49-F238E27FC236}">
                <a16:creationId xmlns:a16="http://schemas.microsoft.com/office/drawing/2014/main" id="{68F259AF-B077-F400-BB18-93D94FF98A22}"/>
              </a:ext>
            </a:extLst>
          </p:cNvPr>
          <p:cNvSpPr txBox="1">
            <a:spLocks noChangeArrowheads="1"/>
          </p:cNvSpPr>
          <p:nvPr/>
        </p:nvSpPr>
        <p:spPr bwMode="auto">
          <a:xfrm>
            <a:off x="101600" y="76201"/>
            <a:ext cx="416223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Here I Am To Worship</a:t>
            </a:r>
            <a:endParaRPr lang="en-US" sz="3200">
              <a:solidFill>
                <a:srgbClr val="000000"/>
              </a:solidFill>
              <a:latin typeface="Times" charset="0"/>
              <a:ea typeface="ＭＳ Ｐゴシック"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8E44D2BC-3F7F-F71F-BEBA-E64F23F8ED92}"/>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Bridge1 Here I Am To Worship</a:t>
            </a:r>
            <a:endParaRPr lang="en-US">
              <a:ea typeface="+mj-ea"/>
            </a:endParaRPr>
          </a:p>
        </p:txBody>
      </p:sp>
      <p:pic>
        <p:nvPicPr>
          <p:cNvPr id="10242" name="Picture 3" descr="Here I Am To Worship-pp">
            <a:extLst>
              <a:ext uri="{FF2B5EF4-FFF2-40B4-BE49-F238E27FC236}">
                <a16:creationId xmlns:a16="http://schemas.microsoft.com/office/drawing/2014/main" id="{EA6B7426-B9DA-76A7-5641-0E7F530A20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8" name="Text Box 4">
            <a:extLst>
              <a:ext uri="{FF2B5EF4-FFF2-40B4-BE49-F238E27FC236}">
                <a16:creationId xmlns:a16="http://schemas.microsoft.com/office/drawing/2014/main" id="{06985DE0-2D11-EA93-E25E-41B423527630}"/>
              </a:ext>
            </a:extLst>
          </p:cNvPr>
          <p:cNvSpPr txBox="1">
            <a:spLocks noChangeArrowheads="1"/>
          </p:cNvSpPr>
          <p:nvPr/>
        </p:nvSpPr>
        <p:spPr bwMode="auto">
          <a:xfrm>
            <a:off x="101600" y="76201"/>
            <a:ext cx="416223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Here I Am To Worship</a:t>
            </a:r>
            <a:endParaRPr lang="en-US" sz="3200">
              <a:solidFill>
                <a:srgbClr val="000000"/>
              </a:solidFill>
              <a:latin typeface="Times" charset="0"/>
              <a:ea typeface="ＭＳ Ｐゴシック"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E365C1BB-DD62-2027-30ED-EAE5B0DD7D98}"/>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Bridge2 Here I Am To Worship</a:t>
            </a:r>
            <a:endParaRPr lang="en-US">
              <a:ea typeface="+mj-ea"/>
            </a:endParaRPr>
          </a:p>
        </p:txBody>
      </p:sp>
      <p:pic>
        <p:nvPicPr>
          <p:cNvPr id="11266" name="Picture 3" descr="Here I Am To Worship-pp">
            <a:extLst>
              <a:ext uri="{FF2B5EF4-FFF2-40B4-BE49-F238E27FC236}">
                <a16:creationId xmlns:a16="http://schemas.microsoft.com/office/drawing/2014/main" id="{2635A639-8BB3-3E9A-5FA4-2F83736151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Text Box 4">
            <a:extLst>
              <a:ext uri="{FF2B5EF4-FFF2-40B4-BE49-F238E27FC236}">
                <a16:creationId xmlns:a16="http://schemas.microsoft.com/office/drawing/2014/main" id="{79DDE1BD-AE28-2B7B-C742-119E05754C99}"/>
              </a:ext>
            </a:extLst>
          </p:cNvPr>
          <p:cNvSpPr txBox="1">
            <a:spLocks noChangeArrowheads="1"/>
          </p:cNvSpPr>
          <p:nvPr/>
        </p:nvSpPr>
        <p:spPr bwMode="auto">
          <a:xfrm>
            <a:off x="101600" y="76201"/>
            <a:ext cx="416223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Here I Am To Worship</a:t>
            </a:r>
            <a:endParaRPr lang="en-US" sz="3200">
              <a:solidFill>
                <a:srgbClr val="000000"/>
              </a:solidFill>
              <a:latin typeface="Times" charset="0"/>
              <a:ea typeface="ＭＳ Ｐゴシック"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B09B16C2-C925-F346-0707-1AF7D2D07530}"/>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C2-1 Here I Am To Worship</a:t>
            </a:r>
            <a:endParaRPr lang="en-US">
              <a:ea typeface="+mj-ea"/>
            </a:endParaRPr>
          </a:p>
        </p:txBody>
      </p:sp>
      <p:pic>
        <p:nvPicPr>
          <p:cNvPr id="12290" name="Picture 3" descr="Here I Am To Worship-pp">
            <a:extLst>
              <a:ext uri="{FF2B5EF4-FFF2-40B4-BE49-F238E27FC236}">
                <a16:creationId xmlns:a16="http://schemas.microsoft.com/office/drawing/2014/main" id="{44BA900F-CB8B-DBFE-79C0-18602B6FCD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Text Box 4">
            <a:extLst>
              <a:ext uri="{FF2B5EF4-FFF2-40B4-BE49-F238E27FC236}">
                <a16:creationId xmlns:a16="http://schemas.microsoft.com/office/drawing/2014/main" id="{6CE410CB-EBAB-E8C5-6D6B-0032E7B2786C}"/>
              </a:ext>
            </a:extLst>
          </p:cNvPr>
          <p:cNvSpPr txBox="1">
            <a:spLocks noChangeArrowheads="1"/>
          </p:cNvSpPr>
          <p:nvPr/>
        </p:nvSpPr>
        <p:spPr bwMode="auto">
          <a:xfrm>
            <a:off x="101600" y="76201"/>
            <a:ext cx="416223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Here I Am To Worship</a:t>
            </a:r>
            <a:endParaRPr lang="en-US" sz="3200">
              <a:solidFill>
                <a:srgbClr val="000000"/>
              </a:solidFill>
              <a:latin typeface="Times" charset="0"/>
              <a:ea typeface="ＭＳ Ｐゴシック"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1DE9B613-B6CC-8AC8-458C-8B31D6ABC9E7}"/>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C2-2 Here I Am To Worship</a:t>
            </a:r>
            <a:endParaRPr lang="en-US">
              <a:ea typeface="+mj-ea"/>
            </a:endParaRPr>
          </a:p>
        </p:txBody>
      </p:sp>
      <p:pic>
        <p:nvPicPr>
          <p:cNvPr id="13314" name="Picture 3" descr="Here I Am To Worship-pp">
            <a:extLst>
              <a:ext uri="{FF2B5EF4-FFF2-40B4-BE49-F238E27FC236}">
                <a16:creationId xmlns:a16="http://schemas.microsoft.com/office/drawing/2014/main" id="{35150512-53C9-D93E-C914-A7ED431558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Text Box 4">
            <a:extLst>
              <a:ext uri="{FF2B5EF4-FFF2-40B4-BE49-F238E27FC236}">
                <a16:creationId xmlns:a16="http://schemas.microsoft.com/office/drawing/2014/main" id="{D484C7AA-B837-F758-92BA-5EA1D3859A7B}"/>
              </a:ext>
            </a:extLst>
          </p:cNvPr>
          <p:cNvSpPr txBox="1">
            <a:spLocks noChangeArrowheads="1"/>
          </p:cNvSpPr>
          <p:nvPr/>
        </p:nvSpPr>
        <p:spPr bwMode="auto">
          <a:xfrm>
            <a:off x="101600" y="76201"/>
            <a:ext cx="416223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Here I Am To Worship</a:t>
            </a:r>
            <a:endParaRPr lang="en-US" sz="3200">
              <a:solidFill>
                <a:srgbClr val="000000"/>
              </a:solidFill>
              <a:latin typeface="Times" charset="0"/>
              <a:ea typeface="ＭＳ Ｐゴシック"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08A16BE9-7F9E-F6A5-4F43-AB910A2A843B}"/>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tag Here I Am To Worship</a:t>
            </a:r>
            <a:endParaRPr lang="en-US">
              <a:ea typeface="+mj-ea"/>
            </a:endParaRPr>
          </a:p>
        </p:txBody>
      </p:sp>
      <p:pic>
        <p:nvPicPr>
          <p:cNvPr id="14338" name="Picture 3" descr="Here I Am To Worship-pp">
            <a:extLst>
              <a:ext uri="{FF2B5EF4-FFF2-40B4-BE49-F238E27FC236}">
                <a16:creationId xmlns:a16="http://schemas.microsoft.com/office/drawing/2014/main" id="{C73B4067-A816-1B4E-690C-EB40207A18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6" name="Text Box 4">
            <a:extLst>
              <a:ext uri="{FF2B5EF4-FFF2-40B4-BE49-F238E27FC236}">
                <a16:creationId xmlns:a16="http://schemas.microsoft.com/office/drawing/2014/main" id="{D3922277-3632-E0D7-394D-694EA59506E1}"/>
              </a:ext>
            </a:extLst>
          </p:cNvPr>
          <p:cNvSpPr txBox="1">
            <a:spLocks noChangeArrowheads="1"/>
          </p:cNvSpPr>
          <p:nvPr/>
        </p:nvSpPr>
        <p:spPr bwMode="auto">
          <a:xfrm>
            <a:off x="101600" y="76201"/>
            <a:ext cx="416223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Here I Am To Worship</a:t>
            </a:r>
            <a:endParaRPr lang="en-US" sz="3200">
              <a:solidFill>
                <a:srgbClr val="000000"/>
              </a:solidFill>
              <a:latin typeface="Times" charset="0"/>
              <a:ea typeface="ＭＳ Ｐゴシック"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Scripture Reading:</a:t>
            </a:r>
          </a:p>
          <a:p>
            <a:pPr>
              <a:lnSpc>
                <a:spcPct val="150000"/>
              </a:lnSpc>
            </a:pPr>
            <a:r>
              <a:rPr lang="en-US" sz="5400" dirty="0">
                <a:latin typeface="Gobold" panose="02000500000000000000" pitchFamily="2" charset="0"/>
              </a:rPr>
              <a:t>Nehemiah 13:1-3</a:t>
            </a:r>
          </a:p>
        </p:txBody>
      </p:sp>
    </p:spTree>
    <p:extLst>
      <p:ext uri="{BB962C8B-B14F-4D97-AF65-F5344CB8AC3E}">
        <p14:creationId xmlns:p14="http://schemas.microsoft.com/office/powerpoint/2010/main" val="209202733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2693EF5-738E-62DF-97EE-439637C79D1C}"/>
              </a:ext>
            </a:extLst>
          </p:cNvPr>
          <p:cNvSpPr txBox="1"/>
          <p:nvPr/>
        </p:nvSpPr>
        <p:spPr>
          <a:xfrm rot="20910404">
            <a:off x="-548640" y="759284"/>
            <a:ext cx="5819143" cy="769441"/>
          </a:xfrm>
          <a:prstGeom prst="rect">
            <a:avLst/>
          </a:prstGeom>
          <a:noFill/>
        </p:spPr>
        <p:txBody>
          <a:bodyPr wrap="square" rtlCol="0">
            <a:spAutoFit/>
          </a:bodyPr>
          <a:lstStyle/>
          <a:p>
            <a:pPr algn="ctr"/>
            <a:r>
              <a:rPr lang="en-US" sz="4400" u="sng" dirty="0">
                <a:latin typeface="AvenirNext LT Pro Bold" panose="020B0804020202020204" pitchFamily="34" charset="0"/>
              </a:rPr>
              <a:t>Tonight @ 6pm</a:t>
            </a:r>
          </a:p>
        </p:txBody>
      </p:sp>
    </p:spTree>
    <p:extLst>
      <p:ext uri="{BB962C8B-B14F-4D97-AF65-F5344CB8AC3E}">
        <p14:creationId xmlns:p14="http://schemas.microsoft.com/office/powerpoint/2010/main" val="18733252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a:extLst>
              <a:ext uri="{FF2B5EF4-FFF2-40B4-BE49-F238E27FC236}">
                <a16:creationId xmlns:a16="http://schemas.microsoft.com/office/drawing/2014/main" id="{B6ED2334-701A-CC1A-E91C-5BC1D99FB6B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DC3 I Will Call Upon the Lord</a:t>
            </a:r>
            <a:endParaRPr lang="en-US">
              <a:ea typeface="+mj-ea"/>
            </a:endParaRPr>
          </a:p>
        </p:txBody>
      </p:sp>
      <p:pic>
        <p:nvPicPr>
          <p:cNvPr id="8194" name="Picture 3" descr="I will call upon-pp-vr1">
            <a:extLst>
              <a:ext uri="{FF2B5EF4-FFF2-40B4-BE49-F238E27FC236}">
                <a16:creationId xmlns:a16="http://schemas.microsoft.com/office/drawing/2014/main" id="{98A7BBBC-A9AE-45EE-07C5-E15A066768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2" name="Text Box 4">
            <a:extLst>
              <a:ext uri="{FF2B5EF4-FFF2-40B4-BE49-F238E27FC236}">
                <a16:creationId xmlns:a16="http://schemas.microsoft.com/office/drawing/2014/main" id="{522D8BED-76CF-1222-FFF8-3E99528ACF24}"/>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63</a:t>
            </a:r>
            <a:endParaRPr lang="en-US" sz="3200">
              <a:solidFill>
                <a:srgbClr val="000000"/>
              </a:solidFill>
              <a:latin typeface="Times" charset="0"/>
              <a:ea typeface="ＭＳ Ｐゴシック" charset="0"/>
              <a:cs typeface="ＭＳ Ｐゴシック" charset="0"/>
            </a:endParaRPr>
          </a:p>
        </p:txBody>
      </p:sp>
      <p:sp>
        <p:nvSpPr>
          <p:cNvPr id="211973" name="Text Box 5">
            <a:extLst>
              <a:ext uri="{FF2B5EF4-FFF2-40B4-BE49-F238E27FC236}">
                <a16:creationId xmlns:a16="http://schemas.microsoft.com/office/drawing/2014/main" id="{D6E88BA9-F85E-FD7A-4CCD-006C1D1B10DA}"/>
              </a:ext>
            </a:extLst>
          </p:cNvPr>
          <p:cNvSpPr txBox="1">
            <a:spLocks noChangeArrowheads="1"/>
          </p:cNvSpPr>
          <p:nvPr/>
        </p:nvSpPr>
        <p:spPr bwMode="auto">
          <a:xfrm>
            <a:off x="101600" y="76201"/>
            <a:ext cx="471751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Will Call Upon the Lord</a:t>
            </a:r>
            <a:endParaRPr lang="en-US" sz="3200">
              <a:solidFill>
                <a:srgbClr val="000000"/>
              </a:solidFill>
              <a:latin typeface="Times" charset="0"/>
              <a:ea typeface="ＭＳ Ｐゴシック"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336409" y="1036320"/>
            <a:ext cx="8410209" cy="5580556"/>
          </a:xfrm>
        </p:spPr>
        <p:txBody>
          <a:bodyPr anchor="t">
            <a:normAutofit/>
          </a:bodyPr>
          <a:lstStyle/>
          <a:p>
            <a:pPr>
              <a:lnSpc>
                <a:spcPct val="200000"/>
              </a:lnSpc>
            </a:pPr>
            <a:r>
              <a:rPr lang="en-US" sz="3600" dirty="0"/>
              <a:t>God’s People Are Called To Be:</a:t>
            </a:r>
          </a:p>
          <a:p>
            <a:pPr>
              <a:lnSpc>
                <a:spcPct val="200000"/>
              </a:lnSpc>
            </a:pPr>
            <a:r>
              <a:rPr lang="en-US" sz="3600" dirty="0">
                <a:solidFill>
                  <a:srgbClr val="E38A26"/>
                </a:solidFill>
              </a:rPr>
              <a:t>Holy</a:t>
            </a:r>
            <a:r>
              <a:rPr lang="en-US" sz="3600" dirty="0"/>
              <a:t> – Lev. 19:22-26, Ezek. 22:26</a:t>
            </a:r>
          </a:p>
          <a:p>
            <a:pPr>
              <a:lnSpc>
                <a:spcPct val="200000"/>
              </a:lnSpc>
            </a:pPr>
            <a:r>
              <a:rPr lang="en-US" sz="3600" dirty="0">
                <a:solidFill>
                  <a:srgbClr val="E38A26"/>
                </a:solidFill>
              </a:rPr>
              <a:t>Pure</a:t>
            </a:r>
            <a:r>
              <a:rPr lang="en-US" sz="3600" dirty="0"/>
              <a:t> – Gen. 35:2, Num. 8:21</a:t>
            </a:r>
          </a:p>
        </p:txBody>
      </p:sp>
      <p:sp>
        <p:nvSpPr>
          <p:cNvPr id="2" name="TextBox 1">
            <a:extLst>
              <a:ext uri="{FF2B5EF4-FFF2-40B4-BE49-F238E27FC236}">
                <a16:creationId xmlns:a16="http://schemas.microsoft.com/office/drawing/2014/main" id="{85A7E61D-A1AD-E4B2-B558-6A944BD609FB}"/>
              </a:ext>
            </a:extLst>
          </p:cNvPr>
          <p:cNvSpPr txBox="1"/>
          <p:nvPr/>
        </p:nvSpPr>
        <p:spPr>
          <a:xfrm>
            <a:off x="2349496" y="241124"/>
            <a:ext cx="7493007" cy="769441"/>
          </a:xfrm>
          <a:prstGeom prst="rect">
            <a:avLst/>
          </a:prstGeom>
          <a:noFill/>
        </p:spPr>
        <p:txBody>
          <a:bodyPr wrap="square" rtlCol="0">
            <a:spAutoFit/>
          </a:bodyPr>
          <a:lstStyle/>
          <a:p>
            <a:pPr algn="ctr"/>
            <a:r>
              <a:rPr lang="en-US" sz="4400" dirty="0">
                <a:solidFill>
                  <a:srgbClr val="E38A26"/>
                </a:solidFill>
                <a:latin typeface="AvenirNext LT Pro Bold" panose="020B0804020202020204" pitchFamily="34" charset="0"/>
              </a:rPr>
              <a:t>A PEOPLE OF PURITY</a:t>
            </a:r>
          </a:p>
        </p:txBody>
      </p:sp>
    </p:spTree>
    <p:extLst>
      <p:ext uri="{BB962C8B-B14F-4D97-AF65-F5344CB8AC3E}">
        <p14:creationId xmlns:p14="http://schemas.microsoft.com/office/powerpoint/2010/main" val="14054839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336409" y="1036320"/>
            <a:ext cx="8410209" cy="5580556"/>
          </a:xfrm>
        </p:spPr>
        <p:txBody>
          <a:bodyPr anchor="t">
            <a:normAutofit/>
          </a:bodyPr>
          <a:lstStyle/>
          <a:p>
            <a:pPr>
              <a:lnSpc>
                <a:spcPct val="200000"/>
              </a:lnSpc>
            </a:pPr>
            <a:r>
              <a:rPr lang="en-US" sz="3600" dirty="0"/>
              <a:t>God’s People in Nehemiah 13</a:t>
            </a:r>
          </a:p>
          <a:p>
            <a:pPr>
              <a:lnSpc>
                <a:spcPct val="200000"/>
              </a:lnSpc>
            </a:pPr>
            <a:r>
              <a:rPr lang="en-US" sz="3600" dirty="0">
                <a:solidFill>
                  <a:srgbClr val="E38A26"/>
                </a:solidFill>
              </a:rPr>
              <a:t>Unholy &amp; Impure</a:t>
            </a:r>
          </a:p>
          <a:p>
            <a:pPr>
              <a:lnSpc>
                <a:spcPct val="200000"/>
              </a:lnSpc>
            </a:pPr>
            <a:r>
              <a:rPr lang="en-US" sz="3600" dirty="0"/>
              <a:t>Neh. 13:6-7</a:t>
            </a:r>
          </a:p>
        </p:txBody>
      </p:sp>
      <p:sp>
        <p:nvSpPr>
          <p:cNvPr id="2" name="TextBox 1">
            <a:extLst>
              <a:ext uri="{FF2B5EF4-FFF2-40B4-BE49-F238E27FC236}">
                <a16:creationId xmlns:a16="http://schemas.microsoft.com/office/drawing/2014/main" id="{85A7E61D-A1AD-E4B2-B558-6A944BD609FB}"/>
              </a:ext>
            </a:extLst>
          </p:cNvPr>
          <p:cNvSpPr txBox="1"/>
          <p:nvPr/>
        </p:nvSpPr>
        <p:spPr>
          <a:xfrm>
            <a:off x="2349496" y="241124"/>
            <a:ext cx="7493007" cy="769441"/>
          </a:xfrm>
          <a:prstGeom prst="rect">
            <a:avLst/>
          </a:prstGeom>
          <a:noFill/>
        </p:spPr>
        <p:txBody>
          <a:bodyPr wrap="square" rtlCol="0">
            <a:spAutoFit/>
          </a:bodyPr>
          <a:lstStyle/>
          <a:p>
            <a:pPr algn="ctr"/>
            <a:r>
              <a:rPr lang="en-US" sz="4400" dirty="0">
                <a:solidFill>
                  <a:srgbClr val="E38A26"/>
                </a:solidFill>
                <a:latin typeface="AvenirNext LT Pro Bold" panose="020B0804020202020204" pitchFamily="34" charset="0"/>
              </a:rPr>
              <a:t>A PEOPLE OF PURITY</a:t>
            </a:r>
          </a:p>
        </p:txBody>
      </p:sp>
    </p:spTree>
    <p:extLst>
      <p:ext uri="{BB962C8B-B14F-4D97-AF65-F5344CB8AC3E}">
        <p14:creationId xmlns:p14="http://schemas.microsoft.com/office/powerpoint/2010/main" val="22940036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4086688" y="4848922"/>
            <a:ext cx="4864272" cy="647637"/>
          </a:xfrm>
        </p:spPr>
        <p:txBody>
          <a:bodyPr/>
          <a:lstStyle/>
          <a:p>
            <a:pPr algn="l"/>
            <a:r>
              <a:rPr lang="en-US" sz="3200" dirty="0">
                <a:latin typeface="AvenirNext LT Pro Bold" panose="020B0804020202020204" pitchFamily="34" charset="0"/>
              </a:rPr>
              <a:t>Nehemiah Chapter 13</a:t>
            </a:r>
          </a:p>
        </p:txBody>
      </p:sp>
      <p:sp>
        <p:nvSpPr>
          <p:cNvPr id="6" name="Title 5"/>
          <p:cNvSpPr>
            <a:spLocks noGrp="1"/>
          </p:cNvSpPr>
          <p:nvPr>
            <p:ph type="title"/>
          </p:nvPr>
        </p:nvSpPr>
        <p:spPr>
          <a:xfrm>
            <a:off x="4075705" y="3384927"/>
            <a:ext cx="6439895" cy="1009355"/>
          </a:xfrm>
        </p:spPr>
        <p:txBody>
          <a:bodyPr>
            <a:normAutofit fontScale="90000"/>
          </a:bodyPr>
          <a:lstStyle/>
          <a:p>
            <a:pPr algn="l"/>
            <a:r>
              <a:rPr lang="en-US" dirty="0">
                <a:solidFill>
                  <a:schemeClr val="tx1"/>
                </a:solidFill>
                <a:latin typeface="AvenirNext LT Pro Bold" panose="020B0804020202020204" pitchFamily="34" charset="0"/>
              </a:rPr>
              <a:t>MORE</a:t>
            </a:r>
            <a:br>
              <a:rPr lang="en-US" dirty="0">
                <a:latin typeface="AvenirNext LT Pro Bold" panose="020B0804020202020204" pitchFamily="34" charset="0"/>
              </a:rPr>
            </a:br>
            <a:r>
              <a:rPr lang="en-US" sz="7066" dirty="0">
                <a:latin typeface="AvenirNext LT Pro Bold" panose="020B0804020202020204" pitchFamily="34" charset="0"/>
              </a:rPr>
              <a:t>PURIFICATION</a:t>
            </a:r>
            <a:endParaRPr lang="en-US" dirty="0">
              <a:latin typeface="AvenirNext LT Pro Bold" panose="020B0804020202020204" pitchFamily="34" charset="0"/>
            </a:endParaRPr>
          </a:p>
        </p:txBody>
      </p:sp>
    </p:spTree>
    <p:extLst>
      <p:ext uri="{BB962C8B-B14F-4D97-AF65-F5344CB8AC3E}">
        <p14:creationId xmlns:p14="http://schemas.microsoft.com/office/powerpoint/2010/main" val="2061794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336409" y="1036320"/>
            <a:ext cx="8410209" cy="5580556"/>
          </a:xfrm>
        </p:spPr>
        <p:txBody>
          <a:bodyPr anchor="t">
            <a:normAutofit/>
          </a:bodyPr>
          <a:lstStyle/>
          <a:p>
            <a:pPr marL="742950" indent="-742950" algn="l">
              <a:lnSpc>
                <a:spcPct val="200000"/>
              </a:lnSpc>
              <a:buFont typeface="+mj-lt"/>
              <a:buAutoNum type="arabicPeriod"/>
            </a:pPr>
            <a:r>
              <a:rPr lang="en-US" sz="3600" dirty="0"/>
              <a:t>Recognize There Are Problems</a:t>
            </a:r>
          </a:p>
        </p:txBody>
      </p:sp>
      <p:sp>
        <p:nvSpPr>
          <p:cNvPr id="2" name="TextBox 1">
            <a:extLst>
              <a:ext uri="{FF2B5EF4-FFF2-40B4-BE49-F238E27FC236}">
                <a16:creationId xmlns:a16="http://schemas.microsoft.com/office/drawing/2014/main" id="{85A7E61D-A1AD-E4B2-B558-6A944BD609FB}"/>
              </a:ext>
            </a:extLst>
          </p:cNvPr>
          <p:cNvSpPr txBox="1"/>
          <p:nvPr/>
        </p:nvSpPr>
        <p:spPr>
          <a:xfrm>
            <a:off x="2349496" y="241124"/>
            <a:ext cx="7493007" cy="769441"/>
          </a:xfrm>
          <a:prstGeom prst="rect">
            <a:avLst/>
          </a:prstGeom>
          <a:noFill/>
        </p:spPr>
        <p:txBody>
          <a:bodyPr wrap="square" rtlCol="0">
            <a:spAutoFit/>
          </a:bodyPr>
          <a:lstStyle/>
          <a:p>
            <a:pPr algn="ctr"/>
            <a:r>
              <a:rPr lang="en-US" sz="4400" dirty="0">
                <a:solidFill>
                  <a:srgbClr val="E38A26"/>
                </a:solidFill>
                <a:latin typeface="AvenirNext LT Pro Bold" panose="020B0804020202020204" pitchFamily="34" charset="0"/>
              </a:rPr>
              <a:t>THE PROCESS OF PURITY</a:t>
            </a:r>
          </a:p>
        </p:txBody>
      </p:sp>
    </p:spTree>
    <p:extLst>
      <p:ext uri="{BB962C8B-B14F-4D97-AF65-F5344CB8AC3E}">
        <p14:creationId xmlns:p14="http://schemas.microsoft.com/office/powerpoint/2010/main" val="236550375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336409" y="1036320"/>
            <a:ext cx="8410209" cy="5580556"/>
          </a:xfrm>
        </p:spPr>
        <p:txBody>
          <a:bodyPr anchor="t">
            <a:normAutofit/>
          </a:bodyPr>
          <a:lstStyle/>
          <a:p>
            <a:pPr>
              <a:lnSpc>
                <a:spcPct val="200000"/>
              </a:lnSpc>
            </a:pPr>
            <a:r>
              <a:rPr lang="en-US" sz="3600" u="sng" dirty="0"/>
              <a:t>How Do We Do This?</a:t>
            </a:r>
          </a:p>
        </p:txBody>
      </p:sp>
      <p:sp>
        <p:nvSpPr>
          <p:cNvPr id="2" name="TextBox 1">
            <a:extLst>
              <a:ext uri="{FF2B5EF4-FFF2-40B4-BE49-F238E27FC236}">
                <a16:creationId xmlns:a16="http://schemas.microsoft.com/office/drawing/2014/main" id="{85A7E61D-A1AD-E4B2-B558-6A944BD609FB}"/>
              </a:ext>
            </a:extLst>
          </p:cNvPr>
          <p:cNvSpPr txBox="1"/>
          <p:nvPr/>
        </p:nvSpPr>
        <p:spPr>
          <a:xfrm>
            <a:off x="817880" y="241124"/>
            <a:ext cx="10556240" cy="769441"/>
          </a:xfrm>
          <a:prstGeom prst="rect">
            <a:avLst/>
          </a:prstGeom>
          <a:noFill/>
        </p:spPr>
        <p:txBody>
          <a:bodyPr wrap="square" rtlCol="0">
            <a:spAutoFit/>
          </a:bodyPr>
          <a:lstStyle/>
          <a:p>
            <a:pPr algn="ctr"/>
            <a:r>
              <a:rPr lang="en-US" sz="4400" dirty="0">
                <a:solidFill>
                  <a:srgbClr val="E38A26"/>
                </a:solidFill>
                <a:latin typeface="AvenirNext LT Pro Bold" panose="020B0804020202020204" pitchFamily="34" charset="0"/>
              </a:rPr>
              <a:t>RECOGNIZE THERE ARE PROBLEMS</a:t>
            </a:r>
          </a:p>
        </p:txBody>
      </p:sp>
    </p:spTree>
    <p:extLst>
      <p:ext uri="{BB962C8B-B14F-4D97-AF65-F5344CB8AC3E}">
        <p14:creationId xmlns:p14="http://schemas.microsoft.com/office/powerpoint/2010/main" val="122828292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336409" y="1036320"/>
            <a:ext cx="8410209" cy="5580556"/>
          </a:xfrm>
        </p:spPr>
        <p:txBody>
          <a:bodyPr anchor="t">
            <a:normAutofit/>
          </a:bodyPr>
          <a:lstStyle/>
          <a:p>
            <a:pPr>
              <a:lnSpc>
                <a:spcPct val="200000"/>
              </a:lnSpc>
            </a:pPr>
            <a:r>
              <a:rPr lang="en-US" sz="3600" u="sng" dirty="0"/>
              <a:t>How Do We Do This?</a:t>
            </a:r>
          </a:p>
          <a:p>
            <a:pPr>
              <a:lnSpc>
                <a:spcPct val="200000"/>
              </a:lnSpc>
            </a:pPr>
            <a:r>
              <a:rPr lang="en-US" sz="3600" dirty="0">
                <a:solidFill>
                  <a:srgbClr val="E38A26"/>
                </a:solidFill>
              </a:rPr>
              <a:t>Hear God’s Word</a:t>
            </a:r>
          </a:p>
          <a:p>
            <a:pPr>
              <a:lnSpc>
                <a:spcPct val="200000"/>
              </a:lnSpc>
            </a:pPr>
            <a:r>
              <a:rPr lang="en-US" sz="3600" dirty="0"/>
              <a:t>Neh. 13:1</a:t>
            </a:r>
          </a:p>
        </p:txBody>
      </p:sp>
      <p:sp>
        <p:nvSpPr>
          <p:cNvPr id="2" name="TextBox 1">
            <a:extLst>
              <a:ext uri="{FF2B5EF4-FFF2-40B4-BE49-F238E27FC236}">
                <a16:creationId xmlns:a16="http://schemas.microsoft.com/office/drawing/2014/main" id="{85A7E61D-A1AD-E4B2-B558-6A944BD609FB}"/>
              </a:ext>
            </a:extLst>
          </p:cNvPr>
          <p:cNvSpPr txBox="1"/>
          <p:nvPr/>
        </p:nvSpPr>
        <p:spPr>
          <a:xfrm>
            <a:off x="817880" y="241124"/>
            <a:ext cx="10556240" cy="769441"/>
          </a:xfrm>
          <a:prstGeom prst="rect">
            <a:avLst/>
          </a:prstGeom>
          <a:noFill/>
        </p:spPr>
        <p:txBody>
          <a:bodyPr wrap="square" rtlCol="0">
            <a:spAutoFit/>
          </a:bodyPr>
          <a:lstStyle/>
          <a:p>
            <a:pPr algn="ctr"/>
            <a:r>
              <a:rPr lang="en-US" sz="4400" dirty="0">
                <a:solidFill>
                  <a:srgbClr val="E38A26"/>
                </a:solidFill>
                <a:latin typeface="AvenirNext LT Pro Bold" panose="020B0804020202020204" pitchFamily="34" charset="0"/>
              </a:rPr>
              <a:t>RECOGNIZE THERE ARE PROBLEMS</a:t>
            </a:r>
          </a:p>
        </p:txBody>
      </p:sp>
    </p:spTree>
    <p:extLst>
      <p:ext uri="{BB962C8B-B14F-4D97-AF65-F5344CB8AC3E}">
        <p14:creationId xmlns:p14="http://schemas.microsoft.com/office/powerpoint/2010/main" val="278669257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336409" y="1036320"/>
            <a:ext cx="8410209" cy="5580556"/>
          </a:xfrm>
        </p:spPr>
        <p:txBody>
          <a:bodyPr anchor="t">
            <a:normAutofit/>
          </a:bodyPr>
          <a:lstStyle/>
          <a:p>
            <a:pPr>
              <a:lnSpc>
                <a:spcPct val="200000"/>
              </a:lnSpc>
            </a:pPr>
            <a:endParaRPr lang="en-US" sz="3600" u="sng" dirty="0"/>
          </a:p>
          <a:p>
            <a:pPr>
              <a:lnSpc>
                <a:spcPct val="200000"/>
              </a:lnSpc>
            </a:pPr>
            <a:r>
              <a:rPr lang="en-US" sz="3600" u="sng" dirty="0"/>
              <a:t>Do We Do This?</a:t>
            </a:r>
          </a:p>
          <a:p>
            <a:pPr>
              <a:lnSpc>
                <a:spcPct val="200000"/>
              </a:lnSpc>
            </a:pPr>
            <a:r>
              <a:rPr lang="en-US" sz="3600" dirty="0" err="1"/>
              <a:t>Jms</a:t>
            </a:r>
            <a:r>
              <a:rPr lang="en-US" sz="3600" dirty="0"/>
              <a:t>. 1:21-25</a:t>
            </a:r>
          </a:p>
        </p:txBody>
      </p:sp>
      <p:sp>
        <p:nvSpPr>
          <p:cNvPr id="2" name="TextBox 1">
            <a:extLst>
              <a:ext uri="{FF2B5EF4-FFF2-40B4-BE49-F238E27FC236}">
                <a16:creationId xmlns:a16="http://schemas.microsoft.com/office/drawing/2014/main" id="{85A7E61D-A1AD-E4B2-B558-6A944BD609FB}"/>
              </a:ext>
            </a:extLst>
          </p:cNvPr>
          <p:cNvSpPr txBox="1"/>
          <p:nvPr/>
        </p:nvSpPr>
        <p:spPr>
          <a:xfrm>
            <a:off x="817880" y="241124"/>
            <a:ext cx="10556240" cy="769441"/>
          </a:xfrm>
          <a:prstGeom prst="rect">
            <a:avLst/>
          </a:prstGeom>
          <a:noFill/>
        </p:spPr>
        <p:txBody>
          <a:bodyPr wrap="square" rtlCol="0">
            <a:spAutoFit/>
          </a:bodyPr>
          <a:lstStyle/>
          <a:p>
            <a:pPr algn="ctr"/>
            <a:r>
              <a:rPr lang="en-US" sz="4400" dirty="0">
                <a:solidFill>
                  <a:srgbClr val="E38A26"/>
                </a:solidFill>
                <a:latin typeface="AvenirNext LT Pro Bold" panose="020B0804020202020204" pitchFamily="34" charset="0"/>
              </a:rPr>
              <a:t>RECOGNIZE THERE ARE PROBLEMS</a:t>
            </a:r>
          </a:p>
        </p:txBody>
      </p:sp>
    </p:spTree>
    <p:extLst>
      <p:ext uri="{BB962C8B-B14F-4D97-AF65-F5344CB8AC3E}">
        <p14:creationId xmlns:p14="http://schemas.microsoft.com/office/powerpoint/2010/main" val="270353783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336409" y="1036320"/>
            <a:ext cx="8410209" cy="5580556"/>
          </a:xfrm>
        </p:spPr>
        <p:txBody>
          <a:bodyPr anchor="t">
            <a:normAutofit/>
          </a:bodyPr>
          <a:lstStyle/>
          <a:p>
            <a:pPr marL="742950" indent="-742950" algn="l">
              <a:lnSpc>
                <a:spcPct val="200000"/>
              </a:lnSpc>
              <a:buFont typeface="+mj-lt"/>
              <a:buAutoNum type="arabicPeriod"/>
            </a:pPr>
            <a:r>
              <a:rPr lang="en-US" sz="3600" dirty="0"/>
              <a:t>Recognize There Are Problems</a:t>
            </a:r>
          </a:p>
          <a:p>
            <a:pPr marL="742950" indent="-742950" algn="l">
              <a:lnSpc>
                <a:spcPct val="200000"/>
              </a:lnSpc>
              <a:buFont typeface="+mj-lt"/>
              <a:buAutoNum type="arabicPeriod"/>
            </a:pPr>
            <a:r>
              <a:rPr lang="en-US" sz="3600" dirty="0"/>
              <a:t>Isolate The Problems</a:t>
            </a:r>
          </a:p>
        </p:txBody>
      </p:sp>
      <p:sp>
        <p:nvSpPr>
          <p:cNvPr id="2" name="TextBox 1">
            <a:extLst>
              <a:ext uri="{FF2B5EF4-FFF2-40B4-BE49-F238E27FC236}">
                <a16:creationId xmlns:a16="http://schemas.microsoft.com/office/drawing/2014/main" id="{85A7E61D-A1AD-E4B2-B558-6A944BD609FB}"/>
              </a:ext>
            </a:extLst>
          </p:cNvPr>
          <p:cNvSpPr txBox="1"/>
          <p:nvPr/>
        </p:nvSpPr>
        <p:spPr>
          <a:xfrm>
            <a:off x="2349496" y="241124"/>
            <a:ext cx="7493007" cy="769441"/>
          </a:xfrm>
          <a:prstGeom prst="rect">
            <a:avLst/>
          </a:prstGeom>
          <a:noFill/>
        </p:spPr>
        <p:txBody>
          <a:bodyPr wrap="square" rtlCol="0">
            <a:spAutoFit/>
          </a:bodyPr>
          <a:lstStyle/>
          <a:p>
            <a:pPr algn="ctr"/>
            <a:r>
              <a:rPr lang="en-US" sz="4400" dirty="0">
                <a:solidFill>
                  <a:srgbClr val="E38A26"/>
                </a:solidFill>
                <a:latin typeface="AvenirNext LT Pro Bold" panose="020B0804020202020204" pitchFamily="34" charset="0"/>
              </a:rPr>
              <a:t>THE PROCESS OF PURITY</a:t>
            </a:r>
          </a:p>
        </p:txBody>
      </p:sp>
    </p:spTree>
    <p:extLst>
      <p:ext uri="{BB962C8B-B14F-4D97-AF65-F5344CB8AC3E}">
        <p14:creationId xmlns:p14="http://schemas.microsoft.com/office/powerpoint/2010/main" val="168123156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336409" y="1036320"/>
            <a:ext cx="8410209" cy="5580556"/>
          </a:xfrm>
        </p:spPr>
        <p:txBody>
          <a:bodyPr anchor="t">
            <a:normAutofit/>
          </a:bodyPr>
          <a:lstStyle/>
          <a:p>
            <a:pPr>
              <a:lnSpc>
                <a:spcPct val="200000"/>
              </a:lnSpc>
            </a:pPr>
            <a:r>
              <a:rPr lang="en-US" sz="3600" u="sng" dirty="0"/>
              <a:t>How Do We Do This?</a:t>
            </a:r>
          </a:p>
          <a:p>
            <a:pPr>
              <a:lnSpc>
                <a:spcPct val="200000"/>
              </a:lnSpc>
            </a:pPr>
            <a:r>
              <a:rPr lang="en-US" sz="3600" dirty="0">
                <a:solidFill>
                  <a:srgbClr val="E38A26"/>
                </a:solidFill>
              </a:rPr>
              <a:t>Examine Our Lives</a:t>
            </a:r>
          </a:p>
          <a:p>
            <a:pPr>
              <a:lnSpc>
                <a:spcPct val="200000"/>
              </a:lnSpc>
            </a:pPr>
            <a:r>
              <a:rPr lang="en-US" sz="3600" dirty="0"/>
              <a:t>2 Cor. 13:5</a:t>
            </a:r>
          </a:p>
        </p:txBody>
      </p:sp>
      <p:sp>
        <p:nvSpPr>
          <p:cNvPr id="2" name="TextBox 1">
            <a:extLst>
              <a:ext uri="{FF2B5EF4-FFF2-40B4-BE49-F238E27FC236}">
                <a16:creationId xmlns:a16="http://schemas.microsoft.com/office/drawing/2014/main" id="{85A7E61D-A1AD-E4B2-B558-6A944BD609FB}"/>
              </a:ext>
            </a:extLst>
          </p:cNvPr>
          <p:cNvSpPr txBox="1"/>
          <p:nvPr/>
        </p:nvSpPr>
        <p:spPr>
          <a:xfrm>
            <a:off x="817880" y="241124"/>
            <a:ext cx="10556240" cy="769441"/>
          </a:xfrm>
          <a:prstGeom prst="rect">
            <a:avLst/>
          </a:prstGeom>
          <a:noFill/>
        </p:spPr>
        <p:txBody>
          <a:bodyPr wrap="square" rtlCol="0">
            <a:spAutoFit/>
          </a:bodyPr>
          <a:lstStyle/>
          <a:p>
            <a:pPr algn="ctr"/>
            <a:r>
              <a:rPr lang="en-US" sz="4400" dirty="0">
                <a:solidFill>
                  <a:srgbClr val="E38A26"/>
                </a:solidFill>
                <a:latin typeface="AvenirNext LT Pro Bold" panose="020B0804020202020204" pitchFamily="34" charset="0"/>
              </a:rPr>
              <a:t>ISOLATE THE PROBLEMS</a:t>
            </a:r>
          </a:p>
        </p:txBody>
      </p:sp>
    </p:spTree>
    <p:extLst>
      <p:ext uri="{BB962C8B-B14F-4D97-AF65-F5344CB8AC3E}">
        <p14:creationId xmlns:p14="http://schemas.microsoft.com/office/powerpoint/2010/main" val="229963527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336409" y="1036320"/>
            <a:ext cx="8410209" cy="5580556"/>
          </a:xfrm>
        </p:spPr>
        <p:txBody>
          <a:bodyPr anchor="t">
            <a:normAutofit/>
          </a:bodyPr>
          <a:lstStyle/>
          <a:p>
            <a:pPr>
              <a:lnSpc>
                <a:spcPct val="200000"/>
              </a:lnSpc>
            </a:pPr>
            <a:r>
              <a:rPr lang="en-US" sz="3600" u="sng" dirty="0"/>
              <a:t>What Did They Find?</a:t>
            </a:r>
          </a:p>
          <a:p>
            <a:pPr marL="742950" indent="-742950" algn="l">
              <a:buFont typeface="+mj-lt"/>
              <a:buAutoNum type="arabicPeriod"/>
            </a:pPr>
            <a:r>
              <a:rPr lang="en-US" sz="3600" dirty="0"/>
              <a:t>Impure Worship (v. 1-3)</a:t>
            </a:r>
          </a:p>
        </p:txBody>
      </p:sp>
      <p:sp>
        <p:nvSpPr>
          <p:cNvPr id="2" name="TextBox 1">
            <a:extLst>
              <a:ext uri="{FF2B5EF4-FFF2-40B4-BE49-F238E27FC236}">
                <a16:creationId xmlns:a16="http://schemas.microsoft.com/office/drawing/2014/main" id="{85A7E61D-A1AD-E4B2-B558-6A944BD609FB}"/>
              </a:ext>
            </a:extLst>
          </p:cNvPr>
          <p:cNvSpPr txBox="1"/>
          <p:nvPr/>
        </p:nvSpPr>
        <p:spPr>
          <a:xfrm>
            <a:off x="817880" y="241124"/>
            <a:ext cx="10556240" cy="769441"/>
          </a:xfrm>
          <a:prstGeom prst="rect">
            <a:avLst/>
          </a:prstGeom>
          <a:noFill/>
        </p:spPr>
        <p:txBody>
          <a:bodyPr wrap="square" rtlCol="0">
            <a:spAutoFit/>
          </a:bodyPr>
          <a:lstStyle/>
          <a:p>
            <a:pPr algn="ctr"/>
            <a:r>
              <a:rPr lang="en-US" sz="4400" dirty="0">
                <a:solidFill>
                  <a:srgbClr val="E38A26"/>
                </a:solidFill>
                <a:latin typeface="AvenirNext LT Pro Bold" panose="020B0804020202020204" pitchFamily="34" charset="0"/>
              </a:rPr>
              <a:t>ISOLATE THE PROBLEMS</a:t>
            </a:r>
          </a:p>
        </p:txBody>
      </p:sp>
    </p:spTree>
    <p:extLst>
      <p:ext uri="{BB962C8B-B14F-4D97-AF65-F5344CB8AC3E}">
        <p14:creationId xmlns:p14="http://schemas.microsoft.com/office/powerpoint/2010/main" val="41873714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a:extLst>
              <a:ext uri="{FF2B5EF4-FFF2-40B4-BE49-F238E27FC236}">
                <a16:creationId xmlns:a16="http://schemas.microsoft.com/office/drawing/2014/main" id="{6F67D5E6-5C6D-CFA3-B847-386486F2661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DC4 I Will Call Upon the Lord</a:t>
            </a:r>
            <a:endParaRPr lang="en-US">
              <a:ea typeface="+mj-ea"/>
            </a:endParaRPr>
          </a:p>
        </p:txBody>
      </p:sp>
      <p:pic>
        <p:nvPicPr>
          <p:cNvPr id="9218" name="Picture 3" descr="I will call upon-pp-vr1">
            <a:extLst>
              <a:ext uri="{FF2B5EF4-FFF2-40B4-BE49-F238E27FC236}">
                <a16:creationId xmlns:a16="http://schemas.microsoft.com/office/drawing/2014/main" id="{EEB766A6-BA76-1452-9651-7BB043B348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6" name="Text Box 4">
            <a:extLst>
              <a:ext uri="{FF2B5EF4-FFF2-40B4-BE49-F238E27FC236}">
                <a16:creationId xmlns:a16="http://schemas.microsoft.com/office/drawing/2014/main" id="{E6A1E8EE-7F6B-6F5C-7D57-FD1C00FDFA34}"/>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63</a:t>
            </a:r>
            <a:endParaRPr lang="en-US" sz="3200">
              <a:solidFill>
                <a:srgbClr val="000000"/>
              </a:solidFill>
              <a:latin typeface="Times" charset="0"/>
              <a:ea typeface="ＭＳ Ｐゴシック" charset="0"/>
              <a:cs typeface="ＭＳ Ｐゴシック" charset="0"/>
            </a:endParaRPr>
          </a:p>
        </p:txBody>
      </p:sp>
      <p:sp>
        <p:nvSpPr>
          <p:cNvPr id="212997" name="Text Box 5">
            <a:extLst>
              <a:ext uri="{FF2B5EF4-FFF2-40B4-BE49-F238E27FC236}">
                <a16:creationId xmlns:a16="http://schemas.microsoft.com/office/drawing/2014/main" id="{715A878D-945B-A53D-61F7-EC72C2C832A5}"/>
              </a:ext>
            </a:extLst>
          </p:cNvPr>
          <p:cNvSpPr txBox="1">
            <a:spLocks noChangeArrowheads="1"/>
          </p:cNvSpPr>
          <p:nvPr/>
        </p:nvSpPr>
        <p:spPr bwMode="auto">
          <a:xfrm>
            <a:off x="101600" y="76201"/>
            <a:ext cx="471751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Will Call Upon the Lord</a:t>
            </a:r>
            <a:endParaRPr lang="en-US" sz="3200">
              <a:solidFill>
                <a:srgbClr val="000000"/>
              </a:solidFill>
              <a:latin typeface="Times" charset="0"/>
              <a:ea typeface="ＭＳ Ｐゴシック"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336409" y="1036320"/>
            <a:ext cx="8410209" cy="5580556"/>
          </a:xfrm>
        </p:spPr>
        <p:txBody>
          <a:bodyPr anchor="t">
            <a:normAutofit/>
          </a:bodyPr>
          <a:lstStyle/>
          <a:p>
            <a:pPr>
              <a:lnSpc>
                <a:spcPct val="200000"/>
              </a:lnSpc>
            </a:pPr>
            <a:r>
              <a:rPr lang="en-US" sz="3600" u="sng" dirty="0"/>
              <a:t>What Did They Find?</a:t>
            </a:r>
          </a:p>
          <a:p>
            <a:pPr marL="742950" indent="-742950" algn="l">
              <a:buFont typeface="+mj-lt"/>
              <a:buAutoNum type="arabicPeriod"/>
            </a:pPr>
            <a:r>
              <a:rPr lang="en-US" sz="3600" dirty="0"/>
              <a:t>Impure Worship (v. 1-3)</a:t>
            </a:r>
          </a:p>
          <a:p>
            <a:pPr marL="742950" indent="-742950" algn="l">
              <a:buFont typeface="+mj-lt"/>
              <a:buAutoNum type="arabicPeriod"/>
            </a:pPr>
            <a:r>
              <a:rPr lang="en-US" sz="3600" dirty="0"/>
              <a:t>Impure Friendships (v. 4-9)</a:t>
            </a:r>
          </a:p>
        </p:txBody>
      </p:sp>
      <p:sp>
        <p:nvSpPr>
          <p:cNvPr id="2" name="TextBox 1">
            <a:extLst>
              <a:ext uri="{FF2B5EF4-FFF2-40B4-BE49-F238E27FC236}">
                <a16:creationId xmlns:a16="http://schemas.microsoft.com/office/drawing/2014/main" id="{85A7E61D-A1AD-E4B2-B558-6A944BD609FB}"/>
              </a:ext>
            </a:extLst>
          </p:cNvPr>
          <p:cNvSpPr txBox="1"/>
          <p:nvPr/>
        </p:nvSpPr>
        <p:spPr>
          <a:xfrm>
            <a:off x="817880" y="241124"/>
            <a:ext cx="10556240" cy="769441"/>
          </a:xfrm>
          <a:prstGeom prst="rect">
            <a:avLst/>
          </a:prstGeom>
          <a:noFill/>
        </p:spPr>
        <p:txBody>
          <a:bodyPr wrap="square" rtlCol="0">
            <a:spAutoFit/>
          </a:bodyPr>
          <a:lstStyle/>
          <a:p>
            <a:pPr algn="ctr"/>
            <a:r>
              <a:rPr lang="en-US" sz="4400" dirty="0">
                <a:solidFill>
                  <a:srgbClr val="E38A26"/>
                </a:solidFill>
                <a:latin typeface="AvenirNext LT Pro Bold" panose="020B0804020202020204" pitchFamily="34" charset="0"/>
              </a:rPr>
              <a:t>ISOLATE THE PROBLEMS</a:t>
            </a:r>
          </a:p>
        </p:txBody>
      </p:sp>
    </p:spTree>
    <p:extLst>
      <p:ext uri="{BB962C8B-B14F-4D97-AF65-F5344CB8AC3E}">
        <p14:creationId xmlns:p14="http://schemas.microsoft.com/office/powerpoint/2010/main" val="112189469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336409" y="1036320"/>
            <a:ext cx="8410209" cy="5580556"/>
          </a:xfrm>
        </p:spPr>
        <p:txBody>
          <a:bodyPr anchor="t">
            <a:normAutofit/>
          </a:bodyPr>
          <a:lstStyle/>
          <a:p>
            <a:pPr>
              <a:lnSpc>
                <a:spcPct val="200000"/>
              </a:lnSpc>
            </a:pPr>
            <a:r>
              <a:rPr lang="en-US" sz="3600" u="sng" dirty="0"/>
              <a:t>What Did They Find?</a:t>
            </a:r>
          </a:p>
          <a:p>
            <a:pPr marL="742950" indent="-742950" algn="l">
              <a:buFont typeface="+mj-lt"/>
              <a:buAutoNum type="arabicPeriod"/>
            </a:pPr>
            <a:r>
              <a:rPr lang="en-US" sz="3600" dirty="0"/>
              <a:t>Impure Worship (v. 1-3)</a:t>
            </a:r>
          </a:p>
          <a:p>
            <a:pPr marL="742950" indent="-742950" algn="l">
              <a:buFont typeface="+mj-lt"/>
              <a:buAutoNum type="arabicPeriod"/>
            </a:pPr>
            <a:r>
              <a:rPr lang="en-US" sz="3600" dirty="0"/>
              <a:t>Impure Friendships (v. 4-9)</a:t>
            </a:r>
          </a:p>
          <a:p>
            <a:pPr marL="742950" indent="-742950" algn="l">
              <a:buFont typeface="+mj-lt"/>
              <a:buAutoNum type="arabicPeriod"/>
            </a:pPr>
            <a:r>
              <a:rPr lang="en-US" sz="3600" dirty="0"/>
              <a:t>Impure Finances (v. 10-14)</a:t>
            </a:r>
          </a:p>
        </p:txBody>
      </p:sp>
      <p:sp>
        <p:nvSpPr>
          <p:cNvPr id="2" name="TextBox 1">
            <a:extLst>
              <a:ext uri="{FF2B5EF4-FFF2-40B4-BE49-F238E27FC236}">
                <a16:creationId xmlns:a16="http://schemas.microsoft.com/office/drawing/2014/main" id="{85A7E61D-A1AD-E4B2-B558-6A944BD609FB}"/>
              </a:ext>
            </a:extLst>
          </p:cNvPr>
          <p:cNvSpPr txBox="1"/>
          <p:nvPr/>
        </p:nvSpPr>
        <p:spPr>
          <a:xfrm>
            <a:off x="817880" y="241124"/>
            <a:ext cx="10556240" cy="769441"/>
          </a:xfrm>
          <a:prstGeom prst="rect">
            <a:avLst/>
          </a:prstGeom>
          <a:noFill/>
        </p:spPr>
        <p:txBody>
          <a:bodyPr wrap="square" rtlCol="0">
            <a:spAutoFit/>
          </a:bodyPr>
          <a:lstStyle/>
          <a:p>
            <a:pPr algn="ctr"/>
            <a:r>
              <a:rPr lang="en-US" sz="4400" dirty="0">
                <a:solidFill>
                  <a:srgbClr val="E38A26"/>
                </a:solidFill>
                <a:latin typeface="AvenirNext LT Pro Bold" panose="020B0804020202020204" pitchFamily="34" charset="0"/>
              </a:rPr>
              <a:t>ISOLATE THE PROBLEMS</a:t>
            </a:r>
          </a:p>
        </p:txBody>
      </p:sp>
    </p:spTree>
    <p:extLst>
      <p:ext uri="{BB962C8B-B14F-4D97-AF65-F5344CB8AC3E}">
        <p14:creationId xmlns:p14="http://schemas.microsoft.com/office/powerpoint/2010/main" val="80582829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336409" y="1036320"/>
            <a:ext cx="8410209" cy="5580556"/>
          </a:xfrm>
        </p:spPr>
        <p:txBody>
          <a:bodyPr anchor="t">
            <a:normAutofit/>
          </a:bodyPr>
          <a:lstStyle/>
          <a:p>
            <a:pPr>
              <a:lnSpc>
                <a:spcPct val="200000"/>
              </a:lnSpc>
            </a:pPr>
            <a:r>
              <a:rPr lang="en-US" sz="3600" u="sng" dirty="0"/>
              <a:t>What Did They Find?</a:t>
            </a:r>
          </a:p>
          <a:p>
            <a:pPr marL="742950" indent="-742950" algn="l">
              <a:buFont typeface="+mj-lt"/>
              <a:buAutoNum type="arabicPeriod"/>
            </a:pPr>
            <a:r>
              <a:rPr lang="en-US" sz="3600" dirty="0"/>
              <a:t>Impure Worship (v. 1-3)</a:t>
            </a:r>
          </a:p>
          <a:p>
            <a:pPr marL="742950" indent="-742950" algn="l">
              <a:buFont typeface="+mj-lt"/>
              <a:buAutoNum type="arabicPeriod"/>
            </a:pPr>
            <a:r>
              <a:rPr lang="en-US" sz="3600" dirty="0"/>
              <a:t>Impure Friendships (v. 4-9)</a:t>
            </a:r>
          </a:p>
          <a:p>
            <a:pPr marL="742950" indent="-742950" algn="l">
              <a:buFont typeface="+mj-lt"/>
              <a:buAutoNum type="arabicPeriod"/>
            </a:pPr>
            <a:r>
              <a:rPr lang="en-US" sz="3600" dirty="0"/>
              <a:t>Impure Finances (v. 10-14)</a:t>
            </a:r>
          </a:p>
          <a:p>
            <a:pPr marL="742950" indent="-742950" algn="l">
              <a:buFont typeface="+mj-lt"/>
              <a:buAutoNum type="arabicPeriod"/>
            </a:pPr>
            <a:r>
              <a:rPr lang="en-US" sz="3600" dirty="0"/>
              <a:t>Impure Use of Time (v. 15-22)</a:t>
            </a:r>
          </a:p>
        </p:txBody>
      </p:sp>
      <p:sp>
        <p:nvSpPr>
          <p:cNvPr id="2" name="TextBox 1">
            <a:extLst>
              <a:ext uri="{FF2B5EF4-FFF2-40B4-BE49-F238E27FC236}">
                <a16:creationId xmlns:a16="http://schemas.microsoft.com/office/drawing/2014/main" id="{85A7E61D-A1AD-E4B2-B558-6A944BD609FB}"/>
              </a:ext>
            </a:extLst>
          </p:cNvPr>
          <p:cNvSpPr txBox="1"/>
          <p:nvPr/>
        </p:nvSpPr>
        <p:spPr>
          <a:xfrm>
            <a:off x="817880" y="241124"/>
            <a:ext cx="10556240" cy="769441"/>
          </a:xfrm>
          <a:prstGeom prst="rect">
            <a:avLst/>
          </a:prstGeom>
          <a:noFill/>
        </p:spPr>
        <p:txBody>
          <a:bodyPr wrap="square" rtlCol="0">
            <a:spAutoFit/>
          </a:bodyPr>
          <a:lstStyle/>
          <a:p>
            <a:pPr algn="ctr"/>
            <a:r>
              <a:rPr lang="en-US" sz="4400" dirty="0">
                <a:solidFill>
                  <a:srgbClr val="E38A26"/>
                </a:solidFill>
                <a:latin typeface="AvenirNext LT Pro Bold" panose="020B0804020202020204" pitchFamily="34" charset="0"/>
              </a:rPr>
              <a:t>ISOLATE THE PROBLEMS</a:t>
            </a:r>
          </a:p>
        </p:txBody>
      </p:sp>
    </p:spTree>
    <p:extLst>
      <p:ext uri="{BB962C8B-B14F-4D97-AF65-F5344CB8AC3E}">
        <p14:creationId xmlns:p14="http://schemas.microsoft.com/office/powerpoint/2010/main" val="80717959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336409" y="1036320"/>
            <a:ext cx="8410209" cy="5580556"/>
          </a:xfrm>
        </p:spPr>
        <p:txBody>
          <a:bodyPr anchor="t">
            <a:normAutofit/>
          </a:bodyPr>
          <a:lstStyle/>
          <a:p>
            <a:pPr>
              <a:lnSpc>
                <a:spcPct val="200000"/>
              </a:lnSpc>
            </a:pPr>
            <a:r>
              <a:rPr lang="en-US" sz="3600" u="sng" dirty="0"/>
              <a:t>What Did They Find?</a:t>
            </a:r>
          </a:p>
          <a:p>
            <a:pPr marL="742950" indent="-742950" algn="l">
              <a:buFont typeface="+mj-lt"/>
              <a:buAutoNum type="arabicPeriod"/>
            </a:pPr>
            <a:r>
              <a:rPr lang="en-US" sz="3600" dirty="0"/>
              <a:t>Impure Worship (v. 1-3)</a:t>
            </a:r>
          </a:p>
          <a:p>
            <a:pPr marL="742950" indent="-742950" algn="l">
              <a:buFont typeface="+mj-lt"/>
              <a:buAutoNum type="arabicPeriod"/>
            </a:pPr>
            <a:r>
              <a:rPr lang="en-US" sz="3600" dirty="0"/>
              <a:t>Impure Friendships (v. 4-9)</a:t>
            </a:r>
          </a:p>
          <a:p>
            <a:pPr marL="742950" indent="-742950" algn="l">
              <a:buFont typeface="+mj-lt"/>
              <a:buAutoNum type="arabicPeriod"/>
            </a:pPr>
            <a:r>
              <a:rPr lang="en-US" sz="3600" dirty="0"/>
              <a:t>Impure Finances (v. 10-14)</a:t>
            </a:r>
          </a:p>
          <a:p>
            <a:pPr marL="742950" indent="-742950" algn="l">
              <a:buFont typeface="+mj-lt"/>
              <a:buAutoNum type="arabicPeriod"/>
            </a:pPr>
            <a:r>
              <a:rPr lang="en-US" sz="3600" dirty="0"/>
              <a:t>Impure Use of Time (v. 15-22)</a:t>
            </a:r>
          </a:p>
          <a:p>
            <a:pPr marL="742950" indent="-742950" algn="l">
              <a:buFont typeface="+mj-lt"/>
              <a:buAutoNum type="arabicPeriod"/>
            </a:pPr>
            <a:r>
              <a:rPr lang="en-US" sz="3600" dirty="0"/>
              <a:t>Impure Homes (v. 23-29)</a:t>
            </a:r>
          </a:p>
        </p:txBody>
      </p:sp>
      <p:sp>
        <p:nvSpPr>
          <p:cNvPr id="2" name="TextBox 1">
            <a:extLst>
              <a:ext uri="{FF2B5EF4-FFF2-40B4-BE49-F238E27FC236}">
                <a16:creationId xmlns:a16="http://schemas.microsoft.com/office/drawing/2014/main" id="{85A7E61D-A1AD-E4B2-B558-6A944BD609FB}"/>
              </a:ext>
            </a:extLst>
          </p:cNvPr>
          <p:cNvSpPr txBox="1"/>
          <p:nvPr/>
        </p:nvSpPr>
        <p:spPr>
          <a:xfrm>
            <a:off x="817880" y="241124"/>
            <a:ext cx="10556240" cy="769441"/>
          </a:xfrm>
          <a:prstGeom prst="rect">
            <a:avLst/>
          </a:prstGeom>
          <a:noFill/>
        </p:spPr>
        <p:txBody>
          <a:bodyPr wrap="square" rtlCol="0">
            <a:spAutoFit/>
          </a:bodyPr>
          <a:lstStyle/>
          <a:p>
            <a:pPr algn="ctr"/>
            <a:r>
              <a:rPr lang="en-US" sz="4400" dirty="0">
                <a:solidFill>
                  <a:srgbClr val="E38A26"/>
                </a:solidFill>
                <a:latin typeface="AvenirNext LT Pro Bold" panose="020B0804020202020204" pitchFamily="34" charset="0"/>
              </a:rPr>
              <a:t>ISOLATE THE PROBLEMS</a:t>
            </a:r>
          </a:p>
        </p:txBody>
      </p:sp>
    </p:spTree>
    <p:extLst>
      <p:ext uri="{BB962C8B-B14F-4D97-AF65-F5344CB8AC3E}">
        <p14:creationId xmlns:p14="http://schemas.microsoft.com/office/powerpoint/2010/main" val="27797032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336409" y="1036320"/>
            <a:ext cx="8410209" cy="5580556"/>
          </a:xfrm>
        </p:spPr>
        <p:txBody>
          <a:bodyPr anchor="t">
            <a:normAutofit/>
          </a:bodyPr>
          <a:lstStyle/>
          <a:p>
            <a:pPr marL="742950" indent="-742950" algn="l">
              <a:lnSpc>
                <a:spcPct val="200000"/>
              </a:lnSpc>
              <a:buFont typeface="+mj-lt"/>
              <a:buAutoNum type="arabicPeriod"/>
            </a:pPr>
            <a:r>
              <a:rPr lang="en-US" sz="3600" dirty="0"/>
              <a:t>Recognize There Are Problems</a:t>
            </a:r>
          </a:p>
          <a:p>
            <a:pPr marL="742950" indent="-742950" algn="l">
              <a:lnSpc>
                <a:spcPct val="200000"/>
              </a:lnSpc>
              <a:buFont typeface="+mj-lt"/>
              <a:buAutoNum type="arabicPeriod"/>
            </a:pPr>
            <a:r>
              <a:rPr lang="en-US" sz="3600" dirty="0"/>
              <a:t>Isolate The Problems</a:t>
            </a:r>
          </a:p>
          <a:p>
            <a:pPr marL="742950" indent="-742950" algn="l">
              <a:lnSpc>
                <a:spcPct val="200000"/>
              </a:lnSpc>
              <a:buFont typeface="+mj-lt"/>
              <a:buAutoNum type="arabicPeriod"/>
            </a:pPr>
            <a:r>
              <a:rPr lang="en-US" sz="3600" dirty="0"/>
              <a:t>Address The Problems</a:t>
            </a:r>
          </a:p>
        </p:txBody>
      </p:sp>
      <p:sp>
        <p:nvSpPr>
          <p:cNvPr id="2" name="TextBox 1">
            <a:extLst>
              <a:ext uri="{FF2B5EF4-FFF2-40B4-BE49-F238E27FC236}">
                <a16:creationId xmlns:a16="http://schemas.microsoft.com/office/drawing/2014/main" id="{85A7E61D-A1AD-E4B2-B558-6A944BD609FB}"/>
              </a:ext>
            </a:extLst>
          </p:cNvPr>
          <p:cNvSpPr txBox="1"/>
          <p:nvPr/>
        </p:nvSpPr>
        <p:spPr>
          <a:xfrm>
            <a:off x="2349496" y="241124"/>
            <a:ext cx="7493007" cy="769441"/>
          </a:xfrm>
          <a:prstGeom prst="rect">
            <a:avLst/>
          </a:prstGeom>
          <a:noFill/>
        </p:spPr>
        <p:txBody>
          <a:bodyPr wrap="square" rtlCol="0">
            <a:spAutoFit/>
          </a:bodyPr>
          <a:lstStyle/>
          <a:p>
            <a:pPr algn="ctr"/>
            <a:r>
              <a:rPr lang="en-US" sz="4400" dirty="0">
                <a:solidFill>
                  <a:srgbClr val="E38A26"/>
                </a:solidFill>
                <a:latin typeface="AvenirNext LT Pro Bold" panose="020B0804020202020204" pitchFamily="34" charset="0"/>
              </a:rPr>
              <a:t>THE PROCESS OF PURITY</a:t>
            </a:r>
          </a:p>
        </p:txBody>
      </p:sp>
    </p:spTree>
    <p:extLst>
      <p:ext uri="{BB962C8B-B14F-4D97-AF65-F5344CB8AC3E}">
        <p14:creationId xmlns:p14="http://schemas.microsoft.com/office/powerpoint/2010/main" val="301774664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336409" y="1036320"/>
            <a:ext cx="8410209" cy="5580556"/>
          </a:xfrm>
        </p:spPr>
        <p:txBody>
          <a:bodyPr anchor="t">
            <a:normAutofit/>
          </a:bodyPr>
          <a:lstStyle/>
          <a:p>
            <a:pPr>
              <a:lnSpc>
                <a:spcPct val="200000"/>
              </a:lnSpc>
            </a:pPr>
            <a:r>
              <a:rPr lang="en-US" sz="3600" u="sng" dirty="0"/>
              <a:t>How Do We Do This?</a:t>
            </a:r>
          </a:p>
          <a:p>
            <a:pPr marL="742950" indent="-742950" algn="l">
              <a:lnSpc>
                <a:spcPct val="200000"/>
              </a:lnSpc>
              <a:buFont typeface="+mj-lt"/>
              <a:buAutoNum type="arabicPeriod"/>
            </a:pPr>
            <a:r>
              <a:rPr lang="en-US" sz="3600" dirty="0"/>
              <a:t>Strongly (v. 25, 28)</a:t>
            </a:r>
          </a:p>
        </p:txBody>
      </p:sp>
      <p:sp>
        <p:nvSpPr>
          <p:cNvPr id="2" name="TextBox 1">
            <a:extLst>
              <a:ext uri="{FF2B5EF4-FFF2-40B4-BE49-F238E27FC236}">
                <a16:creationId xmlns:a16="http://schemas.microsoft.com/office/drawing/2014/main" id="{85A7E61D-A1AD-E4B2-B558-6A944BD609FB}"/>
              </a:ext>
            </a:extLst>
          </p:cNvPr>
          <p:cNvSpPr txBox="1"/>
          <p:nvPr/>
        </p:nvSpPr>
        <p:spPr>
          <a:xfrm>
            <a:off x="817880" y="241124"/>
            <a:ext cx="10556240" cy="769441"/>
          </a:xfrm>
          <a:prstGeom prst="rect">
            <a:avLst/>
          </a:prstGeom>
          <a:noFill/>
        </p:spPr>
        <p:txBody>
          <a:bodyPr wrap="square" rtlCol="0">
            <a:spAutoFit/>
          </a:bodyPr>
          <a:lstStyle/>
          <a:p>
            <a:pPr algn="ctr"/>
            <a:r>
              <a:rPr lang="en-US" sz="4400" dirty="0">
                <a:solidFill>
                  <a:srgbClr val="E38A26"/>
                </a:solidFill>
                <a:latin typeface="AvenirNext LT Pro Bold" panose="020B0804020202020204" pitchFamily="34" charset="0"/>
              </a:rPr>
              <a:t>ADDRESS THE PROBLEMS</a:t>
            </a:r>
          </a:p>
        </p:txBody>
      </p:sp>
    </p:spTree>
    <p:extLst>
      <p:ext uri="{BB962C8B-B14F-4D97-AF65-F5344CB8AC3E}">
        <p14:creationId xmlns:p14="http://schemas.microsoft.com/office/powerpoint/2010/main" val="236033368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336409" y="1036320"/>
            <a:ext cx="8410209" cy="5580556"/>
          </a:xfrm>
        </p:spPr>
        <p:txBody>
          <a:bodyPr anchor="t">
            <a:normAutofit/>
          </a:bodyPr>
          <a:lstStyle/>
          <a:p>
            <a:pPr>
              <a:lnSpc>
                <a:spcPct val="200000"/>
              </a:lnSpc>
            </a:pPr>
            <a:r>
              <a:rPr lang="en-US" sz="3600" u="sng" dirty="0"/>
              <a:t>How Do We Do This?</a:t>
            </a:r>
          </a:p>
          <a:p>
            <a:pPr marL="742950" indent="-742950" algn="l">
              <a:lnSpc>
                <a:spcPct val="200000"/>
              </a:lnSpc>
              <a:buFont typeface="+mj-lt"/>
              <a:buAutoNum type="arabicPeriod"/>
            </a:pPr>
            <a:r>
              <a:rPr lang="en-US" sz="3600" dirty="0"/>
              <a:t>Strongly (v. 25, 28)</a:t>
            </a:r>
          </a:p>
          <a:p>
            <a:pPr marL="742950" indent="-742950" algn="l">
              <a:lnSpc>
                <a:spcPct val="200000"/>
              </a:lnSpc>
              <a:buFont typeface="+mj-lt"/>
              <a:buAutoNum type="arabicPeriod"/>
            </a:pPr>
            <a:r>
              <a:rPr lang="en-US" sz="3600" dirty="0"/>
              <a:t>Urgently (v. 10-11, 15-17)</a:t>
            </a:r>
          </a:p>
        </p:txBody>
      </p:sp>
      <p:sp>
        <p:nvSpPr>
          <p:cNvPr id="2" name="TextBox 1">
            <a:extLst>
              <a:ext uri="{FF2B5EF4-FFF2-40B4-BE49-F238E27FC236}">
                <a16:creationId xmlns:a16="http://schemas.microsoft.com/office/drawing/2014/main" id="{85A7E61D-A1AD-E4B2-B558-6A944BD609FB}"/>
              </a:ext>
            </a:extLst>
          </p:cNvPr>
          <p:cNvSpPr txBox="1"/>
          <p:nvPr/>
        </p:nvSpPr>
        <p:spPr>
          <a:xfrm>
            <a:off x="817880" y="241124"/>
            <a:ext cx="10556240" cy="769441"/>
          </a:xfrm>
          <a:prstGeom prst="rect">
            <a:avLst/>
          </a:prstGeom>
          <a:noFill/>
        </p:spPr>
        <p:txBody>
          <a:bodyPr wrap="square" rtlCol="0">
            <a:spAutoFit/>
          </a:bodyPr>
          <a:lstStyle/>
          <a:p>
            <a:pPr algn="ctr"/>
            <a:r>
              <a:rPr lang="en-US" sz="4400" dirty="0">
                <a:solidFill>
                  <a:srgbClr val="E38A26"/>
                </a:solidFill>
                <a:latin typeface="AvenirNext LT Pro Bold" panose="020B0804020202020204" pitchFamily="34" charset="0"/>
              </a:rPr>
              <a:t>ADDRESS THE PROBLEMS</a:t>
            </a:r>
          </a:p>
        </p:txBody>
      </p:sp>
    </p:spTree>
    <p:extLst>
      <p:ext uri="{BB962C8B-B14F-4D97-AF65-F5344CB8AC3E}">
        <p14:creationId xmlns:p14="http://schemas.microsoft.com/office/powerpoint/2010/main" val="180298918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336409" y="1036320"/>
            <a:ext cx="8410209" cy="5580556"/>
          </a:xfrm>
        </p:spPr>
        <p:txBody>
          <a:bodyPr anchor="t">
            <a:normAutofit/>
          </a:bodyPr>
          <a:lstStyle/>
          <a:p>
            <a:pPr>
              <a:lnSpc>
                <a:spcPct val="200000"/>
              </a:lnSpc>
            </a:pPr>
            <a:r>
              <a:rPr lang="en-US" sz="3600" u="sng" dirty="0"/>
              <a:t>How Do We Do This?</a:t>
            </a:r>
          </a:p>
          <a:p>
            <a:pPr marL="742950" indent="-742950" algn="l">
              <a:lnSpc>
                <a:spcPct val="200000"/>
              </a:lnSpc>
              <a:buFont typeface="+mj-lt"/>
              <a:buAutoNum type="arabicPeriod"/>
            </a:pPr>
            <a:r>
              <a:rPr lang="en-US" sz="3600" dirty="0"/>
              <a:t>Strongly (v. 25, 28)</a:t>
            </a:r>
          </a:p>
          <a:p>
            <a:pPr marL="742950" indent="-742950" algn="l">
              <a:lnSpc>
                <a:spcPct val="200000"/>
              </a:lnSpc>
              <a:buFont typeface="+mj-lt"/>
              <a:buAutoNum type="arabicPeriod"/>
            </a:pPr>
            <a:r>
              <a:rPr lang="en-US" sz="3600" dirty="0"/>
              <a:t>Urgently (v. 10-11, 15-17)</a:t>
            </a:r>
          </a:p>
          <a:p>
            <a:pPr marL="742950" indent="-742950" algn="l">
              <a:lnSpc>
                <a:spcPct val="200000"/>
              </a:lnSpc>
              <a:buFont typeface="+mj-lt"/>
              <a:buAutoNum type="arabicPeriod"/>
            </a:pPr>
            <a:r>
              <a:rPr lang="en-US" sz="3600" dirty="0"/>
              <a:t>Fully</a:t>
            </a:r>
          </a:p>
        </p:txBody>
      </p:sp>
      <p:sp>
        <p:nvSpPr>
          <p:cNvPr id="2" name="TextBox 1">
            <a:extLst>
              <a:ext uri="{FF2B5EF4-FFF2-40B4-BE49-F238E27FC236}">
                <a16:creationId xmlns:a16="http://schemas.microsoft.com/office/drawing/2014/main" id="{85A7E61D-A1AD-E4B2-B558-6A944BD609FB}"/>
              </a:ext>
            </a:extLst>
          </p:cNvPr>
          <p:cNvSpPr txBox="1"/>
          <p:nvPr/>
        </p:nvSpPr>
        <p:spPr>
          <a:xfrm>
            <a:off x="817880" y="241124"/>
            <a:ext cx="10556240" cy="769441"/>
          </a:xfrm>
          <a:prstGeom prst="rect">
            <a:avLst/>
          </a:prstGeom>
          <a:noFill/>
        </p:spPr>
        <p:txBody>
          <a:bodyPr wrap="square" rtlCol="0">
            <a:spAutoFit/>
          </a:bodyPr>
          <a:lstStyle/>
          <a:p>
            <a:pPr algn="ctr"/>
            <a:r>
              <a:rPr lang="en-US" sz="4400" dirty="0">
                <a:solidFill>
                  <a:srgbClr val="E38A26"/>
                </a:solidFill>
                <a:latin typeface="AvenirNext LT Pro Bold" panose="020B0804020202020204" pitchFamily="34" charset="0"/>
              </a:rPr>
              <a:t>ADDRESS THE PROBLEMS</a:t>
            </a:r>
          </a:p>
        </p:txBody>
      </p:sp>
    </p:spTree>
    <p:extLst>
      <p:ext uri="{BB962C8B-B14F-4D97-AF65-F5344CB8AC3E}">
        <p14:creationId xmlns:p14="http://schemas.microsoft.com/office/powerpoint/2010/main" val="102301842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336409" y="1036320"/>
            <a:ext cx="8410209" cy="5580556"/>
          </a:xfrm>
        </p:spPr>
        <p:txBody>
          <a:bodyPr anchor="t">
            <a:normAutofit/>
          </a:bodyPr>
          <a:lstStyle/>
          <a:p>
            <a:pPr marL="742950" indent="-742950" algn="l">
              <a:lnSpc>
                <a:spcPct val="200000"/>
              </a:lnSpc>
              <a:buFont typeface="+mj-lt"/>
              <a:buAutoNum type="arabicPeriod"/>
            </a:pPr>
            <a:r>
              <a:rPr lang="en-US" sz="3600" dirty="0"/>
              <a:t>Recognize There Are Problems</a:t>
            </a:r>
          </a:p>
          <a:p>
            <a:pPr marL="742950" indent="-742950" algn="l">
              <a:lnSpc>
                <a:spcPct val="200000"/>
              </a:lnSpc>
              <a:buFont typeface="+mj-lt"/>
              <a:buAutoNum type="arabicPeriod"/>
            </a:pPr>
            <a:r>
              <a:rPr lang="en-US" sz="3600" dirty="0"/>
              <a:t>Isolate The Problems</a:t>
            </a:r>
          </a:p>
          <a:p>
            <a:pPr marL="742950" indent="-742950" algn="l">
              <a:lnSpc>
                <a:spcPct val="200000"/>
              </a:lnSpc>
              <a:buFont typeface="+mj-lt"/>
              <a:buAutoNum type="arabicPeriod"/>
            </a:pPr>
            <a:r>
              <a:rPr lang="en-US" sz="3600" dirty="0"/>
              <a:t>Address The Problems</a:t>
            </a:r>
          </a:p>
          <a:p>
            <a:pPr marL="742950" indent="-742950" algn="l">
              <a:lnSpc>
                <a:spcPct val="200000"/>
              </a:lnSpc>
              <a:buFont typeface="+mj-lt"/>
              <a:buAutoNum type="arabicPeriod"/>
            </a:pPr>
            <a:r>
              <a:rPr lang="en-US" sz="3600" dirty="0"/>
              <a:t>Give God Glory!</a:t>
            </a:r>
          </a:p>
        </p:txBody>
      </p:sp>
      <p:sp>
        <p:nvSpPr>
          <p:cNvPr id="2" name="TextBox 1">
            <a:extLst>
              <a:ext uri="{FF2B5EF4-FFF2-40B4-BE49-F238E27FC236}">
                <a16:creationId xmlns:a16="http://schemas.microsoft.com/office/drawing/2014/main" id="{85A7E61D-A1AD-E4B2-B558-6A944BD609FB}"/>
              </a:ext>
            </a:extLst>
          </p:cNvPr>
          <p:cNvSpPr txBox="1"/>
          <p:nvPr/>
        </p:nvSpPr>
        <p:spPr>
          <a:xfrm>
            <a:off x="2349496" y="241124"/>
            <a:ext cx="7493007" cy="769441"/>
          </a:xfrm>
          <a:prstGeom prst="rect">
            <a:avLst/>
          </a:prstGeom>
          <a:noFill/>
        </p:spPr>
        <p:txBody>
          <a:bodyPr wrap="square" rtlCol="0">
            <a:spAutoFit/>
          </a:bodyPr>
          <a:lstStyle/>
          <a:p>
            <a:pPr algn="ctr"/>
            <a:r>
              <a:rPr lang="en-US" sz="4400" dirty="0">
                <a:solidFill>
                  <a:srgbClr val="E38A26"/>
                </a:solidFill>
                <a:latin typeface="AvenirNext LT Pro Bold" panose="020B0804020202020204" pitchFamily="34" charset="0"/>
              </a:rPr>
              <a:t>THE PROCESS OF PURITY</a:t>
            </a:r>
          </a:p>
        </p:txBody>
      </p:sp>
    </p:spTree>
    <p:extLst>
      <p:ext uri="{BB962C8B-B14F-4D97-AF65-F5344CB8AC3E}">
        <p14:creationId xmlns:p14="http://schemas.microsoft.com/office/powerpoint/2010/main" val="172672299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336409" y="1036320"/>
            <a:ext cx="8655191" cy="5580556"/>
          </a:xfrm>
        </p:spPr>
        <p:txBody>
          <a:bodyPr anchor="t">
            <a:normAutofit/>
          </a:bodyPr>
          <a:lstStyle/>
          <a:p>
            <a:pPr marL="742950" indent="-742950" algn="l">
              <a:lnSpc>
                <a:spcPct val="200000"/>
              </a:lnSpc>
              <a:buFont typeface="+mj-lt"/>
              <a:buAutoNum type="arabicPeriod"/>
            </a:pPr>
            <a:r>
              <a:rPr lang="en-US" sz="3600" dirty="0"/>
              <a:t>For His Mercy (v. 22) – Rom. 15:9</a:t>
            </a:r>
          </a:p>
        </p:txBody>
      </p:sp>
      <p:sp>
        <p:nvSpPr>
          <p:cNvPr id="2" name="TextBox 1">
            <a:extLst>
              <a:ext uri="{FF2B5EF4-FFF2-40B4-BE49-F238E27FC236}">
                <a16:creationId xmlns:a16="http://schemas.microsoft.com/office/drawing/2014/main" id="{85A7E61D-A1AD-E4B2-B558-6A944BD609FB}"/>
              </a:ext>
            </a:extLst>
          </p:cNvPr>
          <p:cNvSpPr txBox="1"/>
          <p:nvPr/>
        </p:nvSpPr>
        <p:spPr>
          <a:xfrm>
            <a:off x="817880" y="241124"/>
            <a:ext cx="10556240" cy="769441"/>
          </a:xfrm>
          <a:prstGeom prst="rect">
            <a:avLst/>
          </a:prstGeom>
          <a:noFill/>
        </p:spPr>
        <p:txBody>
          <a:bodyPr wrap="square" rtlCol="0">
            <a:spAutoFit/>
          </a:bodyPr>
          <a:lstStyle/>
          <a:p>
            <a:pPr algn="ctr"/>
            <a:r>
              <a:rPr lang="en-US" sz="4400" dirty="0">
                <a:solidFill>
                  <a:srgbClr val="E38A26"/>
                </a:solidFill>
                <a:latin typeface="AvenirNext LT Pro Bold" panose="020B0804020202020204" pitchFamily="34" charset="0"/>
              </a:rPr>
              <a:t>GIVE GOD GLORY!</a:t>
            </a:r>
          </a:p>
        </p:txBody>
      </p:sp>
    </p:spTree>
    <p:extLst>
      <p:ext uri="{BB962C8B-B14F-4D97-AF65-F5344CB8AC3E}">
        <p14:creationId xmlns:p14="http://schemas.microsoft.com/office/powerpoint/2010/main" val="31128183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a:extLst>
              <a:ext uri="{FF2B5EF4-FFF2-40B4-BE49-F238E27FC236}">
                <a16:creationId xmlns:a16="http://schemas.microsoft.com/office/drawing/2014/main" id="{60859AA7-60F4-D86F-D289-3B0DBF5597D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tag I Will Call Upon the Lord</a:t>
            </a:r>
            <a:endParaRPr lang="en-US">
              <a:ea typeface="+mj-ea"/>
            </a:endParaRPr>
          </a:p>
        </p:txBody>
      </p:sp>
      <p:pic>
        <p:nvPicPr>
          <p:cNvPr id="10242" name="Picture 3" descr="I will call upon-pp-vr1">
            <a:extLst>
              <a:ext uri="{FF2B5EF4-FFF2-40B4-BE49-F238E27FC236}">
                <a16:creationId xmlns:a16="http://schemas.microsoft.com/office/drawing/2014/main" id="{736F2DA0-7CA6-0747-BDE5-07CA029889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4" name="Text Box 4">
            <a:extLst>
              <a:ext uri="{FF2B5EF4-FFF2-40B4-BE49-F238E27FC236}">
                <a16:creationId xmlns:a16="http://schemas.microsoft.com/office/drawing/2014/main" id="{8C092897-F2B5-1F08-4DEE-BDBB1388B42F}"/>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63</a:t>
            </a:r>
            <a:endParaRPr lang="en-US" sz="3200">
              <a:solidFill>
                <a:srgbClr val="000000"/>
              </a:solidFill>
              <a:latin typeface="Times" charset="0"/>
              <a:ea typeface="ＭＳ Ｐゴシック" charset="0"/>
              <a:cs typeface="ＭＳ Ｐゴシック" charset="0"/>
            </a:endParaRPr>
          </a:p>
        </p:txBody>
      </p:sp>
      <p:sp>
        <p:nvSpPr>
          <p:cNvPr id="209925" name="Text Box 5">
            <a:extLst>
              <a:ext uri="{FF2B5EF4-FFF2-40B4-BE49-F238E27FC236}">
                <a16:creationId xmlns:a16="http://schemas.microsoft.com/office/drawing/2014/main" id="{C96A538B-5C51-1B56-57EB-B727270125E6}"/>
              </a:ext>
            </a:extLst>
          </p:cNvPr>
          <p:cNvSpPr txBox="1">
            <a:spLocks noChangeArrowheads="1"/>
          </p:cNvSpPr>
          <p:nvPr/>
        </p:nvSpPr>
        <p:spPr bwMode="auto">
          <a:xfrm>
            <a:off x="101600" y="76201"/>
            <a:ext cx="471751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Will Call Upon the Lord</a:t>
            </a:r>
            <a:endParaRPr lang="en-US" sz="3200">
              <a:solidFill>
                <a:srgbClr val="000000"/>
              </a:solidFill>
              <a:latin typeface="Times" charset="0"/>
              <a:ea typeface="ＭＳ Ｐゴシック"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336409" y="1036320"/>
            <a:ext cx="8655191" cy="5580556"/>
          </a:xfrm>
        </p:spPr>
        <p:txBody>
          <a:bodyPr anchor="t">
            <a:normAutofit/>
          </a:bodyPr>
          <a:lstStyle/>
          <a:p>
            <a:pPr marL="742950" indent="-742950" algn="l">
              <a:lnSpc>
                <a:spcPct val="200000"/>
              </a:lnSpc>
              <a:buFont typeface="+mj-lt"/>
              <a:buAutoNum type="arabicPeriod"/>
            </a:pPr>
            <a:r>
              <a:rPr lang="en-US" sz="3600" dirty="0"/>
              <a:t>For His Mercy (v. 22) – Rom. 15:9</a:t>
            </a:r>
          </a:p>
          <a:p>
            <a:pPr marL="742950" indent="-742950" algn="l">
              <a:lnSpc>
                <a:spcPct val="200000"/>
              </a:lnSpc>
              <a:buFont typeface="+mj-lt"/>
              <a:buAutoNum type="arabicPeriod"/>
            </a:pPr>
            <a:r>
              <a:rPr lang="en-US" sz="3600" dirty="0"/>
              <a:t>For His Goodness (v. 31) – Rom. 11:22</a:t>
            </a:r>
          </a:p>
        </p:txBody>
      </p:sp>
      <p:sp>
        <p:nvSpPr>
          <p:cNvPr id="2" name="TextBox 1">
            <a:extLst>
              <a:ext uri="{FF2B5EF4-FFF2-40B4-BE49-F238E27FC236}">
                <a16:creationId xmlns:a16="http://schemas.microsoft.com/office/drawing/2014/main" id="{85A7E61D-A1AD-E4B2-B558-6A944BD609FB}"/>
              </a:ext>
            </a:extLst>
          </p:cNvPr>
          <p:cNvSpPr txBox="1"/>
          <p:nvPr/>
        </p:nvSpPr>
        <p:spPr>
          <a:xfrm>
            <a:off x="817880" y="241124"/>
            <a:ext cx="10556240" cy="769441"/>
          </a:xfrm>
          <a:prstGeom prst="rect">
            <a:avLst/>
          </a:prstGeom>
          <a:noFill/>
        </p:spPr>
        <p:txBody>
          <a:bodyPr wrap="square" rtlCol="0">
            <a:spAutoFit/>
          </a:bodyPr>
          <a:lstStyle/>
          <a:p>
            <a:pPr algn="ctr"/>
            <a:r>
              <a:rPr lang="en-US" sz="4400" dirty="0">
                <a:solidFill>
                  <a:srgbClr val="E38A26"/>
                </a:solidFill>
                <a:latin typeface="AvenirNext LT Pro Bold" panose="020B0804020202020204" pitchFamily="34" charset="0"/>
              </a:rPr>
              <a:t>GIVE GOD GLORY!</a:t>
            </a:r>
          </a:p>
        </p:txBody>
      </p:sp>
    </p:spTree>
    <p:extLst>
      <p:ext uri="{BB962C8B-B14F-4D97-AF65-F5344CB8AC3E}">
        <p14:creationId xmlns:p14="http://schemas.microsoft.com/office/powerpoint/2010/main" val="271580914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normAutofit/>
          </a:bodyPr>
          <a:lstStyle/>
          <a:p>
            <a:r>
              <a:rPr lang="en-US" sz="4800" dirty="0">
                <a:latin typeface="AvenirNext LT Pro Bold" panose="020B0804020202020204" pitchFamily="34" charset="0"/>
              </a:rPr>
              <a:t>Does God See You As Pure?</a:t>
            </a:r>
          </a:p>
        </p:txBody>
      </p:sp>
    </p:spTree>
    <p:extLst>
      <p:ext uri="{BB962C8B-B14F-4D97-AF65-F5344CB8AC3E}">
        <p14:creationId xmlns:p14="http://schemas.microsoft.com/office/powerpoint/2010/main" val="74339896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9841" y="0"/>
            <a:ext cx="11312317" cy="5984568"/>
          </a:xfrm>
        </p:spPr>
        <p:txBody>
          <a:bodyPr>
            <a:normAutofit/>
          </a:bodyPr>
          <a:lstStyle/>
          <a:p>
            <a:pPr>
              <a:lnSpc>
                <a:spcPct val="150000"/>
              </a:lnSpc>
            </a:pPr>
            <a:r>
              <a:rPr lang="en-US" sz="6600" dirty="0">
                <a:solidFill>
                  <a:srgbClr val="314172"/>
                </a:solidFill>
                <a:latin typeface="Gobold" panose="02000500000000000000" pitchFamily="2" charset="0"/>
              </a:rPr>
              <a:t>Teach Me Lord To Wait</a:t>
            </a:r>
          </a:p>
          <a:p>
            <a:pPr>
              <a:lnSpc>
                <a:spcPct val="150000"/>
              </a:lnSpc>
            </a:pPr>
            <a:r>
              <a:rPr lang="en-US" sz="5400" dirty="0">
                <a:latin typeface="Gobold" panose="02000500000000000000" pitchFamily="2" charset="0"/>
              </a:rPr>
              <a:t>#764</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3228406" cy="186056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Invitation</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29669964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548FF7BE-67A6-4790-5AF1-E1AC15FEB71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Teach Me Lord to Wait</a:t>
            </a:r>
            <a:endParaRPr lang="en-US">
              <a:ea typeface="+mj-ea"/>
            </a:endParaRPr>
          </a:p>
        </p:txBody>
      </p:sp>
      <p:pic>
        <p:nvPicPr>
          <p:cNvPr id="2" name="Picture 60" descr="Teach Me Lord to Wait-SFP-pp">
            <a:extLst>
              <a:ext uri="{FF2B5EF4-FFF2-40B4-BE49-F238E27FC236}">
                <a16:creationId xmlns:a16="http://schemas.microsoft.com/office/drawing/2014/main" id="{E8E0F74E-53E3-5B00-8F6A-584709995A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 name="Text Box 61">
            <a:extLst>
              <a:ext uri="{FF2B5EF4-FFF2-40B4-BE49-F238E27FC236}">
                <a16:creationId xmlns:a16="http://schemas.microsoft.com/office/drawing/2014/main" id="{023BE172-445F-EF0A-9083-08111E82DB3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764</a:t>
            </a:r>
            <a:endParaRPr lang="en-US" sz="3200">
              <a:solidFill>
                <a:srgbClr val="000000"/>
              </a:solidFill>
              <a:latin typeface="Times" charset="0"/>
              <a:ea typeface="ＭＳ Ｐゴシック" charset="0"/>
            </a:endParaRPr>
          </a:p>
        </p:txBody>
      </p:sp>
      <p:sp>
        <p:nvSpPr>
          <p:cNvPr id="2110" name="Text Box 62">
            <a:extLst>
              <a:ext uri="{FF2B5EF4-FFF2-40B4-BE49-F238E27FC236}">
                <a16:creationId xmlns:a16="http://schemas.microsoft.com/office/drawing/2014/main" id="{D5409697-FF54-17B9-F6D8-BDC4EF2C5BF6}"/>
              </a:ext>
            </a:extLst>
          </p:cNvPr>
          <p:cNvSpPr txBox="1">
            <a:spLocks noChangeArrowheads="1"/>
          </p:cNvSpPr>
          <p:nvPr/>
        </p:nvSpPr>
        <p:spPr bwMode="auto">
          <a:xfrm>
            <a:off x="101601" y="76201"/>
            <a:ext cx="446237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Teach Me Lord, To Wait</a:t>
            </a:r>
            <a:endParaRPr lang="en-US" sz="3200">
              <a:solidFill>
                <a:srgbClr val="000000"/>
              </a:solidFill>
              <a:latin typeface="Times" charset="0"/>
              <a:ea typeface="ＭＳ Ｐゴシック"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3D2FF95C-E98F-DCB3-0EB5-AC30AFBC35B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Teach Me Lord to Wait</a:t>
            </a:r>
            <a:endParaRPr lang="en-US">
              <a:ea typeface="+mj-ea"/>
            </a:endParaRPr>
          </a:p>
        </p:txBody>
      </p:sp>
      <p:pic>
        <p:nvPicPr>
          <p:cNvPr id="3074" name="Picture 3" descr="Teach Me Lord to Wait-SFP-pp">
            <a:extLst>
              <a:ext uri="{FF2B5EF4-FFF2-40B4-BE49-F238E27FC236}">
                <a16:creationId xmlns:a16="http://schemas.microsoft.com/office/drawing/2014/main" id="{7FC013FD-B76D-17B7-8E50-DF84AA68F9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0" name="Text Box 4">
            <a:extLst>
              <a:ext uri="{FF2B5EF4-FFF2-40B4-BE49-F238E27FC236}">
                <a16:creationId xmlns:a16="http://schemas.microsoft.com/office/drawing/2014/main" id="{D6AF459F-F505-433B-40B4-2594CD5F817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764</a:t>
            </a:r>
            <a:endParaRPr lang="en-US" sz="3200">
              <a:solidFill>
                <a:srgbClr val="000000"/>
              </a:solidFill>
              <a:latin typeface="Times" charset="0"/>
              <a:ea typeface="ＭＳ Ｐゴシック" charset="0"/>
            </a:endParaRPr>
          </a:p>
        </p:txBody>
      </p:sp>
      <p:sp>
        <p:nvSpPr>
          <p:cNvPr id="203781" name="Text Box 5">
            <a:extLst>
              <a:ext uri="{FF2B5EF4-FFF2-40B4-BE49-F238E27FC236}">
                <a16:creationId xmlns:a16="http://schemas.microsoft.com/office/drawing/2014/main" id="{D3A18244-7A01-5346-B50A-735DC85B132A}"/>
              </a:ext>
            </a:extLst>
          </p:cNvPr>
          <p:cNvSpPr txBox="1">
            <a:spLocks noChangeArrowheads="1"/>
          </p:cNvSpPr>
          <p:nvPr/>
        </p:nvSpPr>
        <p:spPr bwMode="auto">
          <a:xfrm>
            <a:off x="101601" y="76201"/>
            <a:ext cx="446237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Teach Me Lord, To Wait</a:t>
            </a:r>
            <a:endParaRPr lang="en-US" sz="3200">
              <a:solidFill>
                <a:srgbClr val="000000"/>
              </a:solidFill>
              <a:latin typeface="Times" charset="0"/>
              <a:ea typeface="ＭＳ Ｐゴシック"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299FC828-C68B-9B81-6A1D-C4DDB5E37D9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Teach Me Lord to Wait</a:t>
            </a:r>
            <a:endParaRPr lang="en-US">
              <a:ea typeface="+mj-ea"/>
            </a:endParaRPr>
          </a:p>
        </p:txBody>
      </p:sp>
      <p:pic>
        <p:nvPicPr>
          <p:cNvPr id="4098" name="Picture 3" descr="Teach Me Lord to Wait-SFP-pp">
            <a:extLst>
              <a:ext uri="{FF2B5EF4-FFF2-40B4-BE49-F238E27FC236}">
                <a16:creationId xmlns:a16="http://schemas.microsoft.com/office/drawing/2014/main" id="{6C870D9E-8637-A1C3-268D-3B4DB696C7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0" name="Text Box 4">
            <a:extLst>
              <a:ext uri="{FF2B5EF4-FFF2-40B4-BE49-F238E27FC236}">
                <a16:creationId xmlns:a16="http://schemas.microsoft.com/office/drawing/2014/main" id="{10143CC8-ABBF-AF28-07FC-5EB46BB551A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764</a:t>
            </a:r>
            <a:endParaRPr lang="en-US" sz="3200">
              <a:solidFill>
                <a:srgbClr val="000000"/>
              </a:solidFill>
              <a:latin typeface="Times" charset="0"/>
              <a:ea typeface="ＭＳ Ｐゴシック" charset="0"/>
            </a:endParaRPr>
          </a:p>
        </p:txBody>
      </p:sp>
      <p:sp>
        <p:nvSpPr>
          <p:cNvPr id="208901" name="Text Box 5">
            <a:extLst>
              <a:ext uri="{FF2B5EF4-FFF2-40B4-BE49-F238E27FC236}">
                <a16:creationId xmlns:a16="http://schemas.microsoft.com/office/drawing/2014/main" id="{9AB8F48B-1859-0669-5251-F841DACB8298}"/>
              </a:ext>
            </a:extLst>
          </p:cNvPr>
          <p:cNvSpPr txBox="1">
            <a:spLocks noChangeArrowheads="1"/>
          </p:cNvSpPr>
          <p:nvPr/>
        </p:nvSpPr>
        <p:spPr bwMode="auto">
          <a:xfrm>
            <a:off x="101601" y="76201"/>
            <a:ext cx="446237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Teach Me Lord, To Wait</a:t>
            </a:r>
            <a:endParaRPr lang="en-US" sz="3200">
              <a:solidFill>
                <a:srgbClr val="000000"/>
              </a:solidFill>
              <a:latin typeface="Times" charset="0"/>
              <a:ea typeface="ＭＳ Ｐゴシック"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a:extLst>
              <a:ext uri="{FF2B5EF4-FFF2-40B4-BE49-F238E27FC236}">
                <a16:creationId xmlns:a16="http://schemas.microsoft.com/office/drawing/2014/main" id="{0EFFCCA6-6405-112C-285F-0E93E65CB84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Teach Me Lord to Wait</a:t>
            </a:r>
            <a:endParaRPr lang="en-US">
              <a:ea typeface="+mj-ea"/>
            </a:endParaRPr>
          </a:p>
        </p:txBody>
      </p:sp>
      <p:pic>
        <p:nvPicPr>
          <p:cNvPr id="5122" name="Picture 6" descr="Teach Me Lord to Wait-SFP-pp">
            <a:extLst>
              <a:ext uri="{FF2B5EF4-FFF2-40B4-BE49-F238E27FC236}">
                <a16:creationId xmlns:a16="http://schemas.microsoft.com/office/drawing/2014/main" id="{2B9C3B77-0086-4671-EBC2-2B101B88B5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7" name="Text Box 7">
            <a:extLst>
              <a:ext uri="{FF2B5EF4-FFF2-40B4-BE49-F238E27FC236}">
                <a16:creationId xmlns:a16="http://schemas.microsoft.com/office/drawing/2014/main" id="{237DA8D8-4849-9E99-F5E1-9F0BE4B081C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764</a:t>
            </a:r>
            <a:endParaRPr lang="en-US" sz="3200">
              <a:solidFill>
                <a:srgbClr val="000000"/>
              </a:solidFill>
              <a:latin typeface="Times" charset="0"/>
              <a:ea typeface="ＭＳ Ｐゴシック" charset="0"/>
            </a:endParaRPr>
          </a:p>
        </p:txBody>
      </p:sp>
      <p:sp>
        <p:nvSpPr>
          <p:cNvPr id="209928" name="Text Box 8">
            <a:extLst>
              <a:ext uri="{FF2B5EF4-FFF2-40B4-BE49-F238E27FC236}">
                <a16:creationId xmlns:a16="http://schemas.microsoft.com/office/drawing/2014/main" id="{E0A5FB90-07DD-63DE-CDEE-18DDC3C06AD8}"/>
              </a:ext>
            </a:extLst>
          </p:cNvPr>
          <p:cNvSpPr txBox="1">
            <a:spLocks noChangeArrowheads="1"/>
          </p:cNvSpPr>
          <p:nvPr/>
        </p:nvSpPr>
        <p:spPr bwMode="auto">
          <a:xfrm>
            <a:off x="101601" y="76201"/>
            <a:ext cx="446237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Teach Me Lord, To Wait</a:t>
            </a:r>
            <a:endParaRPr lang="en-US" sz="3200">
              <a:solidFill>
                <a:srgbClr val="000000"/>
              </a:solidFill>
              <a:latin typeface="Times" charset="0"/>
              <a:ea typeface="ＭＳ Ｐゴシック"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6C94DC7D-9CF5-DCE9-D377-845C1CE94C2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Teach Me Lord to Wait</a:t>
            </a:r>
            <a:endParaRPr lang="en-US">
              <a:ea typeface="+mj-ea"/>
            </a:endParaRPr>
          </a:p>
        </p:txBody>
      </p:sp>
      <p:pic>
        <p:nvPicPr>
          <p:cNvPr id="6146" name="Picture 3" descr="Teach Me Lord to Wait-SFP-pp">
            <a:extLst>
              <a:ext uri="{FF2B5EF4-FFF2-40B4-BE49-F238E27FC236}">
                <a16:creationId xmlns:a16="http://schemas.microsoft.com/office/drawing/2014/main" id="{22EFB33F-6700-22F4-E4E3-F53CFC1914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Text Box 4">
            <a:extLst>
              <a:ext uri="{FF2B5EF4-FFF2-40B4-BE49-F238E27FC236}">
                <a16:creationId xmlns:a16="http://schemas.microsoft.com/office/drawing/2014/main" id="{E11388F1-6945-5F9C-329D-8B2EEE59C12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764</a:t>
            </a:r>
            <a:endParaRPr lang="en-US" sz="3200">
              <a:solidFill>
                <a:srgbClr val="000000"/>
              </a:solidFill>
              <a:latin typeface="Times" charset="0"/>
              <a:ea typeface="ＭＳ Ｐゴシック" charset="0"/>
            </a:endParaRPr>
          </a:p>
        </p:txBody>
      </p:sp>
      <p:sp>
        <p:nvSpPr>
          <p:cNvPr id="204805" name="Text Box 5">
            <a:extLst>
              <a:ext uri="{FF2B5EF4-FFF2-40B4-BE49-F238E27FC236}">
                <a16:creationId xmlns:a16="http://schemas.microsoft.com/office/drawing/2014/main" id="{B3AEF40B-3B1E-E5DC-8422-28274949E1C9}"/>
              </a:ext>
            </a:extLst>
          </p:cNvPr>
          <p:cNvSpPr txBox="1">
            <a:spLocks noChangeArrowheads="1"/>
          </p:cNvSpPr>
          <p:nvPr/>
        </p:nvSpPr>
        <p:spPr bwMode="auto">
          <a:xfrm>
            <a:off x="101601" y="76201"/>
            <a:ext cx="446237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Teach Me Lord, To Wait</a:t>
            </a:r>
            <a:endParaRPr lang="en-US" sz="3200">
              <a:solidFill>
                <a:srgbClr val="000000"/>
              </a:solidFill>
              <a:latin typeface="Times" charset="0"/>
              <a:ea typeface="ＭＳ Ｐゴシック"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D84397BF-A856-09E5-97E7-C5C1D16A1C7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Teach Me Lord to Wait</a:t>
            </a:r>
            <a:endParaRPr lang="en-US">
              <a:ea typeface="+mj-ea"/>
            </a:endParaRPr>
          </a:p>
        </p:txBody>
      </p:sp>
      <p:pic>
        <p:nvPicPr>
          <p:cNvPr id="7170" name="Picture 3" descr="Teach Me Lord to Wait-SFP-pp">
            <a:extLst>
              <a:ext uri="{FF2B5EF4-FFF2-40B4-BE49-F238E27FC236}">
                <a16:creationId xmlns:a16="http://schemas.microsoft.com/office/drawing/2014/main" id="{BAF7DD1F-6E70-DAF4-BA18-786B70C0AC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 Box 4">
            <a:extLst>
              <a:ext uri="{FF2B5EF4-FFF2-40B4-BE49-F238E27FC236}">
                <a16:creationId xmlns:a16="http://schemas.microsoft.com/office/drawing/2014/main" id="{C213281D-5F95-E8F3-1088-88A9AC2E4E5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764</a:t>
            </a:r>
            <a:endParaRPr lang="en-US" sz="3200">
              <a:solidFill>
                <a:srgbClr val="000000"/>
              </a:solidFill>
              <a:latin typeface="Times" charset="0"/>
              <a:ea typeface="ＭＳ Ｐゴシック" charset="0"/>
            </a:endParaRPr>
          </a:p>
        </p:txBody>
      </p:sp>
      <p:sp>
        <p:nvSpPr>
          <p:cNvPr id="205829" name="Text Box 5">
            <a:extLst>
              <a:ext uri="{FF2B5EF4-FFF2-40B4-BE49-F238E27FC236}">
                <a16:creationId xmlns:a16="http://schemas.microsoft.com/office/drawing/2014/main" id="{CED640F7-8F74-020B-3C23-DDA5D91EE68B}"/>
              </a:ext>
            </a:extLst>
          </p:cNvPr>
          <p:cNvSpPr txBox="1">
            <a:spLocks noChangeArrowheads="1"/>
          </p:cNvSpPr>
          <p:nvPr/>
        </p:nvSpPr>
        <p:spPr bwMode="auto">
          <a:xfrm>
            <a:off x="101601" y="76201"/>
            <a:ext cx="446237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Teach Me Lord, To Wait</a:t>
            </a:r>
            <a:endParaRPr lang="en-US" sz="3200">
              <a:solidFill>
                <a:srgbClr val="000000"/>
              </a:solidFill>
              <a:latin typeface="Times" charset="0"/>
              <a:ea typeface="ＭＳ Ｐゴシック"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208FF8D4-3897-A09A-1684-D0FCD103556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Teach Me Lord to Wait</a:t>
            </a:r>
            <a:endParaRPr lang="en-US">
              <a:ea typeface="+mj-ea"/>
            </a:endParaRPr>
          </a:p>
        </p:txBody>
      </p:sp>
      <p:pic>
        <p:nvPicPr>
          <p:cNvPr id="8194" name="Picture 3" descr="Teach Me Lord to Wait-SFP-pp">
            <a:extLst>
              <a:ext uri="{FF2B5EF4-FFF2-40B4-BE49-F238E27FC236}">
                <a16:creationId xmlns:a16="http://schemas.microsoft.com/office/drawing/2014/main" id="{150C0287-6BC4-2B4D-96A4-7B87F01EF9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2" name="Text Box 4">
            <a:extLst>
              <a:ext uri="{FF2B5EF4-FFF2-40B4-BE49-F238E27FC236}">
                <a16:creationId xmlns:a16="http://schemas.microsoft.com/office/drawing/2014/main" id="{BEF6C54D-590E-3760-7B5E-BD0CE8EFC4A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764</a:t>
            </a:r>
            <a:endParaRPr lang="en-US" sz="3200">
              <a:solidFill>
                <a:srgbClr val="000000"/>
              </a:solidFill>
              <a:latin typeface="Times" charset="0"/>
              <a:ea typeface="ＭＳ Ｐゴシック" charset="0"/>
            </a:endParaRPr>
          </a:p>
        </p:txBody>
      </p:sp>
      <p:sp>
        <p:nvSpPr>
          <p:cNvPr id="206853" name="Text Box 5">
            <a:extLst>
              <a:ext uri="{FF2B5EF4-FFF2-40B4-BE49-F238E27FC236}">
                <a16:creationId xmlns:a16="http://schemas.microsoft.com/office/drawing/2014/main" id="{84BFC89F-72EF-BBD8-0B8E-BBFF0B1816D0}"/>
              </a:ext>
            </a:extLst>
          </p:cNvPr>
          <p:cNvSpPr txBox="1">
            <a:spLocks noChangeArrowheads="1"/>
          </p:cNvSpPr>
          <p:nvPr/>
        </p:nvSpPr>
        <p:spPr bwMode="auto">
          <a:xfrm>
            <a:off x="101601" y="76201"/>
            <a:ext cx="446237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Teach Me Lord, To Wait</a:t>
            </a:r>
            <a:endParaRPr lang="en-US" sz="3200">
              <a:solidFill>
                <a:srgbClr val="000000"/>
              </a:solidFill>
              <a:latin typeface="Times" charset="0"/>
              <a:ea typeface="ＭＳ Ｐゴシック" charset="0"/>
            </a:endParaRPr>
          </a:p>
        </p:txBody>
      </p:sp>
    </p:spTree>
  </p:cSld>
  <p:clrMapOvr>
    <a:masterClrMapping/>
  </p:clrMapOvr>
</p:sld>
</file>

<file path=ppt/theme/theme1.xml><?xml version="1.0" encoding="utf-8"?>
<a:theme xmlns:a="http://schemas.openxmlformats.org/drawingml/2006/main" name="1_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TotalTime>
  <Words>1879</Words>
  <Application>Microsoft Office PowerPoint</Application>
  <PresentationFormat>Widescreen</PresentationFormat>
  <Paragraphs>390</Paragraphs>
  <Slides>131</Slides>
  <Notes>15</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131</vt:i4>
      </vt:variant>
    </vt:vector>
  </HeadingPairs>
  <TitlesOfParts>
    <vt:vector size="141" baseType="lpstr">
      <vt:lpstr>Gobold</vt:lpstr>
      <vt:lpstr>Trebuchet MS</vt:lpstr>
      <vt:lpstr>Times</vt:lpstr>
      <vt:lpstr>Calibri</vt:lpstr>
      <vt:lpstr>AvenirNext LT Pro Bold</vt:lpstr>
      <vt:lpstr>Arial</vt:lpstr>
      <vt:lpstr>1_Default</vt:lpstr>
      <vt:lpstr>Default</vt:lpstr>
      <vt:lpstr>Blank</vt:lpstr>
      <vt:lpstr>2_Default</vt:lpstr>
      <vt:lpstr>1 I Will Call Upon the Lord</vt:lpstr>
      <vt:lpstr>2 I Will Call Upon the Lord</vt:lpstr>
      <vt:lpstr>3 I Will Call Upon the Lord</vt:lpstr>
      <vt:lpstr>4 I Will Call Upon the Lord</vt:lpstr>
      <vt:lpstr>DC1 I Will Call Upon the Lord</vt:lpstr>
      <vt:lpstr>DC2 I Will Call Upon the Lord</vt:lpstr>
      <vt:lpstr>DC3 I Will Call Upon the Lord</vt:lpstr>
      <vt:lpstr>DC4 I Will Call Upon the Lord</vt:lpstr>
      <vt:lpstr>tag I Will Call Upon the Lord</vt:lpstr>
      <vt:lpstr>PowerPoint Presentation</vt:lpstr>
      <vt:lpstr>PowerPoint Presentation</vt:lpstr>
      <vt:lpstr>1 All in All</vt:lpstr>
      <vt:lpstr>2 All in All</vt:lpstr>
      <vt:lpstr>3 All in All</vt:lpstr>
      <vt:lpstr>4 All in All</vt:lpstr>
      <vt:lpstr>5 All in All</vt:lpstr>
      <vt:lpstr>6 All in All</vt:lpstr>
      <vt:lpstr>C-1 All in All</vt:lpstr>
      <vt:lpstr>C-2 All in All</vt:lpstr>
      <vt:lpstr>PowerPoint Presentation</vt:lpstr>
      <vt:lpstr>1-1 Just A Little Talk With Jesus</vt:lpstr>
      <vt:lpstr>1-2 Just A Little Talk With Jesus</vt:lpstr>
      <vt:lpstr>C-1 Just A Little Talk With Jesus</vt:lpstr>
      <vt:lpstr>C-2 Just A Little Talk With Jesus</vt:lpstr>
      <vt:lpstr>C-3 Just A Little Talk With Jesus</vt:lpstr>
      <vt:lpstr>2-1 Just A Little Talk With Jesus</vt:lpstr>
      <vt:lpstr>2-2 Just A Little Talk With Jesus</vt:lpstr>
      <vt:lpstr>C-1 Just A Little Talk With Jesus</vt:lpstr>
      <vt:lpstr>C-2 Just A Little Talk With Jesus</vt:lpstr>
      <vt:lpstr>C-3 Just A Little Talk With Jesus</vt:lpstr>
      <vt:lpstr>3-1 Just A Little Talk With Jesus</vt:lpstr>
      <vt:lpstr>3-2 Just A Little Talk With Jesus</vt:lpstr>
      <vt:lpstr>C-1 Just A Little Talk With Jesus</vt:lpstr>
      <vt:lpstr>C-2 Just A Little Talk With Jesus</vt:lpstr>
      <vt:lpstr>C-3 Just A Little Talk With Jesus</vt:lpstr>
      <vt:lpstr>PowerPoint Presentation</vt:lpstr>
      <vt:lpstr>PowerPoint Presentation</vt:lpstr>
      <vt:lpstr>1-1 In Christ Alone</vt:lpstr>
      <vt:lpstr>1-2 In Christ Alone</vt:lpstr>
      <vt:lpstr>1-3 In Christ Alone</vt:lpstr>
      <vt:lpstr>1-4 In Christ Alone</vt:lpstr>
      <vt:lpstr>2-1 In Christ Alone</vt:lpstr>
      <vt:lpstr>2-2 In Christ Alone</vt:lpstr>
      <vt:lpstr>2-3 In Christ Alone</vt:lpstr>
      <vt:lpstr>2-4 In Christ Alone</vt:lpstr>
      <vt:lpstr>3-1 In Christ Alone</vt:lpstr>
      <vt:lpstr>3-2 In Christ Alone</vt:lpstr>
      <vt:lpstr>3-3 In Christ Alone</vt:lpstr>
      <vt:lpstr>3-4 In Christ Alone</vt:lpstr>
      <vt:lpstr>4-1 In Christ Alone</vt:lpstr>
      <vt:lpstr>4-2 In Christ Alone</vt:lpstr>
      <vt:lpstr>4-3 In Christ Alone</vt:lpstr>
      <vt:lpstr>4-4 In Christ Alone</vt:lpstr>
      <vt:lpstr>PowerPoint Presentation</vt:lpstr>
      <vt:lpstr>1-1 Here I Am To Worship</vt:lpstr>
      <vt:lpstr>1-2 Here I Am To Worship</vt:lpstr>
      <vt:lpstr>C-1 Here I Am To Worship</vt:lpstr>
      <vt:lpstr>C-2 Here I Am To Worship</vt:lpstr>
      <vt:lpstr>2-1 Here I Am To Worship</vt:lpstr>
      <vt:lpstr>2-2 Here I Am To Worship</vt:lpstr>
      <vt:lpstr>C2-1 Here I Am To Worship</vt:lpstr>
      <vt:lpstr>C2-2 Here I Am To Worship</vt:lpstr>
      <vt:lpstr>Bridge1 Here I Am To Worship</vt:lpstr>
      <vt:lpstr>Bridge2 Here I Am To Worship</vt:lpstr>
      <vt:lpstr>C2-1 Here I Am To Worship</vt:lpstr>
      <vt:lpstr>C2-2 Here I Am To Worship</vt:lpstr>
      <vt:lpstr>tag Here I Am To Worship</vt:lpstr>
      <vt:lpstr>PowerPoint Presentation</vt:lpstr>
      <vt:lpstr>PowerPoint Presentation</vt:lpstr>
      <vt:lpstr>PowerPoint Presentation</vt:lpstr>
      <vt:lpstr>PowerPoint Presentation</vt:lpstr>
      <vt:lpstr>MORE PURIFICATION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1-1 Teach Me Lord to Wait</vt:lpstr>
      <vt:lpstr>1-2 Teach Me Lord to Wait</vt:lpstr>
      <vt:lpstr>C-1 Teach Me Lord to Wait</vt:lpstr>
      <vt:lpstr>C-2 Teach Me Lord to Wait</vt:lpstr>
      <vt:lpstr>2-1 Teach Me Lord to Wait</vt:lpstr>
      <vt:lpstr>2-2 Teach Me Lord to Wait</vt:lpstr>
      <vt:lpstr>C-1 Teach Me Lord to Wait</vt:lpstr>
      <vt:lpstr>C-2 Teach Me Lord to Wait</vt:lpstr>
      <vt:lpstr>PowerPoint Presentation</vt:lpstr>
      <vt:lpstr>PowerPoint Presentation</vt:lpstr>
      <vt:lpstr>1-1 How Deep the Father’s Love</vt:lpstr>
      <vt:lpstr>1-2 How Deep the Father’s Love</vt:lpstr>
      <vt:lpstr>1-3 How Deep the Father’s Love</vt:lpstr>
      <vt:lpstr>1-4 How Deep the Father’s Love</vt:lpstr>
      <vt:lpstr>2-1 How Deep the Father’s Love</vt:lpstr>
      <vt:lpstr>2-2 How Deep the Father’s Love</vt:lpstr>
      <vt:lpstr>2-3 How Deep the Father’s Love</vt:lpstr>
      <vt:lpstr>2-4 How Deep the Father’s Love</vt:lpstr>
      <vt:lpstr>3-1 How Deep the Father’s Love</vt:lpstr>
      <vt:lpstr>3-2 How Deep the Father’s Love</vt:lpstr>
      <vt:lpstr>3-3 How Deep the Father’s Love</vt:lpstr>
      <vt:lpstr>3-4 How Deep the Father’s Love</vt:lpstr>
      <vt:lpstr>PowerPoint Presentation</vt:lpstr>
      <vt:lpstr>PowerPoint Presentation</vt:lpstr>
      <vt:lpstr>PowerPoint Presentation</vt:lpstr>
      <vt:lpstr>PowerPoint Presentation</vt:lpstr>
      <vt:lpstr>1-1 The Lily of the Valley</vt:lpstr>
      <vt:lpstr>1-2 The Lily of the Valley</vt:lpstr>
      <vt:lpstr>1-3 The Lily of the Valley</vt:lpstr>
      <vt:lpstr>C The Lily of the Valley</vt:lpstr>
      <vt:lpstr>2-1 The Lily of the Valley</vt:lpstr>
      <vt:lpstr>2-2 The Lily of the Valley</vt:lpstr>
      <vt:lpstr>2-3 The Lily of the Valley</vt:lpstr>
      <vt:lpstr>C The Lily of the Valley</vt:lpstr>
      <vt:lpstr>3-1 The Lily of the Valley</vt:lpstr>
      <vt:lpstr>3-2 The Lily of the Valley</vt:lpstr>
      <vt:lpstr>3-3 The Lily of the Valley</vt:lpstr>
      <vt:lpstr>C The Lily of the Valley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Wheeler church of Christ</dc:creator>
  <cp:lastModifiedBy>Wheeler church of Christ</cp:lastModifiedBy>
  <cp:revision>9</cp:revision>
  <dcterms:created xsi:type="dcterms:W3CDTF">2022-07-31T02:05:09Z</dcterms:created>
  <dcterms:modified xsi:type="dcterms:W3CDTF">2022-07-31T04:51:07Z</dcterms:modified>
</cp:coreProperties>
</file>