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78" r:id="rId3"/>
    <p:sldMasterId id="2147483691" r:id="rId4"/>
    <p:sldMasterId id="2147483703" r:id="rId5"/>
  </p:sldMasterIdLst>
  <p:sldIdLst>
    <p:sldId id="951" r:id="rId6"/>
    <p:sldId id="3060" r:id="rId7"/>
    <p:sldId id="3061" r:id="rId8"/>
    <p:sldId id="3062" r:id="rId9"/>
    <p:sldId id="3063" r:id="rId10"/>
    <p:sldId id="3064" r:id="rId11"/>
    <p:sldId id="3065" r:id="rId12"/>
    <p:sldId id="3066" r:id="rId13"/>
    <p:sldId id="3067" r:id="rId14"/>
    <p:sldId id="291" r:id="rId15"/>
    <p:sldId id="2162" r:id="rId16"/>
    <p:sldId id="256" r:id="rId17"/>
    <p:sldId id="257" r:id="rId18"/>
    <p:sldId id="266" r:id="rId19"/>
    <p:sldId id="267" r:id="rId20"/>
    <p:sldId id="258" r:id="rId21"/>
    <p:sldId id="259" r:id="rId22"/>
    <p:sldId id="268" r:id="rId23"/>
    <p:sldId id="269" r:id="rId24"/>
    <p:sldId id="262" r:id="rId25"/>
    <p:sldId id="263" r:id="rId26"/>
    <p:sldId id="272" r:id="rId27"/>
    <p:sldId id="273" r:id="rId28"/>
    <p:sldId id="2833" r:id="rId29"/>
    <p:sldId id="2987" r:id="rId30"/>
    <p:sldId id="2988" r:id="rId31"/>
    <p:sldId id="264" r:id="rId32"/>
    <p:sldId id="2989" r:id="rId33"/>
    <p:sldId id="2990" r:id="rId34"/>
    <p:sldId id="2991" r:id="rId35"/>
    <p:sldId id="2992" r:id="rId36"/>
    <p:sldId id="265" r:id="rId37"/>
    <p:sldId id="2993" r:id="rId38"/>
    <p:sldId id="270" r:id="rId39"/>
    <p:sldId id="260" r:id="rId40"/>
    <p:sldId id="261" r:id="rId41"/>
    <p:sldId id="2994" r:id="rId42"/>
    <p:sldId id="2995" r:id="rId43"/>
    <p:sldId id="2996" r:id="rId44"/>
    <p:sldId id="1162" r:id="rId45"/>
    <p:sldId id="954" r:id="rId46"/>
    <p:sldId id="2997" r:id="rId47"/>
    <p:sldId id="2998" r:id="rId48"/>
    <p:sldId id="2999" r:id="rId49"/>
    <p:sldId id="3000" r:id="rId50"/>
    <p:sldId id="3001" r:id="rId51"/>
    <p:sldId id="3002" r:id="rId52"/>
    <p:sldId id="3003" r:id="rId53"/>
    <p:sldId id="3004" r:id="rId54"/>
    <p:sldId id="3005" r:id="rId55"/>
    <p:sldId id="2948" r:id="rId56"/>
    <p:sldId id="3006" r:id="rId57"/>
    <p:sldId id="3007" r:id="rId58"/>
    <p:sldId id="3008" r:id="rId59"/>
    <p:sldId id="3009" r:id="rId60"/>
    <p:sldId id="3010" r:id="rId61"/>
    <p:sldId id="3011" r:id="rId62"/>
    <p:sldId id="3012" r:id="rId63"/>
    <p:sldId id="3013" r:id="rId64"/>
    <p:sldId id="3014" r:id="rId65"/>
    <p:sldId id="3015" r:id="rId66"/>
    <p:sldId id="3016" r:id="rId67"/>
    <p:sldId id="3017" r:id="rId68"/>
    <p:sldId id="1258" r:id="rId69"/>
    <p:sldId id="2751" r:id="rId70"/>
    <p:sldId id="2897" r:id="rId71"/>
    <p:sldId id="2881" r:id="rId72"/>
    <p:sldId id="2888" r:id="rId73"/>
    <p:sldId id="2961" r:id="rId74"/>
    <p:sldId id="3080" r:id="rId75"/>
    <p:sldId id="3068" r:id="rId76"/>
    <p:sldId id="3078" r:id="rId77"/>
    <p:sldId id="3069" r:id="rId78"/>
    <p:sldId id="3079" r:id="rId79"/>
    <p:sldId id="3070" r:id="rId80"/>
    <p:sldId id="3071" r:id="rId81"/>
    <p:sldId id="3077" r:id="rId82"/>
    <p:sldId id="3072" r:id="rId83"/>
    <p:sldId id="3075" r:id="rId84"/>
    <p:sldId id="3074" r:id="rId85"/>
    <p:sldId id="3076" r:id="rId86"/>
    <p:sldId id="3073" r:id="rId87"/>
    <p:sldId id="2879" r:id="rId88"/>
    <p:sldId id="1160" r:id="rId89"/>
    <p:sldId id="3018" r:id="rId90"/>
    <p:sldId id="3019" r:id="rId91"/>
    <p:sldId id="3020" r:id="rId92"/>
    <p:sldId id="3021" r:id="rId93"/>
    <p:sldId id="3022" r:id="rId94"/>
    <p:sldId id="3023" r:id="rId95"/>
    <p:sldId id="3024" r:id="rId96"/>
    <p:sldId id="3025" r:id="rId97"/>
    <p:sldId id="311" r:id="rId98"/>
    <p:sldId id="3026" r:id="rId99"/>
    <p:sldId id="3027" r:id="rId100"/>
    <p:sldId id="3028" r:id="rId101"/>
    <p:sldId id="3029" r:id="rId102"/>
    <p:sldId id="3030" r:id="rId103"/>
    <p:sldId id="3031" r:id="rId104"/>
    <p:sldId id="3032" r:id="rId105"/>
    <p:sldId id="3033" r:id="rId106"/>
    <p:sldId id="3034" r:id="rId107"/>
    <p:sldId id="3035" r:id="rId108"/>
    <p:sldId id="3036" r:id="rId109"/>
    <p:sldId id="3037" r:id="rId110"/>
    <p:sldId id="3038" r:id="rId111"/>
    <p:sldId id="3039" r:id="rId112"/>
    <p:sldId id="3040" r:id="rId113"/>
    <p:sldId id="3041" r:id="rId114"/>
    <p:sldId id="276" r:id="rId115"/>
    <p:sldId id="467" r:id="rId116"/>
    <p:sldId id="468" r:id="rId117"/>
    <p:sldId id="469" r:id="rId118"/>
    <p:sldId id="924" r:id="rId119"/>
    <p:sldId id="271" r:id="rId120"/>
    <p:sldId id="3042" r:id="rId121"/>
    <p:sldId id="3043" r:id="rId122"/>
    <p:sldId id="3044" r:id="rId123"/>
    <p:sldId id="3045" r:id="rId124"/>
    <p:sldId id="3046" r:id="rId125"/>
    <p:sldId id="3047" r:id="rId126"/>
    <p:sldId id="3054" r:id="rId127"/>
    <p:sldId id="3055" r:id="rId128"/>
    <p:sldId id="3056" r:id="rId129"/>
    <p:sldId id="3057" r:id="rId130"/>
    <p:sldId id="3058" r:id="rId131"/>
    <p:sldId id="3059" r:id="rId132"/>
    <p:sldId id="2431" r:id="rId133"/>
  </p:sldIdLst>
  <p:sldSz cx="12192000" cy="6858000"/>
  <p:notesSz cx="6858000" cy="9144000"/>
  <p:embeddedFontLst>
    <p:embeddedFont>
      <p:font typeface="MS PGothic" panose="020B0600070205080204" pitchFamily="34" charset="-128"/>
      <p:regular r:id="rId134"/>
    </p:embeddedFont>
    <p:embeddedFont>
      <p:font typeface="Aharoni" panose="02010803020104030203" pitchFamily="2" charset="-79"/>
      <p:bold r:id="rId135"/>
    </p:embeddedFont>
    <p:embeddedFont>
      <p:font typeface="Arial Narrow" panose="020B0606020202030204" pitchFamily="34" charset="0"/>
      <p:regular r:id="rId136"/>
      <p:bold r:id="rId137"/>
      <p:italic r:id="rId138"/>
      <p:boldItalic r:id="rId139"/>
    </p:embeddedFont>
    <p:embeddedFont>
      <p:font typeface="Calibri" panose="020F0502020204030204" pitchFamily="34" charset="0"/>
      <p:regular r:id="rId140"/>
      <p:bold r:id="rId141"/>
      <p:italic r:id="rId142"/>
      <p:boldItalic r:id="rId143"/>
    </p:embeddedFont>
    <p:embeddedFont>
      <p:font typeface="Calibri Light" panose="020F0302020204030204" pitchFamily="34" charset="0"/>
      <p:regular r:id="rId144"/>
      <p:italic r:id="rId145"/>
    </p:embeddedFont>
    <p:embeddedFont>
      <p:font typeface="League Spartan" panose="00000800000000000000" pitchFamily="50" charset="0"/>
      <p:bold r:id="rId146"/>
    </p:embeddedFont>
    <p:embeddedFont>
      <p:font typeface="Times" panose="02020603050405020304" pitchFamily="18" charset="0"/>
      <p:regular r:id="rId147"/>
      <p:bold r:id="rId148"/>
      <p:italic r:id="rId149"/>
      <p:boldItalic r:id="rId150"/>
    </p:embeddedFont>
    <p:embeddedFont>
      <p:font typeface="Trebuchet MS" panose="020B0603020202020204" pitchFamily="34" charset="0"/>
      <p:regular r:id="rId151"/>
      <p:bold r:id="rId152"/>
      <p:italic r:id="rId153"/>
      <p:boldItalic r:id="rId15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0" d="100"/>
          <a:sy n="40" d="100"/>
        </p:scale>
        <p:origin x="36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38" Type="http://schemas.openxmlformats.org/officeDocument/2006/relationships/font" Target="fonts/font5.fntdata"/><Relationship Id="rId154" Type="http://schemas.openxmlformats.org/officeDocument/2006/relationships/font" Target="fonts/font21.fntdata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font" Target="fonts/font11.fntdata"/><Relationship Id="rId149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font" Target="fonts/font1.fntdata"/><Relationship Id="rId139" Type="http://schemas.openxmlformats.org/officeDocument/2006/relationships/font" Target="fonts/font6.fntdata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font" Target="fonts/font17.fntdata"/><Relationship Id="rId155" Type="http://schemas.openxmlformats.org/officeDocument/2006/relationships/presProps" Target="pres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40" Type="http://schemas.openxmlformats.org/officeDocument/2006/relationships/font" Target="fonts/font7.fntdata"/><Relationship Id="rId145" Type="http://schemas.openxmlformats.org/officeDocument/2006/relationships/font" Target="fonts/font12.fntdata"/><Relationship Id="rId153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slide" Target="slides/slide125.xml"/><Relationship Id="rId135" Type="http://schemas.openxmlformats.org/officeDocument/2006/relationships/font" Target="fonts/font2.fntdata"/><Relationship Id="rId143" Type="http://schemas.openxmlformats.org/officeDocument/2006/relationships/font" Target="fonts/font10.fntdata"/><Relationship Id="rId148" Type="http://schemas.openxmlformats.org/officeDocument/2006/relationships/font" Target="fonts/font15.fntdata"/><Relationship Id="rId151" Type="http://schemas.openxmlformats.org/officeDocument/2006/relationships/font" Target="fonts/font18.fntdata"/><Relationship Id="rId15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font" Target="fonts/font8.fntdata"/><Relationship Id="rId146" Type="http://schemas.openxmlformats.org/officeDocument/2006/relationships/font" Target="fonts/font13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font" Target="fonts/font3.fntdata"/><Relationship Id="rId157" Type="http://schemas.openxmlformats.org/officeDocument/2006/relationships/theme" Target="theme/theme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font" Target="fonts/font19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font" Target="fonts/font14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font" Target="fonts/font4.fntdata"/><Relationship Id="rId15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42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12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74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78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252595" y="1935061"/>
            <a:ext cx="3948419" cy="313188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418192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04940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261446" y="4887987"/>
            <a:ext cx="1990988" cy="156594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385895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900C04-C5B9-483D-8A0D-E2FCA45AE2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F22C39-D66D-43F7-BF3E-66F1F47833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14F27C-A880-402D-91EE-196E6DC16F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C4B87D-83A9-4965-9817-A7A616B7DB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435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503739-2084-49F6-8F93-046D41A1A5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198D7D-734A-47FE-ACEA-D466FB04D8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71E64A-219A-47D9-9C38-8606DA763E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0BFEC-0C2C-4DDD-91F1-003814CB41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501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7F0203-4921-42AE-98BA-D8D1170A06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C22200-7DDB-437F-8F10-B3D7868BD8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E2AF03-8C0D-4333-94DB-640561B01E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1066B-817B-4598-A8DD-9184051638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435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5C64D-85C0-4D20-8B3C-7BD81AE781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4CA03F-C302-41AC-B310-F2AE8637A0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24AA77-4E44-40C5-B0A0-DBC9DE19F6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490601-CBE3-4D79-B64D-02404BA848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82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45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23C97AD-C2F3-42C8-A56C-43E03AFA9E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5820F79-D499-4DA1-90B4-D890B729F8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039CFB5-7428-4C39-B83E-8A7DD0B895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E8B896-4EF6-49AB-BEE0-9124F3D91B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378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A5C5993-E751-45F5-9603-4D92BC1528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E6B1DD1-3DB2-4FDA-9A76-9AFF832C6E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3E0B627-9569-470F-BE27-A7128739BB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110068-1544-439B-9C6A-57A4A1696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400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A4DC617-15F8-43E5-9E12-390AF9D4A8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E0B30A2-E51C-4A57-9F20-C133525C94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22F0C18-B404-4005-BDC7-7098967319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906A2C-6F77-4AF7-BD76-3D17CE6E97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627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94CF3B-D4EA-43E4-8738-3F241D09E4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479211-BF06-4D15-993B-E9D71EEBAD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B53EA9-1542-495F-A931-EE00E9A344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C44B9-9C24-49D5-B34B-DC8547BEDB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6466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0213EA-7BE9-4A3D-9944-1252DE48A6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FA987E-5740-41F6-A47D-8E0F2C5124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81E4B3-760E-4871-AA97-379D31A4AF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25F7B1-8C35-42B6-A882-DF9A177B0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850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80688C-56D8-4D99-9D54-CBF648737B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E1B1FD-5220-4D6B-93C5-F5E558DD8C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44A47F-8C58-4C3F-B19B-E74E3DE5E0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ED94C5-DE68-43E2-B365-35A8792A90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950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512A9B-15A9-421C-BF8B-D6DE9FAC14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AE320E-C39F-4773-B0CF-C6367D97B7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F51F4F-BDA0-4C5F-B56E-6F79F2DF53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C05B7-99D8-425E-934A-1CC810E94F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0992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261446" y="4887987"/>
            <a:ext cx="1990988" cy="156594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4019374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1182FA-3E3E-47E8-BBC0-5A1BDDBE31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3EB28D-D036-41AD-A126-E4E51D9B0A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0C2E67-2953-4AD0-887B-5EC6D8D098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31BB7-0394-4E85-A98D-0F6E404FD5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618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CAFDBE-F339-4028-A900-BF3DF734AE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78F491-2F45-4341-8EA3-724923A200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7B47E6-8670-4DCE-A41B-0D24663B9B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74FF2-6D9E-4CE2-A28C-7835BD6D1E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633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555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1D9E43-703D-4F44-8B85-3B85A7185D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ED762A-D1BD-4993-AB52-8C59FB2160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262F55-0779-48CB-BE2A-2AC004FF45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3DF9BF-4C7C-42C8-8E72-5382E5D628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999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106D70-676D-4432-AD3B-6CEC9AE7FA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6336BA-6471-47DF-A587-21EFE34E6F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B8809-6F9C-4F1E-A260-D41D5DFDAE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AF5896-B8F6-4F05-B2D2-8720BAABCF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7831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9BE58DC-96D0-4AEA-8C47-556CE57895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35B0548-896E-4AAB-A520-911AA1D2C0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D5AE2C7-5EED-4456-8D9A-21AC649F99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5D1C0A-86B5-4982-9229-A8BC72C9D2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5764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8EEF927-1F40-4F0F-8B1C-E588A33DD2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7461C4C-CE90-404A-9027-92BC13D4F5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BA0BACE-5EF8-45A5-9CF0-A4EB55808F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4D86B4-2145-4535-85BA-809E20DDF3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225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41F3F30-2B7E-4FF7-B551-C999321299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D7FA8F1-74F8-4A18-91F4-D2DF7C09CC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A6717A8-736F-4E67-9509-A8CCA25165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AEB97C-84C8-4E5A-B40C-FDD392E47D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078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EB4030-F352-4DC4-97BE-F3EB583E9A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8C441E-B5D6-4E3D-92EA-DEAE4D4D6F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FFCC24-01EB-455E-A939-FB0EB56A11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E8FC0B-45B0-44E7-B5FC-563F5F606E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14641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769CA8-5421-408E-AB2D-96B48E6F55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0C5101-3CCF-44DA-BCCE-E400C40AAC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80605A-0836-4567-BE46-24DA0E7AAA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E53594-F5A2-40FF-9D87-9D312EB2FE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9852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91BD24-6D7D-4AFD-866E-97FCCAE418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6CD25C-3C2A-479F-B13B-4191710AA3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A15D17-DF2F-4D61-8A33-6070E959F0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9F9158-C7F5-4717-A14C-CE7A73FE30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92095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9C480A-1088-4675-AD02-A14D63D72E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8AE0AF-4A44-4CD0-B3BC-23AF762232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7A5A2F-5BEE-4AF3-8114-D7FFD45A5E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583457-CEBC-4C62-B612-997E3FFECA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9704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43E871-738C-42BC-9DB3-90E188C9E7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7A227C-AE4F-4E38-BE52-A30E9A797F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C40D56-7818-4873-9BEC-D05A0BFA7F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5B78F-E437-4CC2-B1C2-405D5E6F2D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81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101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0E68F3-7D9D-4D64-BB11-E323C00BF0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645EE4-7A59-45D4-9293-954D017E89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EBF235-781B-461A-93CB-2FD94F5F1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3BD5B-2A0B-40AF-8634-1B969180B7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850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83F474-165E-4F7A-B46E-BA50B2208D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645744-C0D9-4FE1-920A-4990628423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C9DA14-5DCA-43E6-9B7B-208D3852A7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D8CE9-8C79-41C3-80D6-9CF8F934F3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9536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117B42-6BE0-4F37-A8A0-9023E9FB09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BFE77A-004D-474E-A4F5-C3DBB186E7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0847F9-2432-4C20-9E25-3F6672C2D5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AB16BF-B6D9-4379-96BB-ED80E2C6E7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1432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D1B91B3-162F-4DEB-B8D7-AD38AE0196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6293009-6990-4C60-9B57-819788EC5F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78B5AE0-07A2-44D6-86F7-E2DE3AE072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304510-3336-4798-A125-44818F28A5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8139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4B51112-BC17-4597-B739-C760A05915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7904EC9-7B75-4A62-89C3-03FD6171D2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8F7E7CB-0C4A-4CDC-A3CB-27057337A2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4866F-92D9-4409-9B8B-B04682D43A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83434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0C90D74-BD91-426F-8EBE-D701A97B85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A671529-C2D5-4EFA-8884-A32A0ABEEF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19DD025-7EF1-4F16-9C8A-361D84E044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972230-BDAF-42D6-9D83-320B0E9CA8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4406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ECF67-3F76-43BB-A6DA-278699CCA6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AD77DE-E36D-41EB-A3EC-ED886F66F9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461B62-8673-4F60-93CE-0F8F9A432D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782006-E5F1-408E-92FB-596B93DBBC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7425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ED9BB5-B11B-4D8C-B72F-2D57FF9CD0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81F181-B158-4037-BD0E-F8A043A376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8B6307-57C7-4473-A6A3-87E6C305E2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15836-48A0-4029-BA70-5DB34CD471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048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B55281-3E7D-463D-8EBD-2C49BD5FBA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A5E57F-CB99-4D68-A92A-B9026E7301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F809A5-5F41-4A9B-9623-A7D64DE236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966D06-8A5D-41F9-9428-DE6556018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9299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DA8BB7-2A92-484D-B649-662E6F6413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B4381C-6E19-4CE1-891C-F4598A7C8E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33E28F-8A28-4BBD-9F7F-E6275A3215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202796-C44D-4B71-B29E-5ED734C40D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394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1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93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2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64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0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AD623-ADBD-455F-A2BC-1666B74836ED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7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342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1B1B1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C4C0BE6-7230-4C73-A77C-8F976162F8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20100C7-D979-40B0-B4B7-292BEAD77C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7FBBDA8-31BC-45B2-BB8B-8C9F208321D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9AC15C2-410F-4102-9CC2-F59B7ABC62B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28A5BFC-9BA3-47C6-A26C-F605BF90362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83E9B356-1EC1-4ABA-8BBD-F315977E40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23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02996C8-C601-4D7E-9D03-46E90CDF48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5A0D030-4E15-47AA-8A58-65CE6ABC2B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7D91587-D887-4FC5-A665-AF60EDDCA94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AAFFB7D-8E1A-4F3B-AF10-F728A561D08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D56D23E-AA4B-4F30-B67D-FC5A6A0638B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3941D85E-2E58-4C7B-B348-711DE63146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4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3F80826-F8AB-4A92-BC3F-E8B03EC12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0783FE4-C5AD-40AB-A795-47003FC277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0D7E9C7-6E69-4C1E-9A52-FE205B70BB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30EFA40-B50A-407F-B90F-D5A49107788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A8C913A-2E57-48EE-ABF3-9B12FA8C8F3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AE490ED8-E0EB-41A1-936E-4A5ADDF6ED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915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3" y="1461777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PLEASE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STANDBY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6216610" y="4593666"/>
            <a:ext cx="4223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OUR LIVESTREAM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WILL BEGIN SOON</a:t>
            </a:r>
          </a:p>
        </p:txBody>
      </p:sp>
    </p:spTree>
    <p:extLst>
      <p:ext uri="{BB962C8B-B14F-4D97-AF65-F5344CB8AC3E}">
        <p14:creationId xmlns:p14="http://schemas.microsoft.com/office/powerpoint/2010/main" val="76300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20844" y="2055561"/>
            <a:ext cx="5939405" cy="3131889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5975682" y="4121412"/>
            <a:ext cx="522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THANKS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263618604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F28070BF-310C-4F27-87BC-223395CD2D6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Lead Me To Calvary</a:t>
            </a:r>
            <a:endParaRPr lang="en-US">
              <a:ea typeface="+mj-ea"/>
            </a:endParaRPr>
          </a:p>
        </p:txBody>
      </p:sp>
      <p:pic>
        <p:nvPicPr>
          <p:cNvPr id="8194" name="Picture 3" descr="Lead me to Calvary-pp">
            <a:extLst>
              <a:ext uri="{FF2B5EF4-FFF2-40B4-BE49-F238E27FC236}">
                <a16:creationId xmlns:a16="http://schemas.microsoft.com/office/drawing/2014/main" id="{253A3476-FBEE-4145-8767-BAE652AA6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Text Box 4">
            <a:extLst>
              <a:ext uri="{FF2B5EF4-FFF2-40B4-BE49-F238E27FC236}">
                <a16:creationId xmlns:a16="http://schemas.microsoft.com/office/drawing/2014/main" id="{5FF51A08-82CB-45E6-B633-054A386F7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3" name="Text Box 5">
            <a:extLst>
              <a:ext uri="{FF2B5EF4-FFF2-40B4-BE49-F238E27FC236}">
                <a16:creationId xmlns:a16="http://schemas.microsoft.com/office/drawing/2014/main" id="{9177368B-80DA-4D89-B4D6-45F174ADE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488025F1-70FD-460D-AAC4-AB59AB8EAA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Lead Me To Calvary</a:t>
            </a:r>
            <a:endParaRPr lang="en-US">
              <a:ea typeface="+mj-ea"/>
            </a:endParaRPr>
          </a:p>
        </p:txBody>
      </p:sp>
      <p:pic>
        <p:nvPicPr>
          <p:cNvPr id="9218" name="Picture 3" descr="Lead me to Calvary-pp">
            <a:extLst>
              <a:ext uri="{FF2B5EF4-FFF2-40B4-BE49-F238E27FC236}">
                <a16:creationId xmlns:a16="http://schemas.microsoft.com/office/drawing/2014/main" id="{A6C92CDE-7CF0-426C-97A4-9DF646CF8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 Box 4">
            <a:extLst>
              <a:ext uri="{FF2B5EF4-FFF2-40B4-BE49-F238E27FC236}">
                <a16:creationId xmlns:a16="http://schemas.microsoft.com/office/drawing/2014/main" id="{1900EF29-87FF-42F6-A6AB-5A504EB6D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397" name="Text Box 5">
            <a:extLst>
              <a:ext uri="{FF2B5EF4-FFF2-40B4-BE49-F238E27FC236}">
                <a16:creationId xmlns:a16="http://schemas.microsoft.com/office/drawing/2014/main" id="{C23EB139-C89B-4C7B-84AA-653871473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6CEF2C73-FB5F-4279-9955-BB45FB2773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Lead Me To Calvary</a:t>
            </a:r>
            <a:endParaRPr lang="en-US">
              <a:ea typeface="+mj-ea"/>
            </a:endParaRPr>
          </a:p>
        </p:txBody>
      </p:sp>
      <p:pic>
        <p:nvPicPr>
          <p:cNvPr id="10242" name="Picture 3" descr="Lead me to Calvary-pp">
            <a:extLst>
              <a:ext uri="{FF2B5EF4-FFF2-40B4-BE49-F238E27FC236}">
                <a16:creationId xmlns:a16="http://schemas.microsoft.com/office/drawing/2014/main" id="{4D96B2F1-412D-41DC-9D24-F100D443F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D2E4A27A-20B1-4465-ACB6-554EE12F0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AA9C13B7-9B23-4424-84DB-B46969AE2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0343D516-386F-49A8-9E5B-13B2024FE5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Lead Me To Calvary</a:t>
            </a:r>
            <a:endParaRPr lang="en-US">
              <a:ea typeface="+mj-ea"/>
            </a:endParaRPr>
          </a:p>
        </p:txBody>
      </p:sp>
      <p:pic>
        <p:nvPicPr>
          <p:cNvPr id="11266" name="Picture 3" descr="Lead me to Calvary-pp">
            <a:extLst>
              <a:ext uri="{FF2B5EF4-FFF2-40B4-BE49-F238E27FC236}">
                <a16:creationId xmlns:a16="http://schemas.microsoft.com/office/drawing/2014/main" id="{C75745D6-A844-49DA-95DE-9B0585FB6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27E62360-69E4-4916-B5A7-8A8A9AE75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F0FD7A00-6D34-47D0-B487-73468E294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EDE33FD0-98E4-4D61-8E98-129BD47390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Lead Me To Calvary</a:t>
            </a:r>
            <a:endParaRPr lang="en-US">
              <a:ea typeface="+mj-ea"/>
            </a:endParaRPr>
          </a:p>
        </p:txBody>
      </p:sp>
      <p:pic>
        <p:nvPicPr>
          <p:cNvPr id="12290" name="Picture 3" descr="Lead me to Calvary-pp">
            <a:extLst>
              <a:ext uri="{FF2B5EF4-FFF2-40B4-BE49-F238E27FC236}">
                <a16:creationId xmlns:a16="http://schemas.microsoft.com/office/drawing/2014/main" id="{FED93393-5076-425E-8C29-F8EE9FCC1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0" name="Text Box 4">
            <a:extLst>
              <a:ext uri="{FF2B5EF4-FFF2-40B4-BE49-F238E27FC236}">
                <a16:creationId xmlns:a16="http://schemas.microsoft.com/office/drawing/2014/main" id="{0E11D96E-8C30-4509-A9E3-D0E0CC54D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8421" name="Text Box 5">
            <a:extLst>
              <a:ext uri="{FF2B5EF4-FFF2-40B4-BE49-F238E27FC236}">
                <a16:creationId xmlns:a16="http://schemas.microsoft.com/office/drawing/2014/main" id="{4C253AFC-828A-4431-BA8C-060E52CB5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B3A2FC6C-B4B5-47A8-A7A1-CE83D06205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Lead Me To Calvary</a:t>
            </a:r>
            <a:endParaRPr lang="en-US">
              <a:ea typeface="+mj-ea"/>
            </a:endParaRPr>
          </a:p>
        </p:txBody>
      </p:sp>
      <p:pic>
        <p:nvPicPr>
          <p:cNvPr id="13314" name="Picture 3" descr="Lead me to Calvary-pp">
            <a:extLst>
              <a:ext uri="{FF2B5EF4-FFF2-40B4-BE49-F238E27FC236}">
                <a16:creationId xmlns:a16="http://schemas.microsoft.com/office/drawing/2014/main" id="{75AB34EC-B215-4CF7-820C-5F963A5D1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4" name="Text Box 4">
            <a:extLst>
              <a:ext uri="{FF2B5EF4-FFF2-40B4-BE49-F238E27FC236}">
                <a16:creationId xmlns:a16="http://schemas.microsoft.com/office/drawing/2014/main" id="{BE98A3E6-7832-47A6-B366-18BD8F302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9445" name="Text Box 5">
            <a:extLst>
              <a:ext uri="{FF2B5EF4-FFF2-40B4-BE49-F238E27FC236}">
                <a16:creationId xmlns:a16="http://schemas.microsoft.com/office/drawing/2014/main" id="{86EFBDAD-399E-4DCD-82CC-C69E78A10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DE355C73-D8FB-432C-BA2E-2E1742D653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Lead Me To Calvary</a:t>
            </a:r>
            <a:endParaRPr lang="en-US">
              <a:ea typeface="+mj-ea"/>
            </a:endParaRPr>
          </a:p>
        </p:txBody>
      </p:sp>
      <p:pic>
        <p:nvPicPr>
          <p:cNvPr id="14338" name="Picture 3" descr="Lead me to Calvary-pp">
            <a:extLst>
              <a:ext uri="{FF2B5EF4-FFF2-40B4-BE49-F238E27FC236}">
                <a16:creationId xmlns:a16="http://schemas.microsoft.com/office/drawing/2014/main" id="{E650D156-EEC1-4BD0-BB3D-2E7F10809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BABFD82B-3773-4344-B654-4F1355225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6EF788B1-9BA2-4CEE-9473-CB8C5385F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E1F58567-FCF2-44CC-8C81-F880F7DE551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Lead Me To Calvary</a:t>
            </a:r>
            <a:endParaRPr lang="en-US">
              <a:ea typeface="+mj-ea"/>
            </a:endParaRPr>
          </a:p>
        </p:txBody>
      </p:sp>
      <p:pic>
        <p:nvPicPr>
          <p:cNvPr id="15362" name="Picture 3" descr="Lead me to Calvary-pp">
            <a:extLst>
              <a:ext uri="{FF2B5EF4-FFF2-40B4-BE49-F238E27FC236}">
                <a16:creationId xmlns:a16="http://schemas.microsoft.com/office/drawing/2014/main" id="{1416E721-C1EC-4BBF-A79F-D4F9B4503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ADE6D648-4193-4D9E-A7D9-EDD9C7B7C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15F64675-BF85-4C3C-9FCB-4CB138B39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C0C37E34-1A99-430F-9185-2D9F8DA05A2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Lead Me To Calvary</a:t>
            </a:r>
            <a:endParaRPr lang="en-US">
              <a:ea typeface="+mj-ea"/>
            </a:endParaRPr>
          </a:p>
        </p:txBody>
      </p:sp>
      <p:pic>
        <p:nvPicPr>
          <p:cNvPr id="16386" name="Picture 3" descr="Lead me to Calvary-pp">
            <a:extLst>
              <a:ext uri="{FF2B5EF4-FFF2-40B4-BE49-F238E27FC236}">
                <a16:creationId xmlns:a16="http://schemas.microsoft.com/office/drawing/2014/main" id="{0BDA0EA9-BD99-460F-8494-3C10AA5B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EC49F747-42CF-4EE8-987F-26FF906A7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D69D1AFB-0DE0-45A6-B878-AB62D2409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73A270B4-55F7-428F-8751-2C7AF385B9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Lead Me To Calvary</a:t>
            </a:r>
            <a:endParaRPr lang="en-US">
              <a:ea typeface="+mj-ea"/>
            </a:endParaRPr>
          </a:p>
        </p:txBody>
      </p:sp>
      <p:pic>
        <p:nvPicPr>
          <p:cNvPr id="17410" name="Picture 3" descr="Lead me to Calvary-pp">
            <a:extLst>
              <a:ext uri="{FF2B5EF4-FFF2-40B4-BE49-F238E27FC236}">
                <a16:creationId xmlns:a16="http://schemas.microsoft.com/office/drawing/2014/main" id="{D590FACC-3CA5-4475-A6F5-8285712B2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D8D928F2-4D32-4192-AA2E-69C52857C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FE280963-0434-4209-8B11-1FF1442B4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Standing On</a:t>
            </a:r>
          </a:p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The Promises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AE883C0-65BA-43C5-802B-7332586E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#452</a:t>
            </a:r>
          </a:p>
        </p:txBody>
      </p:sp>
    </p:spTree>
    <p:extLst>
      <p:ext uri="{BB962C8B-B14F-4D97-AF65-F5344CB8AC3E}">
        <p14:creationId xmlns:p14="http://schemas.microsoft.com/office/powerpoint/2010/main" val="370164443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2334985"/>
            <a:ext cx="5939405" cy="2937545"/>
          </a:xfrm>
        </p:spPr>
        <p:txBody>
          <a:bodyPr>
            <a:noAutofit/>
          </a:bodyPr>
          <a:lstStyle/>
          <a:p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LORD’S</a:t>
            </a:r>
            <a:b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SUPPER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6216612" y="5272530"/>
            <a:ext cx="4223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Acts 20:7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8BB754-621B-4A90-BE66-288FFEACF64D}"/>
              </a:ext>
            </a:extLst>
          </p:cNvPr>
          <p:cNvSpPr txBox="1"/>
          <p:nvPr/>
        </p:nvSpPr>
        <p:spPr>
          <a:xfrm>
            <a:off x="5815693" y="765325"/>
            <a:ext cx="6098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9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28232" y="1926444"/>
            <a:ext cx="8522899" cy="3255548"/>
          </a:xfrm>
        </p:spPr>
        <p:txBody>
          <a:bodyPr>
            <a:noAutofit/>
          </a:bodyPr>
          <a:lstStyle/>
          <a:p>
            <a:pPr algn="just" fontAlgn="base"/>
            <a:endParaRPr lang="en-US" sz="2800" b="0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algn="just" fontAlgn="base"/>
            <a:endParaRPr lang="en-US" sz="28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457200" indent="-457200" algn="just" fontAlgn="base">
              <a:spcBef>
                <a:spcPts val="900"/>
              </a:spcBef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Who has believed our report?</a:t>
            </a:r>
          </a:p>
          <a:p>
            <a:pPr marL="457200" indent="-228600" algn="just" fontAlgn="base"/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And to whom has the arm of the </a:t>
            </a:r>
            <a:r>
              <a:rPr lang="en-US" sz="2400" b="0" i="0" cap="small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Lord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been revealed?</a:t>
            </a:r>
          </a:p>
          <a:p>
            <a:pPr marL="457200" indent="-457200" algn="just" fontAlgn="base"/>
            <a:r>
              <a:rPr lang="en-US" sz="2400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2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For He shall grow up before Him as a tender plant,</a:t>
            </a:r>
          </a:p>
          <a:p>
            <a:pPr marL="457200" indent="-228600" algn="just" fontAlgn="base"/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And as a root out of dry ground.</a:t>
            </a:r>
          </a:p>
          <a:p>
            <a:pPr marL="457200" indent="-228600" algn="just" fontAlgn="base"/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He has no form or comeliness;</a:t>
            </a:r>
          </a:p>
          <a:p>
            <a:pPr marL="457200" indent="-228600" algn="just" fontAlgn="base"/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And when we see Him,</a:t>
            </a:r>
          </a:p>
          <a:p>
            <a:pPr marL="457200" indent="-228600" algn="just" fontAlgn="base"/>
            <a:r>
              <a:rPr lang="en-US" sz="24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There is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no beauty that we should desire Him.</a:t>
            </a:r>
          </a:p>
          <a:p>
            <a:pPr marL="457200" indent="-457200" algn="just" fontAlgn="base"/>
            <a:r>
              <a:rPr lang="en-US" sz="2400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3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He is despised and rejected by men,</a:t>
            </a:r>
          </a:p>
          <a:p>
            <a:pPr marL="457200" indent="-228600" algn="just" fontAlgn="base"/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 Man of sorrows and acquainted with grief.</a:t>
            </a:r>
          </a:p>
          <a:p>
            <a:pPr marL="457200" indent="-228600" algn="just" fontAlgn="base"/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And we hid, as it were, </a:t>
            </a:r>
            <a:r>
              <a:rPr lang="en-US" sz="24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our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faces from Him;</a:t>
            </a:r>
          </a:p>
          <a:p>
            <a:pPr marL="457200" indent="-228600" algn="just" fontAlgn="base"/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He was despised, and we did not esteem Him.</a:t>
            </a:r>
          </a:p>
          <a:p>
            <a:pPr algn="just" fontAlgn="base"/>
            <a:r>
              <a:rPr lang="en-US" sz="20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.</a:t>
            </a:r>
          </a:p>
          <a:p>
            <a:pPr algn="just"/>
            <a:endParaRPr lang="en-U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45252" y="36764"/>
            <a:ext cx="6488860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Unleavened Bread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88291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LORD’S SUPPER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C57E49A-C2FF-4652-8090-C44E851B52FD}"/>
              </a:ext>
            </a:extLst>
          </p:cNvPr>
          <p:cNvSpPr txBox="1">
            <a:spLocks/>
          </p:cNvSpPr>
          <p:nvPr/>
        </p:nvSpPr>
        <p:spPr>
          <a:xfrm>
            <a:off x="5914103" y="5505728"/>
            <a:ext cx="76405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Isaiah 53:1-3</a:t>
            </a:r>
          </a:p>
        </p:txBody>
      </p:sp>
    </p:spTree>
    <p:extLst>
      <p:ext uri="{BB962C8B-B14F-4D97-AF65-F5344CB8AC3E}">
        <p14:creationId xmlns:p14="http://schemas.microsoft.com/office/powerpoint/2010/main" val="192829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349133" y="2103748"/>
            <a:ext cx="8522899" cy="3713925"/>
          </a:xfrm>
        </p:spPr>
        <p:txBody>
          <a:bodyPr>
            <a:noAutofit/>
          </a:bodyPr>
          <a:lstStyle/>
          <a:p>
            <a:pPr marL="457200" indent="-457200" algn="just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    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Surely He has borne our griefs</a:t>
            </a:r>
          </a:p>
          <a:p>
            <a:pPr marL="457200" indent="-228600" algn="just" fontAlgn="base"/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And carried our sorrows;</a:t>
            </a:r>
          </a:p>
          <a:p>
            <a:pPr marL="457200" indent="-228600" algn="just" fontAlgn="base"/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Yet we esteemed Him stricken,</a:t>
            </a:r>
          </a:p>
          <a:p>
            <a:pPr marL="457200" indent="-228600" algn="just" fontAlgn="base"/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Smitten by God, and afflicted.</a:t>
            </a:r>
          </a:p>
          <a:p>
            <a:pPr marL="457200" indent="-457200" algn="just" fontAlgn="base"/>
            <a:r>
              <a:rPr lang="en-US" sz="2800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5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But He </a:t>
            </a:r>
            <a:r>
              <a:rPr lang="en-US" sz="28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was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wounded for our transgressions,</a:t>
            </a:r>
          </a:p>
          <a:p>
            <a:pPr marL="457200" indent="-228600" algn="just" fontAlgn="base"/>
            <a:r>
              <a:rPr lang="en-US" sz="28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He was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bruised for our iniquities;</a:t>
            </a:r>
          </a:p>
          <a:p>
            <a:pPr marL="457200" indent="-228600" algn="just" fontAlgn="base"/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The chastisement for our peace </a:t>
            </a:r>
            <a:r>
              <a:rPr lang="en-US" sz="28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was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upon Him,</a:t>
            </a:r>
          </a:p>
          <a:p>
            <a:pPr marL="457200" indent="-228600" algn="just" fontAlgn="base"/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And by His stripes we are healed.</a:t>
            </a:r>
          </a:p>
          <a:p>
            <a:pPr algn="just" fontAlgn="base"/>
            <a:endParaRPr lang="en-US" sz="2200" b="1" dirty="0"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77911" y="235800"/>
            <a:ext cx="6299078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Fruit of the Vine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24849" y="356526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LORD’S SUPPER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3D23FC1-BC84-49AB-B2A0-DA5A388ADA89}"/>
              </a:ext>
            </a:extLst>
          </p:cNvPr>
          <p:cNvSpPr txBox="1">
            <a:spLocks/>
          </p:cNvSpPr>
          <p:nvPr/>
        </p:nvSpPr>
        <p:spPr>
          <a:xfrm>
            <a:off x="5574599" y="5431353"/>
            <a:ext cx="7397640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Isaiah 53:4-5</a:t>
            </a:r>
          </a:p>
        </p:txBody>
      </p:sp>
    </p:spTree>
    <p:extLst>
      <p:ext uri="{BB962C8B-B14F-4D97-AF65-F5344CB8AC3E}">
        <p14:creationId xmlns:p14="http://schemas.microsoft.com/office/powerpoint/2010/main" val="5680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94624" y="2451860"/>
            <a:ext cx="8522899" cy="3255548"/>
          </a:xfrm>
        </p:spPr>
        <p:txBody>
          <a:bodyPr>
            <a:noAutofit/>
          </a:bodyPr>
          <a:lstStyle/>
          <a:p>
            <a:pPr marL="457200" indent="-457200" algn="just" fontAlgn="base">
              <a:spcBef>
                <a:spcPts val="900"/>
              </a:spcBef>
            </a:pPr>
            <a:r>
              <a:rPr lang="en-US" sz="4400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12 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For if there is first a willing mind, </a:t>
            </a:r>
            <a:r>
              <a:rPr lang="en-US" sz="44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it is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accepted according to what one has, </a:t>
            </a:r>
            <a:r>
              <a:rPr lang="en-US" sz="44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and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not according to what he does not have.</a:t>
            </a:r>
            <a:endParaRPr lang="en-US" sz="4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21631" y="369271"/>
            <a:ext cx="6695892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2 Corinthians 8:12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08092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OFFERING</a:t>
            </a:r>
          </a:p>
        </p:txBody>
      </p:sp>
    </p:spTree>
    <p:extLst>
      <p:ext uri="{BB962C8B-B14F-4D97-AF65-F5344CB8AC3E}">
        <p14:creationId xmlns:p14="http://schemas.microsoft.com/office/powerpoint/2010/main" val="31272329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Closing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73943634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Home Of The Soul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</a:t>
            </a: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</a:rPr>
              <a:t>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54EB36B-1A43-4DD4-B8FF-C41D7570C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#875</a:t>
            </a:r>
          </a:p>
        </p:txBody>
      </p:sp>
    </p:spTree>
    <p:extLst>
      <p:ext uri="{BB962C8B-B14F-4D97-AF65-F5344CB8AC3E}">
        <p14:creationId xmlns:p14="http://schemas.microsoft.com/office/powerpoint/2010/main" val="113886791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FFFC016-BDDF-4C80-9D08-45B294B4C6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Home of the Soul</a:t>
            </a:r>
            <a:endParaRPr lang="en-US">
              <a:ea typeface="+mj-ea"/>
            </a:endParaRPr>
          </a:p>
        </p:txBody>
      </p:sp>
      <p:pic>
        <p:nvPicPr>
          <p:cNvPr id="2" name="Picture 46" descr="Home of the Soul-pp">
            <a:extLst>
              <a:ext uri="{FF2B5EF4-FFF2-40B4-BE49-F238E27FC236}">
                <a16:creationId xmlns:a16="http://schemas.microsoft.com/office/drawing/2014/main" id="{89C42939-D0D2-41FD-BCB6-D0BBFA1FD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D185CCA5-5D37-4EFE-AA7F-1208121A4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590FB098-D0D1-4C37-AFF6-79B2234DD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91DB11CE-B58B-47A2-A849-82DB83E88B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Home of the Soul</a:t>
            </a:r>
            <a:endParaRPr lang="en-US">
              <a:ea typeface="+mj-ea"/>
            </a:endParaRPr>
          </a:p>
        </p:txBody>
      </p:sp>
      <p:pic>
        <p:nvPicPr>
          <p:cNvPr id="3074" name="Picture 3" descr="Home of the Soul-pp">
            <a:extLst>
              <a:ext uri="{FF2B5EF4-FFF2-40B4-BE49-F238E27FC236}">
                <a16:creationId xmlns:a16="http://schemas.microsoft.com/office/drawing/2014/main" id="{D5148AE4-7CFB-4B4E-8022-67ED570B3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3D7FD518-D210-4E1E-93FA-1CB0E983B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82BCEAF8-EE0C-46FD-89CB-B225CE27C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3E2E0E4F-9581-45F0-B6FC-ADBF3C6E3B5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Home of the Soul</a:t>
            </a:r>
            <a:endParaRPr lang="en-US">
              <a:ea typeface="+mj-ea"/>
            </a:endParaRPr>
          </a:p>
        </p:txBody>
      </p:sp>
      <p:pic>
        <p:nvPicPr>
          <p:cNvPr id="4098" name="Picture 3" descr="Home of the Soul-pp">
            <a:extLst>
              <a:ext uri="{FF2B5EF4-FFF2-40B4-BE49-F238E27FC236}">
                <a16:creationId xmlns:a16="http://schemas.microsoft.com/office/drawing/2014/main" id="{8400BD25-ABDF-4AC3-8591-6DA464089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B8D5E00A-A8A3-4C2E-A3B1-386232D1D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601A45A6-4113-4EB5-AAA9-BF9E4C704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0B693A05-C9D0-4361-88BC-1C5991404A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Home of the Soul</a:t>
            </a:r>
            <a:endParaRPr lang="en-US">
              <a:ea typeface="+mj-ea"/>
            </a:endParaRPr>
          </a:p>
        </p:txBody>
      </p:sp>
      <p:pic>
        <p:nvPicPr>
          <p:cNvPr id="5122" name="Picture 3" descr="Home of the Soul-pp">
            <a:extLst>
              <a:ext uri="{FF2B5EF4-FFF2-40B4-BE49-F238E27FC236}">
                <a16:creationId xmlns:a16="http://schemas.microsoft.com/office/drawing/2014/main" id="{54FE17A2-A0ED-4F40-A0A3-B52F95BAB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93AE13E5-625B-49B1-9F41-4AEB34B14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ADC49954-238A-4151-B810-9B6BE9A67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6334E8A-BF65-4CDE-9324-428ADD5C91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Standing on the Promises</a:t>
            </a:r>
            <a:endParaRPr lang="en-US">
              <a:ea typeface="+mj-ea"/>
            </a:endParaRPr>
          </a:p>
        </p:txBody>
      </p:sp>
      <p:pic>
        <p:nvPicPr>
          <p:cNvPr id="2" name="Picture 63" descr="Standing on the Promises-pp">
            <a:extLst>
              <a:ext uri="{FF2B5EF4-FFF2-40B4-BE49-F238E27FC236}">
                <a16:creationId xmlns:a16="http://schemas.microsoft.com/office/drawing/2014/main" id="{93F5DD11-157D-45B6-B1EA-C911292FC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6762B346-E546-4C45-AB30-CB702A123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9E75989E-FAE8-4511-83BD-EE222EFD4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173D2D2F-B545-4266-9DCA-1831F6DB40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Home of the Soul</a:t>
            </a:r>
            <a:endParaRPr lang="en-US">
              <a:ea typeface="+mj-ea"/>
            </a:endParaRPr>
          </a:p>
        </p:txBody>
      </p:sp>
      <p:pic>
        <p:nvPicPr>
          <p:cNvPr id="6146" name="Picture 3" descr="Home of the Soul-pp">
            <a:extLst>
              <a:ext uri="{FF2B5EF4-FFF2-40B4-BE49-F238E27FC236}">
                <a16:creationId xmlns:a16="http://schemas.microsoft.com/office/drawing/2014/main" id="{F1468A24-330D-433E-B927-D1EEF466D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Text Box 4">
            <a:extLst>
              <a:ext uri="{FF2B5EF4-FFF2-40B4-BE49-F238E27FC236}">
                <a16:creationId xmlns:a16="http://schemas.microsoft.com/office/drawing/2014/main" id="{6932A6D5-425F-4ED5-B806-846F410BB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6373" name="Text Box 5">
            <a:extLst>
              <a:ext uri="{FF2B5EF4-FFF2-40B4-BE49-F238E27FC236}">
                <a16:creationId xmlns:a16="http://schemas.microsoft.com/office/drawing/2014/main" id="{BDB0EE5F-447B-497F-AA95-D88ECB6EC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EEB6D150-E1F5-4134-B985-3A0604731D0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Home of the Soul</a:t>
            </a:r>
            <a:endParaRPr lang="en-US">
              <a:ea typeface="+mj-ea"/>
            </a:endParaRPr>
          </a:p>
        </p:txBody>
      </p:sp>
      <p:pic>
        <p:nvPicPr>
          <p:cNvPr id="7170" name="Picture 3" descr="Home of the Soul-pp">
            <a:extLst>
              <a:ext uri="{FF2B5EF4-FFF2-40B4-BE49-F238E27FC236}">
                <a16:creationId xmlns:a16="http://schemas.microsoft.com/office/drawing/2014/main" id="{D61F693D-C80E-479B-97C4-4331BA546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 Box 4">
            <a:extLst>
              <a:ext uri="{FF2B5EF4-FFF2-40B4-BE49-F238E27FC236}">
                <a16:creationId xmlns:a16="http://schemas.microsoft.com/office/drawing/2014/main" id="{5F7F374E-6F54-407A-9888-CAC1E05FF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7397" name="Text Box 5">
            <a:extLst>
              <a:ext uri="{FF2B5EF4-FFF2-40B4-BE49-F238E27FC236}">
                <a16:creationId xmlns:a16="http://schemas.microsoft.com/office/drawing/2014/main" id="{152FA335-77FE-48C0-A452-712415BEA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B581E1B0-9056-4D87-BCF9-FB15CECD5CC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Home of the Soul</a:t>
            </a:r>
            <a:endParaRPr lang="en-US">
              <a:ea typeface="+mj-ea"/>
            </a:endParaRPr>
          </a:p>
        </p:txBody>
      </p:sp>
      <p:pic>
        <p:nvPicPr>
          <p:cNvPr id="14338" name="Picture 3" descr="Home of the Soul-pp">
            <a:extLst>
              <a:ext uri="{FF2B5EF4-FFF2-40B4-BE49-F238E27FC236}">
                <a16:creationId xmlns:a16="http://schemas.microsoft.com/office/drawing/2014/main" id="{CA9E09B9-5332-4C38-8EDF-A8C08055C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9E38A43F-49BC-48AC-94C4-BA2B15BAE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AB2A542D-05BD-4586-B1AB-042E7BFF7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F7DFA706-A4E0-4BD6-A38C-1A8E082A54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Home of the Soul</a:t>
            </a:r>
            <a:endParaRPr lang="en-US">
              <a:ea typeface="+mj-ea"/>
            </a:endParaRPr>
          </a:p>
        </p:txBody>
      </p:sp>
      <p:pic>
        <p:nvPicPr>
          <p:cNvPr id="15362" name="Picture 3" descr="Home of the Soul-pp">
            <a:extLst>
              <a:ext uri="{FF2B5EF4-FFF2-40B4-BE49-F238E27FC236}">
                <a16:creationId xmlns:a16="http://schemas.microsoft.com/office/drawing/2014/main" id="{653FDB4E-7816-4270-8C7E-805E31EE3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5391CBD6-84E9-4DC1-9FAE-3315808C6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6B5B406C-CD78-4D71-A23B-54BD5A862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AFAC61DA-0C92-4FD9-AE37-3A40310BA07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Home of the Soul</a:t>
            </a:r>
            <a:endParaRPr lang="en-US">
              <a:ea typeface="+mj-ea"/>
            </a:endParaRPr>
          </a:p>
        </p:txBody>
      </p:sp>
      <p:pic>
        <p:nvPicPr>
          <p:cNvPr id="16386" name="Picture 3" descr="Home of the Soul-pp">
            <a:extLst>
              <a:ext uri="{FF2B5EF4-FFF2-40B4-BE49-F238E27FC236}">
                <a16:creationId xmlns:a16="http://schemas.microsoft.com/office/drawing/2014/main" id="{2B5C3F6A-48AF-497C-88AA-C62BF6855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873EF319-16E1-4F39-9C76-F768D9C4A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A255D8FB-03F4-4F61-A291-04503FE06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D6E8B0E4-389D-4F6E-AF59-59FFD83CDFB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Home of the Soul</a:t>
            </a:r>
            <a:endParaRPr lang="en-US">
              <a:ea typeface="+mj-ea"/>
            </a:endParaRPr>
          </a:p>
        </p:txBody>
      </p:sp>
      <p:pic>
        <p:nvPicPr>
          <p:cNvPr id="17410" name="Picture 3" descr="Home of the Soul-pp">
            <a:extLst>
              <a:ext uri="{FF2B5EF4-FFF2-40B4-BE49-F238E27FC236}">
                <a16:creationId xmlns:a16="http://schemas.microsoft.com/office/drawing/2014/main" id="{1D030443-371D-4C58-AEB0-BB019552F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35B9D451-A198-41E7-BE4B-F1B5CD77D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675919B7-75A6-4592-83AC-FE8E28369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A466CF4A-9013-4B1C-A498-5C112D9DB6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Home of the Soul</a:t>
            </a:r>
            <a:endParaRPr lang="en-US">
              <a:ea typeface="+mj-ea"/>
            </a:endParaRPr>
          </a:p>
        </p:txBody>
      </p:sp>
      <p:pic>
        <p:nvPicPr>
          <p:cNvPr id="18434" name="Picture 3" descr="Home of the Soul-pp">
            <a:extLst>
              <a:ext uri="{FF2B5EF4-FFF2-40B4-BE49-F238E27FC236}">
                <a16:creationId xmlns:a16="http://schemas.microsoft.com/office/drawing/2014/main" id="{3C69DA33-27CC-481E-BC47-276DA2B7A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6F7F85E7-35E0-42DE-9BE7-AEBA7410B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1F06AE19-9CD2-4EEE-824C-71CA9FC02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B8344DCA-521A-4FDA-9C48-6BE979A7E1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Home of the Soul</a:t>
            </a:r>
            <a:endParaRPr lang="en-US">
              <a:ea typeface="+mj-ea"/>
            </a:endParaRPr>
          </a:p>
        </p:txBody>
      </p:sp>
      <p:pic>
        <p:nvPicPr>
          <p:cNvPr id="19458" name="Picture 3" descr="Home of the Soul-pp">
            <a:extLst>
              <a:ext uri="{FF2B5EF4-FFF2-40B4-BE49-F238E27FC236}">
                <a16:creationId xmlns:a16="http://schemas.microsoft.com/office/drawing/2014/main" id="{0B8361C4-6174-470A-BC8D-3B2E5B126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21530AA4-B451-4137-AB72-D9164CFF5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3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Home of the Soul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9C2F4F63-0054-4D91-80F5-27BDA8F77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875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TONIGHT</a:t>
            </a:r>
            <a:b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@ </a:t>
            </a:r>
            <a:r>
              <a:rPr lang="en-US" sz="8000" b="1" dirty="0">
                <a:latin typeface="Aharoni" panose="02010803020104030203" pitchFamily="2" charset="-79"/>
                <a:cs typeface="Aharoni" panose="02010803020104030203" pitchFamily="2" charset="-79"/>
              </a:rPr>
              <a:t>6:00</a:t>
            </a: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 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5105771" y="4994944"/>
            <a:ext cx="6444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HOPE TO SEE YOU THERE!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84042-7E3C-43C3-867F-5660DFEFEE2A}"/>
              </a:ext>
            </a:extLst>
          </p:cNvPr>
          <p:cNvSpPr txBox="1"/>
          <p:nvPr/>
        </p:nvSpPr>
        <p:spPr>
          <a:xfrm>
            <a:off x="5105771" y="1155169"/>
            <a:ext cx="6444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EVENING WORSHIP</a:t>
            </a:r>
          </a:p>
        </p:txBody>
      </p:sp>
    </p:spTree>
    <p:extLst>
      <p:ext uri="{BB962C8B-B14F-4D97-AF65-F5344CB8AC3E}">
        <p14:creationId xmlns:p14="http://schemas.microsoft.com/office/powerpoint/2010/main" val="585916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1870643D-9F88-469F-AE95-8ECF7A34B96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Standing on the Promises</a:t>
            </a:r>
            <a:endParaRPr lang="en-US">
              <a:ea typeface="+mj-ea"/>
            </a:endParaRPr>
          </a:p>
        </p:txBody>
      </p:sp>
      <p:pic>
        <p:nvPicPr>
          <p:cNvPr id="3074" name="Picture 7" descr="Standing on the Promises-pp">
            <a:extLst>
              <a:ext uri="{FF2B5EF4-FFF2-40B4-BE49-F238E27FC236}">
                <a16:creationId xmlns:a16="http://schemas.microsoft.com/office/drawing/2014/main" id="{6CD7E51C-EA76-4871-9CA7-DF2C77F50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8" name="Text Box 8">
            <a:extLst>
              <a:ext uri="{FF2B5EF4-FFF2-40B4-BE49-F238E27FC236}">
                <a16:creationId xmlns:a16="http://schemas.microsoft.com/office/drawing/2014/main" id="{0E1A4FE0-0A6D-40D0-891F-3D361C8B0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4569" name="Text Box 9">
            <a:extLst>
              <a:ext uri="{FF2B5EF4-FFF2-40B4-BE49-F238E27FC236}">
                <a16:creationId xmlns:a16="http://schemas.microsoft.com/office/drawing/2014/main" id="{5AA53E3E-ABD0-4E37-941C-862E9B02D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90FE4E5F-5886-4626-B481-6530BCE0A78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Standing on the Promises</a:t>
            </a:r>
            <a:endParaRPr lang="en-US">
              <a:ea typeface="+mj-ea"/>
            </a:endParaRPr>
          </a:p>
        </p:txBody>
      </p:sp>
      <p:pic>
        <p:nvPicPr>
          <p:cNvPr id="4098" name="Picture 7" descr="Standing on the Promises-pp">
            <a:extLst>
              <a:ext uri="{FF2B5EF4-FFF2-40B4-BE49-F238E27FC236}">
                <a16:creationId xmlns:a16="http://schemas.microsoft.com/office/drawing/2014/main" id="{486FA7AF-81A9-4D30-A476-FE1507691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4" name="Text Box 8">
            <a:extLst>
              <a:ext uri="{FF2B5EF4-FFF2-40B4-BE49-F238E27FC236}">
                <a16:creationId xmlns:a16="http://schemas.microsoft.com/office/drawing/2014/main" id="{C36EA7F0-3CF3-49DC-B4DA-C60594AFC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3785" name="Text Box 9">
            <a:extLst>
              <a:ext uri="{FF2B5EF4-FFF2-40B4-BE49-F238E27FC236}">
                <a16:creationId xmlns:a16="http://schemas.microsoft.com/office/drawing/2014/main" id="{77906B8C-E239-4547-941E-01D066953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03ABCDD2-65AA-4E2A-B57C-ADB38E46448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Standing on the Promises</a:t>
            </a:r>
            <a:endParaRPr lang="en-US">
              <a:ea typeface="+mj-ea"/>
            </a:endParaRPr>
          </a:p>
        </p:txBody>
      </p:sp>
      <p:pic>
        <p:nvPicPr>
          <p:cNvPr id="5122" name="Picture 6" descr="Standing on the Promises-pp">
            <a:extLst>
              <a:ext uri="{FF2B5EF4-FFF2-40B4-BE49-F238E27FC236}">
                <a16:creationId xmlns:a16="http://schemas.microsoft.com/office/drawing/2014/main" id="{735CE529-8170-4923-8E7B-D1DE2A411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7" name="Text Box 7">
            <a:extLst>
              <a:ext uri="{FF2B5EF4-FFF2-40B4-BE49-F238E27FC236}">
                <a16:creationId xmlns:a16="http://schemas.microsoft.com/office/drawing/2014/main" id="{1C098A9B-CC27-463E-8FB4-A9F39CF13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4808" name="Text Box 8">
            <a:extLst>
              <a:ext uri="{FF2B5EF4-FFF2-40B4-BE49-F238E27FC236}">
                <a16:creationId xmlns:a16="http://schemas.microsoft.com/office/drawing/2014/main" id="{20C59132-9BE8-45E6-A84F-E37AE6611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EC4C5716-8FB2-4033-94F9-C4D7954B301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Standing on the Promises</a:t>
            </a:r>
            <a:endParaRPr lang="en-US">
              <a:ea typeface="+mj-ea"/>
            </a:endParaRPr>
          </a:p>
        </p:txBody>
      </p:sp>
      <p:pic>
        <p:nvPicPr>
          <p:cNvPr id="6146" name="Picture 6" descr="Standing on the Promises-pp">
            <a:extLst>
              <a:ext uri="{FF2B5EF4-FFF2-40B4-BE49-F238E27FC236}">
                <a16:creationId xmlns:a16="http://schemas.microsoft.com/office/drawing/2014/main" id="{0036A1DD-FBBC-49A4-90B1-15F90DABC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91" name="Text Box 7">
            <a:extLst>
              <a:ext uri="{FF2B5EF4-FFF2-40B4-BE49-F238E27FC236}">
                <a16:creationId xmlns:a16="http://schemas.microsoft.com/office/drawing/2014/main" id="{087CD384-49EF-4289-94F3-326A2A754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5592" name="Text Box 8">
            <a:extLst>
              <a:ext uri="{FF2B5EF4-FFF2-40B4-BE49-F238E27FC236}">
                <a16:creationId xmlns:a16="http://schemas.microsoft.com/office/drawing/2014/main" id="{801AD67B-EC32-4CEE-96C4-C6EF3030E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083DB9BC-4966-4D90-BA66-64199C64FB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Standing on the Promises</a:t>
            </a:r>
            <a:endParaRPr lang="en-US">
              <a:ea typeface="+mj-ea"/>
            </a:endParaRPr>
          </a:p>
        </p:txBody>
      </p:sp>
      <p:pic>
        <p:nvPicPr>
          <p:cNvPr id="7170" name="Picture 6" descr="Standing on the Promises-pp">
            <a:extLst>
              <a:ext uri="{FF2B5EF4-FFF2-40B4-BE49-F238E27FC236}">
                <a16:creationId xmlns:a16="http://schemas.microsoft.com/office/drawing/2014/main" id="{4AAFFF7C-A4D3-4A36-808F-58E35CDDA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5" name="Text Box 7">
            <a:extLst>
              <a:ext uri="{FF2B5EF4-FFF2-40B4-BE49-F238E27FC236}">
                <a16:creationId xmlns:a16="http://schemas.microsoft.com/office/drawing/2014/main" id="{69682766-5B01-4627-88A3-1250FC278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6616" name="Text Box 8">
            <a:extLst>
              <a:ext uri="{FF2B5EF4-FFF2-40B4-BE49-F238E27FC236}">
                <a16:creationId xmlns:a16="http://schemas.microsoft.com/office/drawing/2014/main" id="{6AFEC8D5-0CD7-4295-97C6-F3452DC35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B1822DBD-11B4-4520-9918-8C2807C475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Standing on the Promises</a:t>
            </a:r>
            <a:endParaRPr lang="en-US">
              <a:ea typeface="+mj-ea"/>
            </a:endParaRPr>
          </a:p>
        </p:txBody>
      </p:sp>
      <p:pic>
        <p:nvPicPr>
          <p:cNvPr id="8194" name="Picture 3" descr="Standing on the Promises-pp">
            <a:extLst>
              <a:ext uri="{FF2B5EF4-FFF2-40B4-BE49-F238E27FC236}">
                <a16:creationId xmlns:a16="http://schemas.microsoft.com/office/drawing/2014/main" id="{A4087352-FAE4-4967-A65D-B3148D01A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Text Box 4">
            <a:extLst>
              <a:ext uri="{FF2B5EF4-FFF2-40B4-BE49-F238E27FC236}">
                <a16:creationId xmlns:a16="http://schemas.microsoft.com/office/drawing/2014/main" id="{3A1FB2D8-1247-4D00-BD1C-A611A10C4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0949" name="Text Box 5">
            <a:extLst>
              <a:ext uri="{FF2B5EF4-FFF2-40B4-BE49-F238E27FC236}">
                <a16:creationId xmlns:a16="http://schemas.microsoft.com/office/drawing/2014/main" id="{D0F45956-ECB0-4D0A-B3E0-CDD551311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4C47DCCE-B76D-45B0-8C4C-7EB9262AA12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Standing on the Promises</a:t>
            </a:r>
            <a:endParaRPr lang="en-US">
              <a:ea typeface="+mj-ea"/>
            </a:endParaRPr>
          </a:p>
        </p:txBody>
      </p:sp>
      <p:pic>
        <p:nvPicPr>
          <p:cNvPr id="9218" name="Picture 3" descr="Standing on the Promises-pp">
            <a:extLst>
              <a:ext uri="{FF2B5EF4-FFF2-40B4-BE49-F238E27FC236}">
                <a16:creationId xmlns:a16="http://schemas.microsoft.com/office/drawing/2014/main" id="{F22DA559-0E82-435E-A0E9-B8BDBD4C8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181A19A5-C6E4-4466-A4C7-F34F05FDB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E0F26615-62A4-4284-B25F-6F09DA756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9CE1096-2A82-43F7-8868-455BA8225E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Father God</a:t>
            </a:r>
            <a:endParaRPr lang="en-US">
              <a:ea typeface="+mj-ea"/>
            </a:endParaRPr>
          </a:p>
        </p:txBody>
      </p:sp>
      <p:pic>
        <p:nvPicPr>
          <p:cNvPr id="2" name="Picture 19" descr="Father God-Just for-pp-rev">
            <a:extLst>
              <a:ext uri="{FF2B5EF4-FFF2-40B4-BE49-F238E27FC236}">
                <a16:creationId xmlns:a16="http://schemas.microsoft.com/office/drawing/2014/main" id="{BF3A995E-DB6A-431A-936E-585655AA7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Text Box 20">
            <a:extLst>
              <a:ext uri="{FF2B5EF4-FFF2-40B4-BE49-F238E27FC236}">
                <a16:creationId xmlns:a16="http://schemas.microsoft.com/office/drawing/2014/main" id="{917F7C22-361A-4BED-ADAD-52383223E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0586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Father God, Just For Today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64923C99-E178-41E5-9319-379FE156A2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Standing on the Promises</a:t>
            </a:r>
            <a:endParaRPr lang="en-US">
              <a:ea typeface="+mj-ea"/>
            </a:endParaRPr>
          </a:p>
        </p:txBody>
      </p:sp>
      <p:pic>
        <p:nvPicPr>
          <p:cNvPr id="14338" name="Picture 6" descr="Standing on the Promises-pp">
            <a:extLst>
              <a:ext uri="{FF2B5EF4-FFF2-40B4-BE49-F238E27FC236}">
                <a16:creationId xmlns:a16="http://schemas.microsoft.com/office/drawing/2014/main" id="{9E6F9CA5-791E-4001-A167-0535A0891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7" name="Text Box 7">
            <a:extLst>
              <a:ext uri="{FF2B5EF4-FFF2-40B4-BE49-F238E27FC236}">
                <a16:creationId xmlns:a16="http://schemas.microsoft.com/office/drawing/2014/main" id="{AB75FB29-25A9-42C7-AC13-8D23F29EA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9688" name="Text Box 8">
            <a:extLst>
              <a:ext uri="{FF2B5EF4-FFF2-40B4-BE49-F238E27FC236}">
                <a16:creationId xmlns:a16="http://schemas.microsoft.com/office/drawing/2014/main" id="{31B2A946-6249-4EA7-A8B0-CC249752B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BCF55ABB-791D-4039-858B-772A8F2D1F9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Standing on the Promises</a:t>
            </a:r>
          </a:p>
        </p:txBody>
      </p:sp>
      <p:pic>
        <p:nvPicPr>
          <p:cNvPr id="15362" name="Picture 6" descr="Standing on the Promises-pp">
            <a:extLst>
              <a:ext uri="{FF2B5EF4-FFF2-40B4-BE49-F238E27FC236}">
                <a16:creationId xmlns:a16="http://schemas.microsoft.com/office/drawing/2014/main" id="{CF50268F-054B-4CFF-9D56-3F636342D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1" name="Text Box 7">
            <a:extLst>
              <a:ext uri="{FF2B5EF4-FFF2-40B4-BE49-F238E27FC236}">
                <a16:creationId xmlns:a16="http://schemas.microsoft.com/office/drawing/2014/main" id="{42E39E5F-DA97-427B-9565-998407F09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0712" name="Text Box 8">
            <a:extLst>
              <a:ext uri="{FF2B5EF4-FFF2-40B4-BE49-F238E27FC236}">
                <a16:creationId xmlns:a16="http://schemas.microsoft.com/office/drawing/2014/main" id="{459BA9F2-9387-49A6-B6BB-4E1422FC8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0D6A97C7-B59A-4D30-B2A0-5A456036D0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Standing on the Promises</a:t>
            </a:r>
            <a:endParaRPr lang="en-US">
              <a:ea typeface="+mj-ea"/>
            </a:endParaRPr>
          </a:p>
        </p:txBody>
      </p:sp>
      <p:pic>
        <p:nvPicPr>
          <p:cNvPr id="16386" name="Picture 3" descr="Standing on the Promises-pp">
            <a:extLst>
              <a:ext uri="{FF2B5EF4-FFF2-40B4-BE49-F238E27FC236}">
                <a16:creationId xmlns:a16="http://schemas.microsoft.com/office/drawing/2014/main" id="{96F878F6-5ACF-4E68-A1ED-140E6C3D2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Text Box 4">
            <a:extLst>
              <a:ext uri="{FF2B5EF4-FFF2-40B4-BE49-F238E27FC236}">
                <a16:creationId xmlns:a16="http://schemas.microsoft.com/office/drawing/2014/main" id="{34EA407B-05C1-4FAB-B15D-9113A12F4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5045" name="Text Box 5">
            <a:extLst>
              <a:ext uri="{FF2B5EF4-FFF2-40B4-BE49-F238E27FC236}">
                <a16:creationId xmlns:a16="http://schemas.microsoft.com/office/drawing/2014/main" id="{2177CD6F-EDE8-4E03-9517-DA021D34F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68B43FEE-786E-42BB-84DF-CDE8B89928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Standing on the Promises</a:t>
            </a:r>
            <a:endParaRPr lang="en-US">
              <a:ea typeface="+mj-ea"/>
            </a:endParaRPr>
          </a:p>
        </p:txBody>
      </p:sp>
      <p:pic>
        <p:nvPicPr>
          <p:cNvPr id="17410" name="Picture 3" descr="Standing on the Promises-pp">
            <a:extLst>
              <a:ext uri="{FF2B5EF4-FFF2-40B4-BE49-F238E27FC236}">
                <a16:creationId xmlns:a16="http://schemas.microsoft.com/office/drawing/2014/main" id="{22B822E5-CD5E-4E8A-90F7-6A449C09F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>
            <a:extLst>
              <a:ext uri="{FF2B5EF4-FFF2-40B4-BE49-F238E27FC236}">
                <a16:creationId xmlns:a16="http://schemas.microsoft.com/office/drawing/2014/main" id="{5C3F9BEA-4F11-4096-9AF6-F888A04D7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6069" name="Text Box 5">
            <a:extLst>
              <a:ext uri="{FF2B5EF4-FFF2-40B4-BE49-F238E27FC236}">
                <a16:creationId xmlns:a16="http://schemas.microsoft.com/office/drawing/2014/main" id="{D3B12E58-B49C-46A9-9C3A-04E116FF3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7" y="76201"/>
            <a:ext cx="47457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Standing On the Promises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I Know Who</a:t>
            </a:r>
          </a:p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Holds Tomorrow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82AAE2C-DD2C-4A16-9C6E-DC3894728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#462</a:t>
            </a:r>
          </a:p>
        </p:txBody>
      </p:sp>
    </p:spTree>
    <p:extLst>
      <p:ext uri="{BB962C8B-B14F-4D97-AF65-F5344CB8AC3E}">
        <p14:creationId xmlns:p14="http://schemas.microsoft.com/office/powerpoint/2010/main" val="3991957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BA84606-7573-40D4-9036-410AC1972BB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I Know Who Holds Tomorrow</a:t>
            </a:r>
            <a:endParaRPr lang="en-US">
              <a:ea typeface="+mj-ea"/>
            </a:endParaRPr>
          </a:p>
        </p:txBody>
      </p:sp>
      <p:pic>
        <p:nvPicPr>
          <p:cNvPr id="2" name="Picture 46" descr="I know who holds tomorrow-pp">
            <a:extLst>
              <a:ext uri="{FF2B5EF4-FFF2-40B4-BE49-F238E27FC236}">
                <a16:creationId xmlns:a16="http://schemas.microsoft.com/office/drawing/2014/main" id="{A050A867-0AB0-4C08-A588-46964E99E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6B1EE717-B153-4E25-80D2-40975FC34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1" y="76201"/>
            <a:ext cx="55059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 Holds Tomorrow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FE20F3D2-E16B-4812-856A-C9A435DCB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F580B283-5C99-4C15-8792-798E689C2D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I Know Who Holds Tomorrow</a:t>
            </a:r>
            <a:endParaRPr lang="en-US">
              <a:ea typeface="+mj-ea"/>
            </a:endParaRPr>
          </a:p>
        </p:txBody>
      </p:sp>
      <p:pic>
        <p:nvPicPr>
          <p:cNvPr id="3074" name="Picture 3" descr="I know who holds tomorrow-pp">
            <a:extLst>
              <a:ext uri="{FF2B5EF4-FFF2-40B4-BE49-F238E27FC236}">
                <a16:creationId xmlns:a16="http://schemas.microsoft.com/office/drawing/2014/main" id="{4C126738-06A0-4CEA-94B8-EA04601A1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4D26F278-188F-4E78-A803-F04B52895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1" y="76201"/>
            <a:ext cx="55059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 Holds Tomorrow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0BA95018-9204-4478-981C-7A7ED005C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026">
            <a:extLst>
              <a:ext uri="{FF2B5EF4-FFF2-40B4-BE49-F238E27FC236}">
                <a16:creationId xmlns:a16="http://schemas.microsoft.com/office/drawing/2014/main" id="{9C73C722-3E0C-4E29-9730-1A16747FD2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I Know Who Holds Tomorrow</a:t>
            </a:r>
            <a:endParaRPr lang="en-US">
              <a:ea typeface="+mj-ea"/>
            </a:endParaRPr>
          </a:p>
        </p:txBody>
      </p:sp>
      <p:pic>
        <p:nvPicPr>
          <p:cNvPr id="4098" name="Picture 1027" descr="I know who holds tomorrow-pp">
            <a:extLst>
              <a:ext uri="{FF2B5EF4-FFF2-40B4-BE49-F238E27FC236}">
                <a16:creationId xmlns:a16="http://schemas.microsoft.com/office/drawing/2014/main" id="{899E6880-7FCD-4A4E-B78E-13BF75CEA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1028">
            <a:extLst>
              <a:ext uri="{FF2B5EF4-FFF2-40B4-BE49-F238E27FC236}">
                <a16:creationId xmlns:a16="http://schemas.microsoft.com/office/drawing/2014/main" id="{7A07B1F1-225A-443B-81CB-9FE65806B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1" y="76201"/>
            <a:ext cx="55059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 Holds Tomorrow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2277" name="Text Box 1029">
            <a:extLst>
              <a:ext uri="{FF2B5EF4-FFF2-40B4-BE49-F238E27FC236}">
                <a16:creationId xmlns:a16="http://schemas.microsoft.com/office/drawing/2014/main" id="{4653EBF1-CAFE-4CB4-B51A-B1E71520F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026">
            <a:extLst>
              <a:ext uri="{FF2B5EF4-FFF2-40B4-BE49-F238E27FC236}">
                <a16:creationId xmlns:a16="http://schemas.microsoft.com/office/drawing/2014/main" id="{D162570D-3F03-4E2A-80B8-7C1ABE66F9C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Know Who Holds Tomorrow</a:t>
            </a:r>
            <a:endParaRPr lang="en-US">
              <a:ea typeface="+mj-ea"/>
            </a:endParaRPr>
          </a:p>
        </p:txBody>
      </p:sp>
      <p:pic>
        <p:nvPicPr>
          <p:cNvPr id="5122" name="Picture 1027" descr="I know who holds tomorrow-pp">
            <a:extLst>
              <a:ext uri="{FF2B5EF4-FFF2-40B4-BE49-F238E27FC236}">
                <a16:creationId xmlns:a16="http://schemas.microsoft.com/office/drawing/2014/main" id="{2293FB9C-583E-4497-9F46-6338F7012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1028">
            <a:extLst>
              <a:ext uri="{FF2B5EF4-FFF2-40B4-BE49-F238E27FC236}">
                <a16:creationId xmlns:a16="http://schemas.microsoft.com/office/drawing/2014/main" id="{5E5A594C-3959-414D-81A1-F5A2A2A29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1" y="76201"/>
            <a:ext cx="55059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 Holds Tomorrow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5349" name="Text Box 1029">
            <a:extLst>
              <a:ext uri="{FF2B5EF4-FFF2-40B4-BE49-F238E27FC236}">
                <a16:creationId xmlns:a16="http://schemas.microsoft.com/office/drawing/2014/main" id="{595B5A8E-6A5C-44E5-9304-C35E114DD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C9BF7F99-AC27-4845-9C43-56D40FFB056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Know Who Holds Tomorrow</a:t>
            </a:r>
            <a:endParaRPr lang="en-US">
              <a:ea typeface="+mj-ea"/>
            </a:endParaRPr>
          </a:p>
        </p:txBody>
      </p:sp>
      <p:pic>
        <p:nvPicPr>
          <p:cNvPr id="6146" name="Picture 6" descr="I know who holds tomorrow-pp">
            <a:extLst>
              <a:ext uri="{FF2B5EF4-FFF2-40B4-BE49-F238E27FC236}">
                <a16:creationId xmlns:a16="http://schemas.microsoft.com/office/drawing/2014/main" id="{84919BCB-5DB5-44F7-8AA2-F497B07D0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5" name="Text Box 7">
            <a:extLst>
              <a:ext uri="{FF2B5EF4-FFF2-40B4-BE49-F238E27FC236}">
                <a16:creationId xmlns:a16="http://schemas.microsoft.com/office/drawing/2014/main" id="{79B79DFC-FFC5-4A50-BE9D-9B9F11C8F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1" y="76201"/>
            <a:ext cx="55059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 Holds Tomorrow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6376" name="Text Box 8">
            <a:extLst>
              <a:ext uri="{FF2B5EF4-FFF2-40B4-BE49-F238E27FC236}">
                <a16:creationId xmlns:a16="http://schemas.microsoft.com/office/drawing/2014/main" id="{FC7C80FC-BB95-46D2-979A-D67F4FE92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9A215A2A-2947-44ED-B3DE-5B9E480C40F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Father God</a:t>
            </a:r>
            <a:endParaRPr lang="en-US">
              <a:ea typeface="+mj-ea"/>
            </a:endParaRPr>
          </a:p>
        </p:txBody>
      </p:sp>
      <p:pic>
        <p:nvPicPr>
          <p:cNvPr id="3074" name="Picture 3" descr="Father God-Just for-pp-rev">
            <a:extLst>
              <a:ext uri="{FF2B5EF4-FFF2-40B4-BE49-F238E27FC236}">
                <a16:creationId xmlns:a16="http://schemas.microsoft.com/office/drawing/2014/main" id="{8B3F29EE-644E-438B-B105-9B2D976F2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4">
            <a:extLst>
              <a:ext uri="{FF2B5EF4-FFF2-40B4-BE49-F238E27FC236}">
                <a16:creationId xmlns:a16="http://schemas.microsoft.com/office/drawing/2014/main" id="{7E6DB5C7-1FBD-4F24-9EF5-86E6C2B9C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0586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Father God, Just For Today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2B7594C7-E9E4-4E16-8FC4-A6635EBC73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I Know Who Holds Tomorrow</a:t>
            </a:r>
            <a:endParaRPr lang="en-US">
              <a:ea typeface="+mj-ea"/>
            </a:endParaRPr>
          </a:p>
        </p:txBody>
      </p:sp>
      <p:pic>
        <p:nvPicPr>
          <p:cNvPr id="7170" name="Picture 3" descr="I know who holds tomorrow-pp">
            <a:extLst>
              <a:ext uri="{FF2B5EF4-FFF2-40B4-BE49-F238E27FC236}">
                <a16:creationId xmlns:a16="http://schemas.microsoft.com/office/drawing/2014/main" id="{A0B5A757-3DA0-4E87-8305-806C39B3C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91859DD8-AE11-484F-B74B-C61468702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1" y="76201"/>
            <a:ext cx="55059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 Holds Tomorrow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0F6C3261-C491-4173-B9C0-9DC1BCEE2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8A2F3B4A-E69F-4B6F-B52E-5B45493805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I Know Who Holds Tomorrow</a:t>
            </a:r>
            <a:endParaRPr lang="en-US">
              <a:ea typeface="+mj-ea"/>
            </a:endParaRPr>
          </a:p>
        </p:txBody>
      </p:sp>
      <p:pic>
        <p:nvPicPr>
          <p:cNvPr id="8194" name="Picture 3" descr="I know who holds tomorrow-pp">
            <a:extLst>
              <a:ext uri="{FF2B5EF4-FFF2-40B4-BE49-F238E27FC236}">
                <a16:creationId xmlns:a16="http://schemas.microsoft.com/office/drawing/2014/main" id="{D685A23F-EFE1-4318-B163-BEC6DBD5A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828BA799-675C-4CC3-A9F3-5861E6900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1" y="76201"/>
            <a:ext cx="55059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 Holds Tomorrow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11639996-258D-4E04-9010-601B58B79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026">
            <a:extLst>
              <a:ext uri="{FF2B5EF4-FFF2-40B4-BE49-F238E27FC236}">
                <a16:creationId xmlns:a16="http://schemas.microsoft.com/office/drawing/2014/main" id="{875D37D1-83A8-4658-9299-AAE39CFF349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I Know Who Holds Tomorrow</a:t>
            </a:r>
            <a:endParaRPr lang="en-US">
              <a:ea typeface="+mj-ea"/>
            </a:endParaRPr>
          </a:p>
        </p:txBody>
      </p:sp>
      <p:pic>
        <p:nvPicPr>
          <p:cNvPr id="9218" name="Picture 1027" descr="I know who holds tomorrow-pp">
            <a:extLst>
              <a:ext uri="{FF2B5EF4-FFF2-40B4-BE49-F238E27FC236}">
                <a16:creationId xmlns:a16="http://schemas.microsoft.com/office/drawing/2014/main" id="{5857E280-68BF-4467-9491-CDC5B388C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1028">
            <a:extLst>
              <a:ext uri="{FF2B5EF4-FFF2-40B4-BE49-F238E27FC236}">
                <a16:creationId xmlns:a16="http://schemas.microsoft.com/office/drawing/2014/main" id="{73C4BC70-77C2-41E3-A714-1A973C55A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1" y="76201"/>
            <a:ext cx="55059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 Holds Tomorrow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3301" name="Text Box 1029">
            <a:extLst>
              <a:ext uri="{FF2B5EF4-FFF2-40B4-BE49-F238E27FC236}">
                <a16:creationId xmlns:a16="http://schemas.microsoft.com/office/drawing/2014/main" id="{94A85B10-93ED-4209-BA8B-BB8C59F68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BB9B915A-2004-4776-89B8-7CEABC05BE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Know Who Holds Tomorrow</a:t>
            </a:r>
            <a:endParaRPr lang="en-US">
              <a:ea typeface="+mj-ea"/>
            </a:endParaRPr>
          </a:p>
        </p:txBody>
      </p:sp>
      <p:pic>
        <p:nvPicPr>
          <p:cNvPr id="10242" name="Picture 3" descr="I know who holds tomorrow-pp">
            <a:extLst>
              <a:ext uri="{FF2B5EF4-FFF2-40B4-BE49-F238E27FC236}">
                <a16:creationId xmlns:a16="http://schemas.microsoft.com/office/drawing/2014/main" id="{9252A466-9741-46D6-BC50-4A015C1FA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 Box 4">
            <a:extLst>
              <a:ext uri="{FF2B5EF4-FFF2-40B4-BE49-F238E27FC236}">
                <a16:creationId xmlns:a16="http://schemas.microsoft.com/office/drawing/2014/main" id="{18B0E098-1F7E-4AF4-A6A0-596FF1448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1" y="76201"/>
            <a:ext cx="55059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 Holds Tomorrow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7397" name="Text Box 5">
            <a:extLst>
              <a:ext uri="{FF2B5EF4-FFF2-40B4-BE49-F238E27FC236}">
                <a16:creationId xmlns:a16="http://schemas.microsoft.com/office/drawing/2014/main" id="{76268A36-7629-4FBB-9FC2-1DD73713D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BBC718EA-E686-4B38-9577-915A6F00150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Know Who Holds Tomorrow</a:t>
            </a:r>
            <a:endParaRPr lang="en-US">
              <a:ea typeface="+mj-ea"/>
            </a:endParaRPr>
          </a:p>
        </p:txBody>
      </p:sp>
      <p:pic>
        <p:nvPicPr>
          <p:cNvPr id="11266" name="Picture 6" descr="I know who holds tomorrow-pp">
            <a:extLst>
              <a:ext uri="{FF2B5EF4-FFF2-40B4-BE49-F238E27FC236}">
                <a16:creationId xmlns:a16="http://schemas.microsoft.com/office/drawing/2014/main" id="{B7AEC873-0B60-4A2F-9167-0103EBCDC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3" name="Text Box 7">
            <a:extLst>
              <a:ext uri="{FF2B5EF4-FFF2-40B4-BE49-F238E27FC236}">
                <a16:creationId xmlns:a16="http://schemas.microsoft.com/office/drawing/2014/main" id="{D0477966-E9FA-4F4D-9819-C654750ED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1" y="76201"/>
            <a:ext cx="55059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 Holds Tomorrow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8424" name="Text Box 8">
            <a:extLst>
              <a:ext uri="{FF2B5EF4-FFF2-40B4-BE49-F238E27FC236}">
                <a16:creationId xmlns:a16="http://schemas.microsoft.com/office/drawing/2014/main" id="{CC86AD4F-9C89-4A0D-8656-933344BB6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BCFAF2FF-144A-4C7C-BFB7-685C429FC4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I Know Who Holds Tomorrow</a:t>
            </a:r>
            <a:endParaRPr lang="en-US">
              <a:ea typeface="+mj-ea"/>
            </a:endParaRPr>
          </a:p>
        </p:txBody>
      </p:sp>
      <p:pic>
        <p:nvPicPr>
          <p:cNvPr id="12290" name="Picture 3" descr="I know who holds tomorrow-pp">
            <a:extLst>
              <a:ext uri="{FF2B5EF4-FFF2-40B4-BE49-F238E27FC236}">
                <a16:creationId xmlns:a16="http://schemas.microsoft.com/office/drawing/2014/main" id="{0C38F252-3339-48E3-AC97-EAF2545EC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DC685BC5-D854-40A5-95D3-3A8E9BCFD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1" y="76201"/>
            <a:ext cx="55059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 Holds Tomorrow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3A2478CC-8539-4E46-8292-AF89C2858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BC188B34-A89F-404D-A37F-DDE9A04FF3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I Know Who Holds Tomorrow</a:t>
            </a:r>
            <a:endParaRPr lang="en-US">
              <a:ea typeface="+mj-ea"/>
            </a:endParaRPr>
          </a:p>
        </p:txBody>
      </p:sp>
      <p:pic>
        <p:nvPicPr>
          <p:cNvPr id="13314" name="Picture 3" descr="I know who holds tomorrow-pp">
            <a:extLst>
              <a:ext uri="{FF2B5EF4-FFF2-40B4-BE49-F238E27FC236}">
                <a16:creationId xmlns:a16="http://schemas.microsoft.com/office/drawing/2014/main" id="{600CFB26-0FEA-4355-82E1-C1302CA5B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082A3109-DD5B-4961-8BC0-1473F1C9A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1" y="76201"/>
            <a:ext cx="55059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 Holds Tomorrow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B387DB94-965C-443A-9D18-72D64CE22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81720B27-EEDE-4382-B755-867CF3E37D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3-3 I Know Who Holds Tomorrow</a:t>
            </a:r>
            <a:endParaRPr lang="en-US">
              <a:ea typeface="+mj-ea"/>
            </a:endParaRPr>
          </a:p>
        </p:txBody>
      </p:sp>
      <p:pic>
        <p:nvPicPr>
          <p:cNvPr id="14338" name="Picture 3" descr="I know who holds tomorrow-pp">
            <a:extLst>
              <a:ext uri="{FF2B5EF4-FFF2-40B4-BE49-F238E27FC236}">
                <a16:creationId xmlns:a16="http://schemas.microsoft.com/office/drawing/2014/main" id="{9E8D9278-F40C-4204-95C4-D063D250B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D2ED372C-87C0-489F-9369-F1D7D77C1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1" y="76201"/>
            <a:ext cx="55059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 Holds Tomorrow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2BA04E67-0ED9-4268-80B3-EB5E16988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6D3D2829-9EE5-4C45-A45A-627560BD6E1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Know Who Holds Tomorrow</a:t>
            </a:r>
            <a:endParaRPr lang="en-US">
              <a:ea typeface="+mj-ea"/>
            </a:endParaRPr>
          </a:p>
        </p:txBody>
      </p:sp>
      <p:pic>
        <p:nvPicPr>
          <p:cNvPr id="15362" name="Picture 3" descr="I know who holds tomorrow-pp">
            <a:extLst>
              <a:ext uri="{FF2B5EF4-FFF2-40B4-BE49-F238E27FC236}">
                <a16:creationId xmlns:a16="http://schemas.microsoft.com/office/drawing/2014/main" id="{CB2CD293-1B08-49B6-8F7B-AC94CBA2B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17C560C6-B397-4FB3-A257-CCBFA8C57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1" y="76201"/>
            <a:ext cx="55059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 Holds Tomorrow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EE2D4A24-B0C5-44FC-85C4-3AF36E76A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175C40AC-9FCE-4ECE-AA32-C9CF2F7DA5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Know Who Holds Tomorrow</a:t>
            </a:r>
            <a:endParaRPr lang="en-US">
              <a:ea typeface="+mj-ea"/>
            </a:endParaRPr>
          </a:p>
        </p:txBody>
      </p:sp>
      <p:pic>
        <p:nvPicPr>
          <p:cNvPr id="16386" name="Picture 6" descr="I know who holds tomorrow-pp">
            <a:extLst>
              <a:ext uri="{FF2B5EF4-FFF2-40B4-BE49-F238E27FC236}">
                <a16:creationId xmlns:a16="http://schemas.microsoft.com/office/drawing/2014/main" id="{5D5446A4-F3F6-4B41-BFEC-FC2CF7DB8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5" name="Text Box 7">
            <a:extLst>
              <a:ext uri="{FF2B5EF4-FFF2-40B4-BE49-F238E27FC236}">
                <a16:creationId xmlns:a16="http://schemas.microsoft.com/office/drawing/2014/main" id="{29F85E1B-7D62-49BD-9788-39FDEC542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1" y="76201"/>
            <a:ext cx="55059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Who Holds Tomorrow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1256" name="Text Box 8">
            <a:extLst>
              <a:ext uri="{FF2B5EF4-FFF2-40B4-BE49-F238E27FC236}">
                <a16:creationId xmlns:a16="http://schemas.microsoft.com/office/drawing/2014/main" id="{CD88F9D1-D3B0-4656-BCAF-96CDDE8B7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B8B15DED-46BD-4B36-A265-145A3B65E7C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1C-1 Father God</a:t>
            </a:r>
            <a:endParaRPr lang="en-US">
              <a:ea typeface="+mj-ea"/>
            </a:endParaRPr>
          </a:p>
        </p:txBody>
      </p:sp>
      <p:pic>
        <p:nvPicPr>
          <p:cNvPr id="4098" name="Picture 3" descr="Father God-Just for-pp-rev">
            <a:extLst>
              <a:ext uri="{FF2B5EF4-FFF2-40B4-BE49-F238E27FC236}">
                <a16:creationId xmlns:a16="http://schemas.microsoft.com/office/drawing/2014/main" id="{51F11630-88BA-4538-A672-91EDBCDE8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 Box 4">
            <a:extLst>
              <a:ext uri="{FF2B5EF4-FFF2-40B4-BE49-F238E27FC236}">
                <a16:creationId xmlns:a16="http://schemas.microsoft.com/office/drawing/2014/main" id="{4EFA780E-724B-459F-839F-9E1CC1163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0586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Father God, Just For Today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First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6526222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Anywhere With Jesus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4730040-8A2B-44E7-8590-B5284613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#414</a:t>
            </a:r>
          </a:p>
        </p:txBody>
      </p:sp>
    </p:spTree>
    <p:extLst>
      <p:ext uri="{BB962C8B-B14F-4D97-AF65-F5344CB8AC3E}">
        <p14:creationId xmlns:p14="http://schemas.microsoft.com/office/powerpoint/2010/main" val="42248122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04C01B4-DC05-404B-BAFF-3A38471014F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Anywhere with Jesus</a:t>
            </a:r>
            <a:endParaRPr lang="en-US">
              <a:ea typeface="+mj-ea"/>
            </a:endParaRPr>
          </a:p>
        </p:txBody>
      </p:sp>
      <p:pic>
        <p:nvPicPr>
          <p:cNvPr id="2" name="Picture 46" descr="Anywhere With Jesus-pp">
            <a:extLst>
              <a:ext uri="{FF2B5EF4-FFF2-40B4-BE49-F238E27FC236}">
                <a16:creationId xmlns:a16="http://schemas.microsoft.com/office/drawing/2014/main" id="{6E7472B7-B6F6-436B-B4BF-837BED2E5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0ACC8B88-62A6-4BE4-9F34-ED28D020B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8" y="76201"/>
            <a:ext cx="3993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Anywhere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9ADDBF98-97A7-4D7A-81C8-1DCB0F78A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3BE8F2EE-C399-4534-BD1B-72E307F222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Anywhere with Jesus</a:t>
            </a:r>
            <a:endParaRPr lang="en-US">
              <a:ea typeface="+mj-ea"/>
            </a:endParaRPr>
          </a:p>
        </p:txBody>
      </p:sp>
      <p:pic>
        <p:nvPicPr>
          <p:cNvPr id="3074" name="Picture 3" descr="Anywhere With Jesus-pp">
            <a:extLst>
              <a:ext uri="{FF2B5EF4-FFF2-40B4-BE49-F238E27FC236}">
                <a16:creationId xmlns:a16="http://schemas.microsoft.com/office/drawing/2014/main" id="{FC3A19AB-07EC-44EB-88D3-35416A1AC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0B111905-9DDC-4FB5-BAE6-FDACBC67B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8" y="76201"/>
            <a:ext cx="3993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Anywhere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23B7488D-6E46-45B1-831B-F2713DBB0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1188434F-C22E-479F-A9BC-2B73875E4A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Anywhere with Jesus</a:t>
            </a:r>
            <a:endParaRPr lang="en-US">
              <a:ea typeface="+mj-ea"/>
            </a:endParaRPr>
          </a:p>
        </p:txBody>
      </p:sp>
      <p:pic>
        <p:nvPicPr>
          <p:cNvPr id="4098" name="Picture 3" descr="Anywhere With Jesus-pp">
            <a:extLst>
              <a:ext uri="{FF2B5EF4-FFF2-40B4-BE49-F238E27FC236}">
                <a16:creationId xmlns:a16="http://schemas.microsoft.com/office/drawing/2014/main" id="{B0B2E31D-F0AE-4C83-BCC7-B93645CB1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F07F7919-AB98-4E0D-8349-D64F78F1A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8" y="76201"/>
            <a:ext cx="3993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Anywhere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D2037ACB-D691-4F21-965D-CC09E5F77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A92E68B1-FC71-4C54-B5D1-2AEACEE5FDB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Anywhere with Jesus</a:t>
            </a:r>
            <a:endParaRPr lang="en-US">
              <a:ea typeface="+mj-ea"/>
            </a:endParaRPr>
          </a:p>
        </p:txBody>
      </p:sp>
      <p:pic>
        <p:nvPicPr>
          <p:cNvPr id="5122" name="Picture 3" descr="Anywhere With Jesus-pp">
            <a:extLst>
              <a:ext uri="{FF2B5EF4-FFF2-40B4-BE49-F238E27FC236}">
                <a16:creationId xmlns:a16="http://schemas.microsoft.com/office/drawing/2014/main" id="{126EBE51-C5FF-4648-AD26-62260EBB8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471E17F1-EBED-4698-962F-B723A8562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8" y="76201"/>
            <a:ext cx="3993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Anywhere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CAE7DDEA-81D0-485E-9254-F3411C2D8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919971A1-DFB7-4D82-B6B5-BEF01731DDA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Anywhere with Jesus</a:t>
            </a:r>
            <a:endParaRPr lang="en-US">
              <a:ea typeface="+mj-ea"/>
            </a:endParaRPr>
          </a:p>
        </p:txBody>
      </p:sp>
      <p:pic>
        <p:nvPicPr>
          <p:cNvPr id="6146" name="Picture 3" descr="Anywhere With Jesus-pp">
            <a:extLst>
              <a:ext uri="{FF2B5EF4-FFF2-40B4-BE49-F238E27FC236}">
                <a16:creationId xmlns:a16="http://schemas.microsoft.com/office/drawing/2014/main" id="{A0992377-F4A3-4327-9199-D016F5ABA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E5D983A2-4879-45DA-AAA5-DD4B4E459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8" y="76201"/>
            <a:ext cx="3993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Anywhere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572C679C-93AE-4106-8F4F-B0BA1F7FF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593FDC78-60A4-480E-B97F-701D55B29F0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Anywhere with Jesus</a:t>
            </a:r>
            <a:endParaRPr lang="en-US">
              <a:ea typeface="+mj-ea"/>
            </a:endParaRPr>
          </a:p>
        </p:txBody>
      </p:sp>
      <p:pic>
        <p:nvPicPr>
          <p:cNvPr id="7170" name="Picture 3" descr="Anywhere With Jesus-pp">
            <a:extLst>
              <a:ext uri="{FF2B5EF4-FFF2-40B4-BE49-F238E27FC236}">
                <a16:creationId xmlns:a16="http://schemas.microsoft.com/office/drawing/2014/main" id="{A0101B97-510E-416D-8AC4-15607205E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3B8198DD-24AD-4647-B33E-E09045B4A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8" y="76201"/>
            <a:ext cx="3993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Anywhere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A389AD6D-201B-4F4F-95CA-1BDD8D801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6436C3A9-CB5C-4A2B-A2C6-45194D33D4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Anywhere with Jesus</a:t>
            </a:r>
            <a:endParaRPr lang="en-US">
              <a:ea typeface="+mj-ea"/>
            </a:endParaRPr>
          </a:p>
        </p:txBody>
      </p:sp>
      <p:pic>
        <p:nvPicPr>
          <p:cNvPr id="11266" name="Picture 3" descr="Anywhere With Jesus-pp">
            <a:extLst>
              <a:ext uri="{FF2B5EF4-FFF2-40B4-BE49-F238E27FC236}">
                <a16:creationId xmlns:a16="http://schemas.microsoft.com/office/drawing/2014/main" id="{7D613B7E-3CC0-4BB1-8E15-C458529C6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8C86F3EA-3399-4452-A886-376AAE3A9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8" y="76201"/>
            <a:ext cx="3993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Anywhere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23C30A81-C27C-4828-9291-C3FA3DFF3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A52A9ACB-1244-469B-867A-63564C7E492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Anywhere with Jesus</a:t>
            </a:r>
            <a:endParaRPr lang="en-US">
              <a:ea typeface="+mj-ea"/>
            </a:endParaRPr>
          </a:p>
        </p:txBody>
      </p:sp>
      <p:pic>
        <p:nvPicPr>
          <p:cNvPr id="12290" name="Picture 3" descr="Anywhere With Jesus-pp">
            <a:extLst>
              <a:ext uri="{FF2B5EF4-FFF2-40B4-BE49-F238E27FC236}">
                <a16:creationId xmlns:a16="http://schemas.microsoft.com/office/drawing/2014/main" id="{D62373CC-01F2-4864-84B1-ADE85050A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5205CE2C-45FD-42BC-BB70-58AAD1E74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8" y="76201"/>
            <a:ext cx="3993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Anywhere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63FA373A-EA51-4452-AA68-5799DE727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46994A6A-E4E6-4065-8116-A0205CD423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1C-2 Father God</a:t>
            </a:r>
            <a:endParaRPr lang="en-US">
              <a:ea typeface="+mj-ea"/>
            </a:endParaRPr>
          </a:p>
        </p:txBody>
      </p:sp>
      <p:pic>
        <p:nvPicPr>
          <p:cNvPr id="5122" name="Picture 3" descr="Father God-Just for-pp-rev">
            <a:extLst>
              <a:ext uri="{FF2B5EF4-FFF2-40B4-BE49-F238E27FC236}">
                <a16:creationId xmlns:a16="http://schemas.microsoft.com/office/drawing/2014/main" id="{EEC7BB9E-08A4-4C45-9EEA-3B12D7FD6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 Box 4">
            <a:extLst>
              <a:ext uri="{FF2B5EF4-FFF2-40B4-BE49-F238E27FC236}">
                <a16:creationId xmlns:a16="http://schemas.microsoft.com/office/drawing/2014/main" id="{0326AADE-B9FC-4B24-9689-711AD7C18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0586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Father God, Just For Today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9DE3891-ACD2-4407-AE36-C4285930ABB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Anywhere with Jesus</a:t>
            </a:r>
            <a:endParaRPr lang="en-US">
              <a:ea typeface="+mj-ea"/>
            </a:endParaRPr>
          </a:p>
        </p:txBody>
      </p:sp>
      <p:pic>
        <p:nvPicPr>
          <p:cNvPr id="13314" name="Picture 3" descr="Anywhere With Jesus-pp">
            <a:extLst>
              <a:ext uri="{FF2B5EF4-FFF2-40B4-BE49-F238E27FC236}">
                <a16:creationId xmlns:a16="http://schemas.microsoft.com/office/drawing/2014/main" id="{D267C23B-8E33-440C-9F47-99DCA5986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52E8695E-43C0-48DD-8E5A-33686CE90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8" y="76201"/>
            <a:ext cx="39935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Anywhere With Jesus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69797CF4-B785-4331-B7AE-59C461589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Because He Lives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ＭＳ Ｐゴシック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D58B44B-7F1D-4B0A-99E8-B5AE5E38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#464</a:t>
            </a:r>
          </a:p>
        </p:txBody>
      </p:sp>
    </p:spTree>
    <p:extLst>
      <p:ext uri="{BB962C8B-B14F-4D97-AF65-F5344CB8AC3E}">
        <p14:creationId xmlns:p14="http://schemas.microsoft.com/office/powerpoint/2010/main" val="33315346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A7A8231-9566-411C-9F47-474287CEEF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  <a:cs typeface="+mj-cs"/>
              </a:rPr>
              <a:t>1-1 Because He Lives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13314" name="Picture 34" descr="Because He lives-pp">
            <a:extLst>
              <a:ext uri="{FF2B5EF4-FFF2-40B4-BE49-F238E27FC236}">
                <a16:creationId xmlns:a16="http://schemas.microsoft.com/office/drawing/2014/main" id="{568F2ED2-E317-494D-95DF-6048B733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3" name="Text Box 35">
            <a:extLst>
              <a:ext uri="{FF2B5EF4-FFF2-40B4-BE49-F238E27FC236}">
                <a16:creationId xmlns:a16="http://schemas.microsoft.com/office/drawing/2014/main" id="{60953131-3982-4A3F-8B8E-035C97694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84" name="Text Box 36">
            <a:extLst>
              <a:ext uri="{FF2B5EF4-FFF2-40B4-BE49-F238E27FC236}">
                <a16:creationId xmlns:a16="http://schemas.microsoft.com/office/drawing/2014/main" id="{A45CBD14-1B0B-43FF-8CE9-1A23CE8CE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38E16D52-E884-437E-94F1-43D1147444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  <a:cs typeface="+mj-cs"/>
              </a:rPr>
              <a:t>1-2 Because He Lives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14338" name="Picture 7" descr="Because He lives-pp">
            <a:extLst>
              <a:ext uri="{FF2B5EF4-FFF2-40B4-BE49-F238E27FC236}">
                <a16:creationId xmlns:a16="http://schemas.microsoft.com/office/drawing/2014/main" id="{03A11B19-8024-4E32-878D-F94C907E6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8" name="Text Box 8">
            <a:extLst>
              <a:ext uri="{FF2B5EF4-FFF2-40B4-BE49-F238E27FC236}">
                <a16:creationId xmlns:a16="http://schemas.microsoft.com/office/drawing/2014/main" id="{9F4BD937-6311-44E0-81EF-58F4FB5E7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3129" name="Text Box 9">
            <a:extLst>
              <a:ext uri="{FF2B5EF4-FFF2-40B4-BE49-F238E27FC236}">
                <a16:creationId xmlns:a16="http://schemas.microsoft.com/office/drawing/2014/main" id="{3EFFC8C0-C59D-4067-9C7B-D49AE0D98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026">
            <a:extLst>
              <a:ext uri="{FF2B5EF4-FFF2-40B4-BE49-F238E27FC236}">
                <a16:creationId xmlns:a16="http://schemas.microsoft.com/office/drawing/2014/main" id="{E8FC4636-6010-42ED-81FE-B5E001BE9AC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  <a:cs typeface="+mj-cs"/>
              </a:rPr>
              <a:t>C-1 Because He Lives</a:t>
            </a:r>
            <a:endParaRPr lang="en-US">
              <a:ea typeface="+mj-ea"/>
              <a:cs typeface="+mj-cs"/>
            </a:endParaRPr>
          </a:p>
        </p:txBody>
      </p:sp>
      <p:pic>
        <p:nvPicPr>
          <p:cNvPr id="15362" name="Picture 1027" descr="Because He lives-pp">
            <a:extLst>
              <a:ext uri="{FF2B5EF4-FFF2-40B4-BE49-F238E27FC236}">
                <a16:creationId xmlns:a16="http://schemas.microsoft.com/office/drawing/2014/main" id="{7CF1D36F-6CFA-4817-B99A-F4CDA0222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Text Box 1028">
            <a:extLst>
              <a:ext uri="{FF2B5EF4-FFF2-40B4-BE49-F238E27FC236}">
                <a16:creationId xmlns:a16="http://schemas.microsoft.com/office/drawing/2014/main" id="{FDF8E96B-4EC1-43C8-A4C9-15415DE4E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40293" name="Text Box 1029">
            <a:extLst>
              <a:ext uri="{FF2B5EF4-FFF2-40B4-BE49-F238E27FC236}">
                <a16:creationId xmlns:a16="http://schemas.microsoft.com/office/drawing/2014/main" id="{3C5F18E7-2E29-4A9E-8D30-F3B19333D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026">
            <a:extLst>
              <a:ext uri="{FF2B5EF4-FFF2-40B4-BE49-F238E27FC236}">
                <a16:creationId xmlns:a16="http://schemas.microsoft.com/office/drawing/2014/main" id="{C3BC0F3C-BC14-407E-A1CC-74773616DC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  <a:cs typeface="+mj-cs"/>
              </a:rPr>
              <a:t>C-2 Because He Lives</a:t>
            </a:r>
            <a:endParaRPr lang="en-US">
              <a:ea typeface="+mj-ea"/>
              <a:cs typeface="+mj-cs"/>
            </a:endParaRPr>
          </a:p>
        </p:txBody>
      </p:sp>
      <p:sp>
        <p:nvSpPr>
          <p:cNvPr id="16386" name="Picture 1" descr="Because He lives-pp.tifc-2">
            <a:extLst>
              <a:ext uri="{FF2B5EF4-FFF2-40B4-BE49-F238E27FC236}">
                <a16:creationId xmlns:a16="http://schemas.microsoft.com/office/drawing/2014/main" id="{057FA72B-DCCA-4C35-BE88-D083A33A9453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pic>
        <p:nvPicPr>
          <p:cNvPr id="16387" name="Picture 5" descr="Because He lives-pp">
            <a:extLst>
              <a:ext uri="{FF2B5EF4-FFF2-40B4-BE49-F238E27FC236}">
                <a16:creationId xmlns:a16="http://schemas.microsoft.com/office/drawing/2014/main" id="{83765E20-237A-4E71-BC7B-19A142966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28">
            <a:extLst>
              <a:ext uri="{FF2B5EF4-FFF2-40B4-BE49-F238E27FC236}">
                <a16:creationId xmlns:a16="http://schemas.microsoft.com/office/drawing/2014/main" id="{EFBE297D-9851-4276-B30F-3613B9BD3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" name="Text Box 1029">
            <a:extLst>
              <a:ext uri="{FF2B5EF4-FFF2-40B4-BE49-F238E27FC236}">
                <a16:creationId xmlns:a16="http://schemas.microsoft.com/office/drawing/2014/main" id="{F35C89A1-4742-4A65-B59C-3E8C6BE2A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568C633B-EC56-4ADD-B69E-4C940A90FD4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  <a:cs typeface="+mj-cs"/>
              </a:rPr>
              <a:t>2-1 Because He Lives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17410" name="Picture 3" descr="Because He lives-pp">
            <a:extLst>
              <a:ext uri="{FF2B5EF4-FFF2-40B4-BE49-F238E27FC236}">
                <a16:creationId xmlns:a16="http://schemas.microsoft.com/office/drawing/2014/main" id="{648B917D-B67B-415E-9CCA-1CD099F65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ext Box 4">
            <a:extLst>
              <a:ext uri="{FF2B5EF4-FFF2-40B4-BE49-F238E27FC236}">
                <a16:creationId xmlns:a16="http://schemas.microsoft.com/office/drawing/2014/main" id="{CB2852AD-C215-4D70-8B2F-AA4F82865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4149" name="Text Box 5">
            <a:extLst>
              <a:ext uri="{FF2B5EF4-FFF2-40B4-BE49-F238E27FC236}">
                <a16:creationId xmlns:a16="http://schemas.microsoft.com/office/drawing/2014/main" id="{76783508-80C9-4949-BE32-5E2090214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CCCBD6C6-5C24-4D7E-8AA4-9ED9C02299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  <a:cs typeface="+mj-cs"/>
              </a:rPr>
              <a:t>2-2 Because He Lives</a:t>
            </a:r>
            <a:endParaRPr lang="en-US">
              <a:ea typeface="+mj-ea"/>
              <a:cs typeface="+mj-cs"/>
            </a:endParaRPr>
          </a:p>
        </p:txBody>
      </p:sp>
      <p:pic>
        <p:nvPicPr>
          <p:cNvPr id="18434" name="Picture 3" descr="Because He lives-pp">
            <a:extLst>
              <a:ext uri="{FF2B5EF4-FFF2-40B4-BE49-F238E27FC236}">
                <a16:creationId xmlns:a16="http://schemas.microsoft.com/office/drawing/2014/main" id="{9426878B-39AB-400C-BABE-524F0C86B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Text Box 4">
            <a:extLst>
              <a:ext uri="{FF2B5EF4-FFF2-40B4-BE49-F238E27FC236}">
                <a16:creationId xmlns:a16="http://schemas.microsoft.com/office/drawing/2014/main" id="{DDFA4F1D-AF1F-4F10-A882-3F7C7156D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5173" name="Text Box 5">
            <a:extLst>
              <a:ext uri="{FF2B5EF4-FFF2-40B4-BE49-F238E27FC236}">
                <a16:creationId xmlns:a16="http://schemas.microsoft.com/office/drawing/2014/main" id="{4CC4B9D9-2958-429A-B989-4ADC69636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026">
            <a:extLst>
              <a:ext uri="{FF2B5EF4-FFF2-40B4-BE49-F238E27FC236}">
                <a16:creationId xmlns:a16="http://schemas.microsoft.com/office/drawing/2014/main" id="{90D4BC8B-AF2F-4E2D-9D87-31268EABD13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  <a:cs typeface="+mj-cs"/>
              </a:rPr>
              <a:t>C-1 Because He Lives</a:t>
            </a:r>
            <a:endParaRPr lang="en-US">
              <a:ea typeface="+mj-ea"/>
              <a:cs typeface="+mj-cs"/>
            </a:endParaRPr>
          </a:p>
        </p:txBody>
      </p:sp>
      <p:pic>
        <p:nvPicPr>
          <p:cNvPr id="19458" name="Picture 1027" descr="Because He lives-pp">
            <a:extLst>
              <a:ext uri="{FF2B5EF4-FFF2-40B4-BE49-F238E27FC236}">
                <a16:creationId xmlns:a16="http://schemas.microsoft.com/office/drawing/2014/main" id="{8F8C0C20-851D-443D-9F24-455AB269E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Text Box 1028">
            <a:extLst>
              <a:ext uri="{FF2B5EF4-FFF2-40B4-BE49-F238E27FC236}">
                <a16:creationId xmlns:a16="http://schemas.microsoft.com/office/drawing/2014/main" id="{72F73B40-4731-447D-B705-5C2C3A938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42341" name="Text Box 1029">
            <a:extLst>
              <a:ext uri="{FF2B5EF4-FFF2-40B4-BE49-F238E27FC236}">
                <a16:creationId xmlns:a16="http://schemas.microsoft.com/office/drawing/2014/main" id="{5C3578D3-1439-4932-A6F5-32204E2E9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>
            <a:extLst>
              <a:ext uri="{FF2B5EF4-FFF2-40B4-BE49-F238E27FC236}">
                <a16:creationId xmlns:a16="http://schemas.microsoft.com/office/drawing/2014/main" id="{AF88CAA9-1182-47AE-B104-743535B657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  <a:cs typeface="+mj-cs"/>
              </a:rPr>
              <a:t>C-2 Because He Lives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0482" name="Picture 1" descr="Because He lives-pp.tifc-2">
            <a:extLst>
              <a:ext uri="{FF2B5EF4-FFF2-40B4-BE49-F238E27FC236}">
                <a16:creationId xmlns:a16="http://schemas.microsoft.com/office/drawing/2014/main" id="{B663892A-A364-4B6E-9ABF-532C27FD6FC2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pic>
        <p:nvPicPr>
          <p:cNvPr id="20483" name="Picture 5" descr="Because He lives-pp">
            <a:extLst>
              <a:ext uri="{FF2B5EF4-FFF2-40B4-BE49-F238E27FC236}">
                <a16:creationId xmlns:a16="http://schemas.microsoft.com/office/drawing/2014/main" id="{913F82CE-4F5F-4343-8FB5-6E7E6CE46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28">
            <a:extLst>
              <a:ext uri="{FF2B5EF4-FFF2-40B4-BE49-F238E27FC236}">
                <a16:creationId xmlns:a16="http://schemas.microsoft.com/office/drawing/2014/main" id="{09DCC6E5-03D5-488B-B0DA-2D711BC51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" name="Text Box 1029">
            <a:extLst>
              <a:ext uri="{FF2B5EF4-FFF2-40B4-BE49-F238E27FC236}">
                <a16:creationId xmlns:a16="http://schemas.microsoft.com/office/drawing/2014/main" id="{94601C9A-E604-4AE0-9D6E-864826485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1B0EABAE-C66D-43C0-BD3A-7040946CF2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Father God</a:t>
            </a:r>
            <a:endParaRPr lang="en-US">
              <a:ea typeface="+mj-ea"/>
            </a:endParaRPr>
          </a:p>
        </p:txBody>
      </p:sp>
      <p:pic>
        <p:nvPicPr>
          <p:cNvPr id="6146" name="Picture 3" descr="Father God-Just for-pp-rev">
            <a:extLst>
              <a:ext uri="{FF2B5EF4-FFF2-40B4-BE49-F238E27FC236}">
                <a16:creationId xmlns:a16="http://schemas.microsoft.com/office/drawing/2014/main" id="{FE5F312B-1DDD-4CCA-A475-F0655707F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ext Box 4">
            <a:extLst>
              <a:ext uri="{FF2B5EF4-FFF2-40B4-BE49-F238E27FC236}">
                <a16:creationId xmlns:a16="http://schemas.microsoft.com/office/drawing/2014/main" id="{5EB26FA7-5BAB-4ABE-8A63-19CD31629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0586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Father God, Just For Today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D4D53DC7-8D79-40B7-A5CD-F5FB45FE71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  <a:cs typeface="+mj-cs"/>
              </a:rPr>
              <a:t>3-1 Because He Lives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1506" name="Picture 3" descr="Because He lives-pp">
            <a:extLst>
              <a:ext uri="{FF2B5EF4-FFF2-40B4-BE49-F238E27FC236}">
                <a16:creationId xmlns:a16="http://schemas.microsoft.com/office/drawing/2014/main" id="{E8E1D218-4B94-42B8-8ED2-C2C78370F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Text Box 4">
            <a:extLst>
              <a:ext uri="{FF2B5EF4-FFF2-40B4-BE49-F238E27FC236}">
                <a16:creationId xmlns:a16="http://schemas.microsoft.com/office/drawing/2014/main" id="{B736FE77-92B5-4F05-B4E7-CA7B0F344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6197" name="Text Box 5">
            <a:extLst>
              <a:ext uri="{FF2B5EF4-FFF2-40B4-BE49-F238E27FC236}">
                <a16:creationId xmlns:a16="http://schemas.microsoft.com/office/drawing/2014/main" id="{AF7216AE-1ADC-40C9-9384-859D1844A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6EE8C340-789D-42C8-9982-EEEFFAF02C5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  <a:cs typeface="+mj-cs"/>
              </a:rPr>
              <a:t>3-2 Because He Lives</a:t>
            </a:r>
            <a:endParaRPr lang="en-US">
              <a:ea typeface="+mj-ea"/>
              <a:cs typeface="+mj-cs"/>
            </a:endParaRPr>
          </a:p>
        </p:txBody>
      </p:sp>
      <p:pic>
        <p:nvPicPr>
          <p:cNvPr id="22530" name="Picture 3" descr="Because He lives-pp">
            <a:extLst>
              <a:ext uri="{FF2B5EF4-FFF2-40B4-BE49-F238E27FC236}">
                <a16:creationId xmlns:a16="http://schemas.microsoft.com/office/drawing/2014/main" id="{4FE9447A-4D82-4314-8355-657F27E0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Text Box 4">
            <a:extLst>
              <a:ext uri="{FF2B5EF4-FFF2-40B4-BE49-F238E27FC236}">
                <a16:creationId xmlns:a16="http://schemas.microsoft.com/office/drawing/2014/main" id="{72EBDF30-34A8-4104-8E97-D573A4DDB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7221" name="Text Box 5">
            <a:extLst>
              <a:ext uri="{FF2B5EF4-FFF2-40B4-BE49-F238E27FC236}">
                <a16:creationId xmlns:a16="http://schemas.microsoft.com/office/drawing/2014/main" id="{AE23ABB9-85F9-4DBC-9B23-572615AFA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823C03C5-496F-4832-9225-A710677BA01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  <a:cs typeface="+mj-cs"/>
              </a:rPr>
              <a:t>C-1 Because He Lives</a:t>
            </a:r>
            <a:endParaRPr lang="en-US">
              <a:ea typeface="+mj-ea"/>
              <a:cs typeface="+mj-cs"/>
            </a:endParaRPr>
          </a:p>
        </p:txBody>
      </p:sp>
      <p:pic>
        <p:nvPicPr>
          <p:cNvPr id="23554" name="Picture 3" descr="Because He lives-pp">
            <a:extLst>
              <a:ext uri="{FF2B5EF4-FFF2-40B4-BE49-F238E27FC236}">
                <a16:creationId xmlns:a16="http://schemas.microsoft.com/office/drawing/2014/main" id="{7BC1D378-FC14-4BF8-93FA-D83E6FB01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Text Box 4">
            <a:extLst>
              <a:ext uri="{FF2B5EF4-FFF2-40B4-BE49-F238E27FC236}">
                <a16:creationId xmlns:a16="http://schemas.microsoft.com/office/drawing/2014/main" id="{D75DD06E-6ABA-4BA2-9ADD-7AF667278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8245" name="Text Box 5">
            <a:extLst>
              <a:ext uri="{FF2B5EF4-FFF2-40B4-BE49-F238E27FC236}">
                <a16:creationId xmlns:a16="http://schemas.microsoft.com/office/drawing/2014/main" id="{6FB7CEDF-ABD2-4361-9383-2C372DA70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B7C8BB8E-244A-4216-B718-A72F3A0D89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  <a:cs typeface="+mj-cs"/>
              </a:rPr>
              <a:t>C-2 Because He Lives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4578" name="Picture 1" descr="Because He lives-pp.tifc-2">
            <a:extLst>
              <a:ext uri="{FF2B5EF4-FFF2-40B4-BE49-F238E27FC236}">
                <a16:creationId xmlns:a16="http://schemas.microsoft.com/office/drawing/2014/main" id="{E557FCA1-625B-42E4-946B-85E0005E33E6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pic>
        <p:nvPicPr>
          <p:cNvPr id="24579" name="Picture 5" descr="Because He lives-pp">
            <a:extLst>
              <a:ext uri="{FF2B5EF4-FFF2-40B4-BE49-F238E27FC236}">
                <a16:creationId xmlns:a16="http://schemas.microsoft.com/office/drawing/2014/main" id="{B3A4ECFB-0A70-436D-A0BA-379A236C0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28">
            <a:extLst>
              <a:ext uri="{FF2B5EF4-FFF2-40B4-BE49-F238E27FC236}">
                <a16:creationId xmlns:a16="http://schemas.microsoft.com/office/drawing/2014/main" id="{BC1C84F7-663C-4D7D-AD47-0B06761AA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431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Because He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" name="Text Box 1029">
            <a:extLst>
              <a:ext uri="{FF2B5EF4-FFF2-40B4-BE49-F238E27FC236}">
                <a16:creationId xmlns:a16="http://schemas.microsoft.com/office/drawing/2014/main" id="{17ABFAFB-AA45-4BE2-83C7-E71C59F6C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464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Galatians </a:t>
            </a:r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4:28-5:1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75323" y="423197"/>
            <a:ext cx="3475000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SCRIPTURE:</a:t>
            </a:r>
          </a:p>
        </p:txBody>
      </p:sp>
    </p:spTree>
    <p:extLst>
      <p:ext uri="{BB962C8B-B14F-4D97-AF65-F5344CB8AC3E}">
        <p14:creationId xmlns:p14="http://schemas.microsoft.com/office/powerpoint/2010/main" val="21915014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470501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STANDING ON THE PROMISES</a:t>
            </a:r>
          </a:p>
        </p:txBody>
      </p:sp>
    </p:spTree>
    <p:extLst>
      <p:ext uri="{BB962C8B-B14F-4D97-AF65-F5344CB8AC3E}">
        <p14:creationId xmlns:p14="http://schemas.microsoft.com/office/powerpoint/2010/main" val="37637967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4705018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THE PROMISE OF </a:t>
            </a:r>
            <a:r>
              <a:rPr lang="en-US" sz="5400" dirty="0">
                <a:solidFill>
                  <a:prstClr val="white"/>
                </a:solidFill>
                <a:latin typeface="League Spartan" panose="00000800000000000000" pitchFamily="50" charset="0"/>
              </a:rPr>
              <a:t>PRESERVATION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2281A8D-BE66-4348-B066-90821BD753E7}"/>
              </a:ext>
            </a:extLst>
          </p:cNvPr>
          <p:cNvSpPr txBox="1">
            <a:spLocks/>
          </p:cNvSpPr>
          <p:nvPr/>
        </p:nvSpPr>
        <p:spPr>
          <a:xfrm rot="19732025">
            <a:off x="-69067" y="368479"/>
            <a:ext cx="3222365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PM Sermon: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85000"/>
                </a:prstClr>
              </a:solidFill>
              <a:effectLst/>
              <a:uLnTx/>
              <a:uFillTx/>
              <a:latin typeface="Trebuchet MS" panose="020B0603020202020204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884886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470501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THE PROMISE OF FREEDOM</a:t>
            </a:r>
          </a:p>
        </p:txBody>
      </p:sp>
    </p:spTree>
    <p:extLst>
      <p:ext uri="{BB962C8B-B14F-4D97-AF65-F5344CB8AC3E}">
        <p14:creationId xmlns:p14="http://schemas.microsoft.com/office/powerpoint/2010/main" val="14936000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THE </a:t>
            </a: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GOD OF FREEDOM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2601523"/>
            <a:ext cx="1043395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Jms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. 1:25				</a:t>
            </a: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Psa. 146:7</a:t>
            </a:r>
          </a:p>
          <a:p>
            <a:pPr marR="0" lvl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Isa. 61:1						</a:t>
            </a: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Jn. 8:32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5900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WHAT IT DOES NOT MEAN: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868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8B735817-2DBC-4087-B3E6-82B12605402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Father God</a:t>
            </a:r>
            <a:endParaRPr lang="en-US">
              <a:ea typeface="+mj-ea"/>
            </a:endParaRPr>
          </a:p>
        </p:txBody>
      </p:sp>
      <p:pic>
        <p:nvPicPr>
          <p:cNvPr id="7170" name="Picture 3" descr="Father God-Just for-pp-rev">
            <a:extLst>
              <a:ext uri="{FF2B5EF4-FFF2-40B4-BE49-F238E27FC236}">
                <a16:creationId xmlns:a16="http://schemas.microsoft.com/office/drawing/2014/main" id="{77ACD3D2-5003-4143-94C1-D72834884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 Box 4">
            <a:extLst>
              <a:ext uri="{FF2B5EF4-FFF2-40B4-BE49-F238E27FC236}">
                <a16:creationId xmlns:a16="http://schemas.microsoft.com/office/drawing/2014/main" id="{2AD2D9F5-A98F-4623-B623-3528A95B9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0586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Father God, Just For Today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WHAT IT DOES NOT MEAN: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741526"/>
            <a:ext cx="1043395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Free Speech</a:t>
            </a:r>
          </a:p>
        </p:txBody>
      </p:sp>
    </p:spTree>
    <p:extLst>
      <p:ext uri="{BB962C8B-B14F-4D97-AF65-F5344CB8AC3E}">
        <p14:creationId xmlns:p14="http://schemas.microsoft.com/office/powerpoint/2010/main" val="29215004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WHAT IT DOES NOT MEAN: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741526"/>
            <a:ext cx="10433957" cy="44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Free Speech</a:t>
            </a:r>
          </a:p>
          <a:p>
            <a:pPr marL="1657350" lvl="2" indent="-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Col. 4:6</a:t>
            </a:r>
          </a:p>
          <a:p>
            <a:pPr marL="1657350" lvl="2" indent="-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Titus 2:8</a:t>
            </a:r>
          </a:p>
          <a:p>
            <a:pPr marL="1657350" lvl="2" indent="-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dirty="0" err="1">
                <a:solidFill>
                  <a:prstClr val="black"/>
                </a:solidFill>
                <a:latin typeface="League Spartan" panose="00000800000000000000" pitchFamily="50" charset="0"/>
              </a:rPr>
              <a:t>Jms</a:t>
            </a: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. 2:12</a:t>
            </a:r>
          </a:p>
        </p:txBody>
      </p:sp>
    </p:spTree>
    <p:extLst>
      <p:ext uri="{BB962C8B-B14F-4D97-AF65-F5344CB8AC3E}">
        <p14:creationId xmlns:p14="http://schemas.microsoft.com/office/powerpoint/2010/main" val="39361763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WHAT IT DOES NOT MEAN: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741526"/>
            <a:ext cx="1043395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Free Speech</a:t>
            </a:r>
          </a:p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Free to Serve Self</a:t>
            </a:r>
          </a:p>
        </p:txBody>
      </p:sp>
    </p:spTree>
    <p:extLst>
      <p:ext uri="{BB962C8B-B14F-4D97-AF65-F5344CB8AC3E}">
        <p14:creationId xmlns:p14="http://schemas.microsoft.com/office/powerpoint/2010/main" val="38065387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WHAT IT DOES NOT MEAN: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741526"/>
            <a:ext cx="10433957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Free To Serve Self</a:t>
            </a:r>
          </a:p>
          <a:p>
            <a:pPr marL="1657350" lvl="2" indent="-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Gal. 2:20, 5:13</a:t>
            </a:r>
          </a:p>
          <a:p>
            <a:pPr marL="1657350" lvl="2" indent="-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1 Cor. 8:9, 9:19</a:t>
            </a:r>
          </a:p>
        </p:txBody>
      </p:sp>
    </p:spTree>
    <p:extLst>
      <p:ext uri="{BB962C8B-B14F-4D97-AF65-F5344CB8AC3E}">
        <p14:creationId xmlns:p14="http://schemas.microsoft.com/office/powerpoint/2010/main" val="27158435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WHAT IT DOES NOT MEAN: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741526"/>
            <a:ext cx="10433957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Free Speech</a:t>
            </a:r>
          </a:p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Free to Serve Self</a:t>
            </a:r>
          </a:p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Free to </a:t>
            </a: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Sin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97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WHAT IT DOES NOT MEAN: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741526"/>
            <a:ext cx="10433957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Free To Sin</a:t>
            </a:r>
          </a:p>
          <a:p>
            <a:pPr marL="1657350" lvl="2" indent="-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1 Pet. 2:16</a:t>
            </a:r>
          </a:p>
          <a:p>
            <a:pPr marL="1657350" lvl="2" indent="-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Rom. 6:1-2, 15</a:t>
            </a:r>
          </a:p>
        </p:txBody>
      </p:sp>
    </p:spTree>
    <p:extLst>
      <p:ext uri="{BB962C8B-B14F-4D97-AF65-F5344CB8AC3E}">
        <p14:creationId xmlns:p14="http://schemas.microsoft.com/office/powerpoint/2010/main" val="41966890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WHAT IT MEANS: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667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WHAT IT MEANS: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741526"/>
            <a:ext cx="1043395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Freedom From Sin</a:t>
            </a:r>
          </a:p>
        </p:txBody>
      </p:sp>
    </p:spTree>
    <p:extLst>
      <p:ext uri="{BB962C8B-B14F-4D97-AF65-F5344CB8AC3E}">
        <p14:creationId xmlns:p14="http://schemas.microsoft.com/office/powerpoint/2010/main" val="35654769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WHAT IT MEANS: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741526"/>
            <a:ext cx="10433957" cy="44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Freedom From Sin</a:t>
            </a:r>
          </a:p>
          <a:p>
            <a:pPr marL="1657350" lvl="2" indent="-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Jn. 8:34</a:t>
            </a:r>
          </a:p>
          <a:p>
            <a:pPr marL="1657350" lvl="2" indent="-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Gal. 3:28-29, 4:26, 31, 5:1, 13</a:t>
            </a:r>
          </a:p>
          <a:p>
            <a:pPr marL="1657350" lvl="2" indent="-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Rom. 6:15</a:t>
            </a:r>
          </a:p>
        </p:txBody>
      </p:sp>
    </p:spTree>
    <p:extLst>
      <p:ext uri="{BB962C8B-B14F-4D97-AF65-F5344CB8AC3E}">
        <p14:creationId xmlns:p14="http://schemas.microsoft.com/office/powerpoint/2010/main" val="31032427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WHAT IT MEANS: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741526"/>
            <a:ext cx="1043395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Freedom From Sin</a:t>
            </a:r>
          </a:p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Freedom From Shame</a:t>
            </a:r>
          </a:p>
        </p:txBody>
      </p:sp>
    </p:spTree>
    <p:extLst>
      <p:ext uri="{BB962C8B-B14F-4D97-AF65-F5344CB8AC3E}">
        <p14:creationId xmlns:p14="http://schemas.microsoft.com/office/powerpoint/2010/main" val="1720642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69301B3B-6B6B-4E5D-A3AA-4229F6F708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2C-1 Father God</a:t>
            </a:r>
            <a:endParaRPr lang="en-US">
              <a:ea typeface="+mj-ea"/>
            </a:endParaRPr>
          </a:p>
        </p:txBody>
      </p:sp>
      <p:pic>
        <p:nvPicPr>
          <p:cNvPr id="8194" name="Picture 3" descr="Father God-Just for-pp-rev">
            <a:extLst>
              <a:ext uri="{FF2B5EF4-FFF2-40B4-BE49-F238E27FC236}">
                <a16:creationId xmlns:a16="http://schemas.microsoft.com/office/drawing/2014/main" id="{7FD93071-0BEE-4585-B845-26B1C36F6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ext Box 4">
            <a:extLst>
              <a:ext uri="{FF2B5EF4-FFF2-40B4-BE49-F238E27FC236}">
                <a16:creationId xmlns:a16="http://schemas.microsoft.com/office/drawing/2014/main" id="{5558E77C-DBFA-44AB-8665-A97E4204D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0586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Father God, Just For Today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WHAT IT MEANS: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741526"/>
            <a:ext cx="10433957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Freedom From Shame</a:t>
            </a:r>
          </a:p>
          <a:p>
            <a:pPr marL="1657350" lvl="2" indent="-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1 Cor. 15:34</a:t>
            </a:r>
          </a:p>
          <a:p>
            <a:pPr marL="1657350" lvl="2" indent="-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2 Cor. 4:2</a:t>
            </a:r>
          </a:p>
        </p:txBody>
      </p:sp>
    </p:spTree>
    <p:extLst>
      <p:ext uri="{BB962C8B-B14F-4D97-AF65-F5344CB8AC3E}">
        <p14:creationId xmlns:p14="http://schemas.microsoft.com/office/powerpoint/2010/main" val="14684763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WHAT IT MEANS: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741526"/>
            <a:ext cx="10433957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Freedom From Sin</a:t>
            </a:r>
          </a:p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Freedom From Shame</a:t>
            </a:r>
          </a:p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Freedom </a:t>
            </a: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To Serve God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3618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WHAT IT MEANS: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741526"/>
            <a:ext cx="10433957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Freedom To Serve God</a:t>
            </a:r>
          </a:p>
          <a:p>
            <a:pPr marL="1657350" lvl="2" indent="-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Rom. 6:18, 20, 22</a:t>
            </a:r>
          </a:p>
          <a:p>
            <a:pPr marL="1657350" lvl="2" indent="-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Jn. 8:36</a:t>
            </a:r>
          </a:p>
        </p:txBody>
      </p:sp>
    </p:spTree>
    <p:extLst>
      <p:ext uri="{BB962C8B-B14F-4D97-AF65-F5344CB8AC3E}">
        <p14:creationId xmlns:p14="http://schemas.microsoft.com/office/powerpoint/2010/main" val="42161307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963385"/>
            <a:ext cx="12192000" cy="4931229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0" y="2339659"/>
            <a:ext cx="12192000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black">
                    <a:lumMod val="95000"/>
                    <a:lumOff val="5000"/>
                  </a:prstClr>
                </a:solidFill>
                <a:latin typeface="League Spartan" panose="00000800000000000000" pitchFamily="50" charset="0"/>
              </a:rPr>
              <a:t>HAVE YOU BEEN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black">
                    <a:lumMod val="95000"/>
                    <a:lumOff val="5000"/>
                  </a:prstClr>
                </a:solidFill>
                <a:latin typeface="League Spartan" panose="00000800000000000000" pitchFamily="50" charset="0"/>
              </a:rPr>
              <a:t>MADE FREE?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9912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Just As I 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D9A6BFE-DA3B-49E2-B0A4-83307B8B9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#924</a:t>
            </a:r>
          </a:p>
        </p:txBody>
      </p:sp>
    </p:spTree>
    <p:extLst>
      <p:ext uri="{BB962C8B-B14F-4D97-AF65-F5344CB8AC3E}">
        <p14:creationId xmlns:p14="http://schemas.microsoft.com/office/powerpoint/2010/main" val="19283914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1C357EF-7AFD-44D9-85B8-3BF14657E74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Just As I Am</a:t>
            </a:r>
            <a:endParaRPr lang="en-US">
              <a:ea typeface="+mj-ea"/>
            </a:endParaRPr>
          </a:p>
        </p:txBody>
      </p:sp>
      <p:pic>
        <p:nvPicPr>
          <p:cNvPr id="2" name="Picture 63" descr="Just As I Am -pp">
            <a:extLst>
              <a:ext uri="{FF2B5EF4-FFF2-40B4-BE49-F238E27FC236}">
                <a16:creationId xmlns:a16="http://schemas.microsoft.com/office/drawing/2014/main" id="{907C5651-EF50-457E-A7A0-44F9D47C6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88CF77C5-1265-4575-A974-70630B506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431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F3F78289-1175-42A8-8960-96CF64326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DA00028E-E005-449C-9E93-C3905AC2AFC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Just As I Am</a:t>
            </a:r>
            <a:endParaRPr lang="en-US">
              <a:ea typeface="+mj-ea"/>
            </a:endParaRPr>
          </a:p>
        </p:txBody>
      </p:sp>
      <p:pic>
        <p:nvPicPr>
          <p:cNvPr id="3074" name="Picture 3" descr="Just As I Am -pp">
            <a:extLst>
              <a:ext uri="{FF2B5EF4-FFF2-40B4-BE49-F238E27FC236}">
                <a16:creationId xmlns:a16="http://schemas.microsoft.com/office/drawing/2014/main" id="{C2CD1037-5F86-4A2F-8AA3-21423290E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78905DE2-5CEA-46A4-8BC2-B267002F0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431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62606E4D-37C8-4BA8-8D64-C76DC290B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6843B012-4E3C-4FF4-8CBF-D62B72D3BD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Just As I Am</a:t>
            </a:r>
            <a:endParaRPr lang="en-US">
              <a:ea typeface="+mj-ea"/>
            </a:endParaRPr>
          </a:p>
        </p:txBody>
      </p:sp>
      <p:pic>
        <p:nvPicPr>
          <p:cNvPr id="4098" name="Picture 3" descr="Just As I Am -pp">
            <a:extLst>
              <a:ext uri="{FF2B5EF4-FFF2-40B4-BE49-F238E27FC236}">
                <a16:creationId xmlns:a16="http://schemas.microsoft.com/office/drawing/2014/main" id="{F7E599B0-9F83-480A-93EF-3E786F148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445A7CEE-D33F-4D04-BDC9-387C6622C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431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052A0456-A4EB-43F0-9454-632D95C2E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416D5CC8-9732-48A2-B189-8BB518DE5A5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Just As I Am</a:t>
            </a:r>
            <a:endParaRPr lang="en-US">
              <a:ea typeface="+mj-ea"/>
            </a:endParaRPr>
          </a:p>
        </p:txBody>
      </p:sp>
      <p:pic>
        <p:nvPicPr>
          <p:cNvPr id="5122" name="Picture 3" descr="Just As I Am -pp">
            <a:extLst>
              <a:ext uri="{FF2B5EF4-FFF2-40B4-BE49-F238E27FC236}">
                <a16:creationId xmlns:a16="http://schemas.microsoft.com/office/drawing/2014/main" id="{AE07DF07-8A7A-4BCF-BAC4-64A491DB3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9F995B6C-81BC-4CB7-8687-51943DF11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431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A663ACA2-416C-4F15-913D-D86A4E929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5FDE4BE7-4E3F-4871-9612-7BEE563A98F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Just As I Am</a:t>
            </a:r>
            <a:endParaRPr lang="en-US">
              <a:ea typeface="+mj-ea"/>
            </a:endParaRPr>
          </a:p>
        </p:txBody>
      </p:sp>
      <p:pic>
        <p:nvPicPr>
          <p:cNvPr id="6146" name="Picture 3" descr="Just As I Am -pp">
            <a:extLst>
              <a:ext uri="{FF2B5EF4-FFF2-40B4-BE49-F238E27FC236}">
                <a16:creationId xmlns:a16="http://schemas.microsoft.com/office/drawing/2014/main" id="{66E68CDE-D153-438D-8BD1-083485E3D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C2FD7026-9F72-449B-B011-BE76C73FA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431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BA8A6501-D4D3-4DEA-999B-2085A3ED6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7C67B058-0AF9-4A20-8BFA-CC4FC8D547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2C-2 Father God</a:t>
            </a:r>
            <a:endParaRPr lang="en-US">
              <a:ea typeface="+mj-ea"/>
            </a:endParaRPr>
          </a:p>
        </p:txBody>
      </p:sp>
      <p:pic>
        <p:nvPicPr>
          <p:cNvPr id="9218" name="Picture 3" descr="Father God-Just for-pp-rev">
            <a:extLst>
              <a:ext uri="{FF2B5EF4-FFF2-40B4-BE49-F238E27FC236}">
                <a16:creationId xmlns:a16="http://schemas.microsoft.com/office/drawing/2014/main" id="{60C207AC-0F3C-4767-9BFC-2D5702BE9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 Box 4">
            <a:extLst>
              <a:ext uri="{FF2B5EF4-FFF2-40B4-BE49-F238E27FC236}">
                <a16:creationId xmlns:a16="http://schemas.microsoft.com/office/drawing/2014/main" id="{B8ECCC62-4541-43FB-BE4D-F31AB6FD3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0586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Father God, Just For Today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CF6D9EA8-ADD9-40EE-8D0D-89512C95D6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Just As I Am</a:t>
            </a:r>
            <a:endParaRPr lang="en-US">
              <a:ea typeface="+mj-ea"/>
            </a:endParaRPr>
          </a:p>
        </p:txBody>
      </p:sp>
      <p:pic>
        <p:nvPicPr>
          <p:cNvPr id="7170" name="Picture 3" descr="Just As I Am -pp">
            <a:extLst>
              <a:ext uri="{FF2B5EF4-FFF2-40B4-BE49-F238E27FC236}">
                <a16:creationId xmlns:a16="http://schemas.microsoft.com/office/drawing/2014/main" id="{8D8033DB-13AC-4C26-8F03-056B0FEE4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73E9D007-1180-4EDF-BABC-366C91D44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431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3BE84C32-6D9B-47D3-9E4F-017E87E36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A36D70AB-3E8C-4B6B-87D1-20D1E0190B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Just As I Am</a:t>
            </a:r>
            <a:endParaRPr lang="en-US">
              <a:ea typeface="+mj-ea"/>
            </a:endParaRPr>
          </a:p>
        </p:txBody>
      </p:sp>
      <p:pic>
        <p:nvPicPr>
          <p:cNvPr id="8194" name="Picture 6" descr="Just As I Am -pp copy">
            <a:extLst>
              <a:ext uri="{FF2B5EF4-FFF2-40B4-BE49-F238E27FC236}">
                <a16:creationId xmlns:a16="http://schemas.microsoft.com/office/drawing/2014/main" id="{E3248D12-80EA-43AA-9990-09F47D115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51" name="Text Box 7">
            <a:extLst>
              <a:ext uri="{FF2B5EF4-FFF2-40B4-BE49-F238E27FC236}">
                <a16:creationId xmlns:a16="http://schemas.microsoft.com/office/drawing/2014/main" id="{8063E42F-239C-4394-9356-68BA3E3D3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431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52" name="Text Box 8">
            <a:extLst>
              <a:ext uri="{FF2B5EF4-FFF2-40B4-BE49-F238E27FC236}">
                <a16:creationId xmlns:a16="http://schemas.microsoft.com/office/drawing/2014/main" id="{13A0EC75-8578-47B1-9D2C-C0B8472A9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3E5F17D7-804F-4265-9F7E-A6148D7B08C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Just As I Am</a:t>
            </a:r>
            <a:endParaRPr lang="en-US">
              <a:ea typeface="+mj-ea"/>
            </a:endParaRPr>
          </a:p>
        </p:txBody>
      </p:sp>
      <p:pic>
        <p:nvPicPr>
          <p:cNvPr id="9218" name="Picture 3" descr="Just As I Am -pp">
            <a:extLst>
              <a:ext uri="{FF2B5EF4-FFF2-40B4-BE49-F238E27FC236}">
                <a16:creationId xmlns:a16="http://schemas.microsoft.com/office/drawing/2014/main" id="{C3BA010A-D6FD-47FA-A6E0-DAF7E81DB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6934D181-2610-46DD-B62F-E1E6A1BA7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431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Just As I Am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CCAEE319-208D-4158-A2BF-064B5CF46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924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Lead Me To Calvary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D58B44B-7F1D-4B0A-99E8-B5AE5E38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#332</a:t>
            </a:r>
          </a:p>
        </p:txBody>
      </p:sp>
    </p:spTree>
    <p:extLst>
      <p:ext uri="{BB962C8B-B14F-4D97-AF65-F5344CB8AC3E}">
        <p14:creationId xmlns:p14="http://schemas.microsoft.com/office/powerpoint/2010/main" val="27079695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16501B1-FCB3-40CF-814B-91914410B60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Lead Me To Calvary</a:t>
            </a:r>
            <a:endParaRPr lang="en-US">
              <a:ea typeface="+mj-ea"/>
            </a:endParaRPr>
          </a:p>
        </p:txBody>
      </p:sp>
      <p:pic>
        <p:nvPicPr>
          <p:cNvPr id="2" name="Picture 46" descr="Lead me to Calvary-pp">
            <a:extLst>
              <a:ext uri="{FF2B5EF4-FFF2-40B4-BE49-F238E27FC236}">
                <a16:creationId xmlns:a16="http://schemas.microsoft.com/office/drawing/2014/main" id="{F34DD756-3EE4-4888-9F3B-7FB5A605A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C9F8FDDA-F1D3-46DE-BBC7-BBB8087C8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CA32A804-3428-4862-9177-F828C512A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A2701D5E-5944-447D-B418-8EC6325E89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Lead Me To Calvary</a:t>
            </a:r>
            <a:endParaRPr lang="en-US">
              <a:ea typeface="+mj-ea"/>
            </a:endParaRPr>
          </a:p>
        </p:txBody>
      </p:sp>
      <p:pic>
        <p:nvPicPr>
          <p:cNvPr id="3074" name="Picture 3" descr="Lead me to Calvary-pp">
            <a:extLst>
              <a:ext uri="{FF2B5EF4-FFF2-40B4-BE49-F238E27FC236}">
                <a16:creationId xmlns:a16="http://schemas.microsoft.com/office/drawing/2014/main" id="{1CB33779-4B1E-4449-A706-9C88D26C9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1CC3FDA7-BBE0-4E57-AF03-9C342319C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602287DB-313E-462E-9A2A-5CA1E94DA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2BE20B5B-773D-44FC-8589-E5AE65452F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Lead Me To Calvary</a:t>
            </a:r>
            <a:endParaRPr lang="en-US">
              <a:ea typeface="+mj-ea"/>
            </a:endParaRPr>
          </a:p>
        </p:txBody>
      </p:sp>
      <p:pic>
        <p:nvPicPr>
          <p:cNvPr id="4098" name="Picture 3" descr="Lead me to Calvary-pp">
            <a:extLst>
              <a:ext uri="{FF2B5EF4-FFF2-40B4-BE49-F238E27FC236}">
                <a16:creationId xmlns:a16="http://schemas.microsoft.com/office/drawing/2014/main" id="{157B0113-B67F-4C7F-BFF0-0F0193D4C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59B67041-83D1-4EF3-8D69-61CE19871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B237BA58-8882-4B8C-9F9C-A48387C84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35CA7300-43DB-4CFA-8A59-C75A875CF45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Lead Me To Calvary</a:t>
            </a:r>
            <a:endParaRPr lang="en-US">
              <a:ea typeface="+mj-ea"/>
            </a:endParaRPr>
          </a:p>
        </p:txBody>
      </p:sp>
      <p:pic>
        <p:nvPicPr>
          <p:cNvPr id="5122" name="Picture 3" descr="Lead me to Calvary-pp">
            <a:extLst>
              <a:ext uri="{FF2B5EF4-FFF2-40B4-BE49-F238E27FC236}">
                <a16:creationId xmlns:a16="http://schemas.microsoft.com/office/drawing/2014/main" id="{73033148-8623-4ADB-B910-8320A94CE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33C7319E-5406-40AA-98E8-3D3083061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F560A86E-E622-44B2-A3EC-1EC63C831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3C45827D-E52F-4FB8-B795-646BEAB3257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Lead Me To Calvary</a:t>
            </a:r>
            <a:endParaRPr lang="en-US">
              <a:ea typeface="+mj-ea"/>
            </a:endParaRPr>
          </a:p>
        </p:txBody>
      </p:sp>
      <p:pic>
        <p:nvPicPr>
          <p:cNvPr id="6146" name="Picture 3" descr="Lead me to Calvary-pp">
            <a:extLst>
              <a:ext uri="{FF2B5EF4-FFF2-40B4-BE49-F238E27FC236}">
                <a16:creationId xmlns:a16="http://schemas.microsoft.com/office/drawing/2014/main" id="{6A22304A-494D-493B-BDB7-086511F04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65514DE6-CDDB-499F-96F3-6C1205AC6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9B05B8D1-08C2-42F8-92AE-F24117D9C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5B478606-E502-48E2-8FEC-4875FE2366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Lead Me To Calvary</a:t>
            </a:r>
            <a:endParaRPr lang="en-US">
              <a:ea typeface="+mj-ea"/>
            </a:endParaRPr>
          </a:p>
        </p:txBody>
      </p:sp>
      <p:pic>
        <p:nvPicPr>
          <p:cNvPr id="7170" name="Picture 3" descr="Lead me to Calvary-pp">
            <a:extLst>
              <a:ext uri="{FF2B5EF4-FFF2-40B4-BE49-F238E27FC236}">
                <a16:creationId xmlns:a16="http://schemas.microsoft.com/office/drawing/2014/main" id="{F53A4BCC-65BF-45A6-A86E-BC36E815F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201C815E-B989-4AEE-BFF6-07EAA69DC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8007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Lead Me To Calvary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5981D9F8-6596-447A-AA2A-9ACDC4028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332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C66FA49-0213-4B4C-B41C-F935A0B6DBF9}" vid="{69E0D519-E1BC-48B7-BB0A-C3597DEE642C}"/>
    </a:ext>
  </a:extLst>
</a:theme>
</file>

<file path=ppt/theme/theme2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779</TotalTime>
  <Words>1449</Words>
  <Application>Microsoft Office PowerPoint</Application>
  <PresentationFormat>Widescreen</PresentationFormat>
  <Paragraphs>392</Paragraphs>
  <Slides>128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128</vt:i4>
      </vt:variant>
    </vt:vector>
  </HeadingPairs>
  <TitlesOfParts>
    <vt:vector size="142" baseType="lpstr">
      <vt:lpstr>Times</vt:lpstr>
      <vt:lpstr>Arial</vt:lpstr>
      <vt:lpstr>Calibri Light</vt:lpstr>
      <vt:lpstr>League Spartan</vt:lpstr>
      <vt:lpstr>Aharoni</vt:lpstr>
      <vt:lpstr>Calibri</vt:lpstr>
      <vt:lpstr>Trebuchet MS</vt:lpstr>
      <vt:lpstr>Arial Narrow</vt:lpstr>
      <vt:lpstr>MS PGothic</vt:lpstr>
      <vt:lpstr>Office Theme</vt:lpstr>
      <vt:lpstr>3_Default</vt:lpstr>
      <vt:lpstr>Blank</vt:lpstr>
      <vt:lpstr>1_Blank</vt:lpstr>
      <vt:lpstr>2_Blank</vt:lpstr>
      <vt:lpstr>PLEASE STANDBY</vt:lpstr>
      <vt:lpstr>1-1 Father God</vt:lpstr>
      <vt:lpstr>1-2 Father God</vt:lpstr>
      <vt:lpstr>1C-1 Father God</vt:lpstr>
      <vt:lpstr>1C-2 Father God</vt:lpstr>
      <vt:lpstr>2-1 Father God</vt:lpstr>
      <vt:lpstr>2-2 Father God</vt:lpstr>
      <vt:lpstr>2C-1 Father God</vt:lpstr>
      <vt:lpstr>2C-2 Father God</vt:lpstr>
      <vt:lpstr>WELCOME</vt:lpstr>
      <vt:lpstr>#452</vt:lpstr>
      <vt:lpstr>1-1 Standing on the Promises</vt:lpstr>
      <vt:lpstr>1-2 Standing on the Promises</vt:lpstr>
      <vt:lpstr>C-1 Standing on the Promises</vt:lpstr>
      <vt:lpstr>C-2 Standing on the Promises</vt:lpstr>
      <vt:lpstr>2-1 Standing on the Promises</vt:lpstr>
      <vt:lpstr>2-2 Standing on the Promises</vt:lpstr>
      <vt:lpstr>C-1 Standing on the Promises</vt:lpstr>
      <vt:lpstr>C-2 Standing on the Promises</vt:lpstr>
      <vt:lpstr>4-1 Standing on the Promises</vt:lpstr>
      <vt:lpstr>4-2 Standing on the Promises</vt:lpstr>
      <vt:lpstr>C-1 Standing on the Promises</vt:lpstr>
      <vt:lpstr>C-2 Standing on the Promises</vt:lpstr>
      <vt:lpstr>#462</vt:lpstr>
      <vt:lpstr>1-1 I Know Who Holds Tomorrow</vt:lpstr>
      <vt:lpstr>1-2 I Know Who Holds Tomorrow</vt:lpstr>
      <vt:lpstr>1-3 I Know Who Holds Tomorrow</vt:lpstr>
      <vt:lpstr>C-1 I Know Who Holds Tomorrow</vt:lpstr>
      <vt:lpstr>C-2 I Know Who Holds Tomorrow</vt:lpstr>
      <vt:lpstr>2-1 I Know Who Holds Tomorrow</vt:lpstr>
      <vt:lpstr>2-2 I Know Who Holds Tomorrow</vt:lpstr>
      <vt:lpstr>2-3 I Know Who Holds Tomorrow</vt:lpstr>
      <vt:lpstr>C-1 I Know Who Holds Tomorrow</vt:lpstr>
      <vt:lpstr>C-2 I Know Who Holds Tomorrow</vt:lpstr>
      <vt:lpstr>3-1 I Know Who Holds Tomorrow</vt:lpstr>
      <vt:lpstr>3-2 I Know Who Holds Tomorrow</vt:lpstr>
      <vt:lpstr>3-3 I Know Who Holds Tomorrow</vt:lpstr>
      <vt:lpstr>C-1 I Know Who Holds Tomorrow</vt:lpstr>
      <vt:lpstr>C-2 I Know Who Holds Tomorrow</vt:lpstr>
      <vt:lpstr>First PRAYER</vt:lpstr>
      <vt:lpstr>#414</vt:lpstr>
      <vt:lpstr>1-1 Anywhere with Jesus</vt:lpstr>
      <vt:lpstr>1-2 Anywhere with Jesus</vt:lpstr>
      <vt:lpstr>C-1 Anywhere with Jesus</vt:lpstr>
      <vt:lpstr>2-1 Anywhere with Jesus</vt:lpstr>
      <vt:lpstr>2-2 Anywhere with Jesus</vt:lpstr>
      <vt:lpstr>C-1 Anywhere with Jesus</vt:lpstr>
      <vt:lpstr>4-1 Anywhere with Jesus</vt:lpstr>
      <vt:lpstr>4-2 Anywhere with Jesus</vt:lpstr>
      <vt:lpstr>C-1 Anywhere with Jesus</vt:lpstr>
      <vt:lpstr>#464</vt:lpstr>
      <vt:lpstr>1-1 Because He Lives</vt:lpstr>
      <vt:lpstr>1-2 Because He Lives</vt:lpstr>
      <vt:lpstr>C-1 Because He Lives</vt:lpstr>
      <vt:lpstr>C-2 Because He Lives</vt:lpstr>
      <vt:lpstr>2-1 Because He Lives</vt:lpstr>
      <vt:lpstr>2-2 Because He Lives</vt:lpstr>
      <vt:lpstr>C-1 Because He Lives</vt:lpstr>
      <vt:lpstr>C-2 Because He Lives</vt:lpstr>
      <vt:lpstr>3-1 Because He Lives</vt:lpstr>
      <vt:lpstr>3-2 Because He Lives</vt:lpstr>
      <vt:lpstr>C-1 Because He Lives</vt:lpstr>
      <vt:lpstr>C-2 Because He Lives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#924</vt:lpstr>
      <vt:lpstr>1-1 Just As I Am</vt:lpstr>
      <vt:lpstr>1-2 Just As I Am</vt:lpstr>
      <vt:lpstr>2-1 Just As I Am</vt:lpstr>
      <vt:lpstr>2-2 Just As I Am</vt:lpstr>
      <vt:lpstr>3-1 Just As I Am</vt:lpstr>
      <vt:lpstr>3-2 Just As I Am</vt:lpstr>
      <vt:lpstr>4-1 Just As I Am</vt:lpstr>
      <vt:lpstr>4-2 Just As I Am</vt:lpstr>
      <vt:lpstr>#332</vt:lpstr>
      <vt:lpstr>1-1 Lead Me To Calvary</vt:lpstr>
      <vt:lpstr>1-2 Lead Me To Calvary</vt:lpstr>
      <vt:lpstr>C-1 Lead Me To Calvary</vt:lpstr>
      <vt:lpstr>C-2 Lead Me To Calvary</vt:lpstr>
      <vt:lpstr>2-1 Lead Me To Calvary</vt:lpstr>
      <vt:lpstr>2-2 Lead Me To Calvary</vt:lpstr>
      <vt:lpstr>C-1 Lead Me To Calvary</vt:lpstr>
      <vt:lpstr>C-2 Lead Me To Calvary</vt:lpstr>
      <vt:lpstr>3-1 Lead Me To Calvary</vt:lpstr>
      <vt:lpstr>3-2 Lead Me To Calvary</vt:lpstr>
      <vt:lpstr>C-1 Lead Me To Calvary</vt:lpstr>
      <vt:lpstr>C-2 Lead Me To Calvary</vt:lpstr>
      <vt:lpstr>4-1 Lead Me To Calvary</vt:lpstr>
      <vt:lpstr>4-2 Lead Me To Calvary</vt:lpstr>
      <vt:lpstr>C-1 Lead Me To Calvary</vt:lpstr>
      <vt:lpstr>C-2 Lead Me To Calvary</vt:lpstr>
      <vt:lpstr>LORD’S SUPPER</vt:lpstr>
      <vt:lpstr>Unleavened Bread</vt:lpstr>
      <vt:lpstr>Fruit of the Vine</vt:lpstr>
      <vt:lpstr>2 Corinthians 8:12</vt:lpstr>
      <vt:lpstr>Closing PRAYER</vt:lpstr>
      <vt:lpstr>#875</vt:lpstr>
      <vt:lpstr>1-1 Home of the Soul</vt:lpstr>
      <vt:lpstr>1-2 Home of the Soul</vt:lpstr>
      <vt:lpstr>C-1 Home of the Soul</vt:lpstr>
      <vt:lpstr>C-2 Home of the Soul</vt:lpstr>
      <vt:lpstr>C-3 Home of the Soul</vt:lpstr>
      <vt:lpstr>C-4 Home of the Soul</vt:lpstr>
      <vt:lpstr>3-1 Home of the Soul</vt:lpstr>
      <vt:lpstr>3-2 Home of the Soul</vt:lpstr>
      <vt:lpstr>C-1 Home of the Soul</vt:lpstr>
      <vt:lpstr>C-2 Home of the Soul</vt:lpstr>
      <vt:lpstr>C-3 Home of the Soul</vt:lpstr>
      <vt:lpstr>C-4 Home of the Soul</vt:lpstr>
      <vt:lpstr>TONIGHT @ 6:00 pm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STANDBY</dc:title>
  <dc:creator>Garrett English</dc:creator>
  <cp:lastModifiedBy>Garrett English</cp:lastModifiedBy>
  <cp:revision>11</cp:revision>
  <dcterms:created xsi:type="dcterms:W3CDTF">2021-07-04T00:28:46Z</dcterms:created>
  <dcterms:modified xsi:type="dcterms:W3CDTF">2021-07-04T13:28:23Z</dcterms:modified>
</cp:coreProperties>
</file>