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8" r:id="rId3"/>
    <p:sldId id="313" r:id="rId4"/>
    <p:sldId id="314" r:id="rId5"/>
    <p:sldId id="293" r:id="rId6"/>
    <p:sldId id="925" r:id="rId7"/>
    <p:sldId id="2906" r:id="rId8"/>
    <p:sldId id="2907" r:id="rId9"/>
    <p:sldId id="2886" r:id="rId10"/>
    <p:sldId id="2926" r:id="rId11"/>
    <p:sldId id="2927" r:id="rId12"/>
    <p:sldId id="2928" r:id="rId13"/>
    <p:sldId id="2929" r:id="rId14"/>
    <p:sldId id="2933" r:id="rId15"/>
    <p:sldId id="2930" r:id="rId16"/>
    <p:sldId id="2935" r:id="rId17"/>
    <p:sldId id="2934" r:id="rId18"/>
    <p:sldId id="2931" r:id="rId19"/>
    <p:sldId id="2917" r:id="rId20"/>
    <p:sldId id="2932" r:id="rId21"/>
    <p:sldId id="2879" r:id="rId22"/>
    <p:sldId id="927" r:id="rId23"/>
    <p:sldId id="276" r:id="rId24"/>
    <p:sldId id="924" r:id="rId25"/>
    <p:sldId id="931" r:id="rId26"/>
    <p:sldId id="347" r:id="rId27"/>
  </p:sldIdLst>
  <p:sldSz cx="12192000" cy="6858000"/>
  <p:notesSz cx="6858000" cy="9144000"/>
  <p:embeddedFontLst>
    <p:embeddedFont>
      <p:font typeface="Aharoni" panose="02010803020104030203" pitchFamily="2" charset="-79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League Spartan" panose="00000800000000000000" pitchFamily="50" charset="0"/>
      <p:bold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44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97702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7054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3337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1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1</a:t>
            </a:r>
            <a:r>
              <a:rPr kumimoji="0" lang="en-US" sz="6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PETER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3 Motivations (Ch. 1)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Our Heavenly Inheritance (1:3-12)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Our Heavenly Father (1:13-21)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Our Heavenly Hope (1:22-2:2)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4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Existed Before Time</a:t>
            </a:r>
          </a:p>
        </p:txBody>
      </p:sp>
    </p:spTree>
    <p:extLst>
      <p:ext uri="{BB962C8B-B14F-4D97-AF65-F5344CB8AC3E}">
        <p14:creationId xmlns:p14="http://schemas.microsoft.com/office/powerpoint/2010/main" val="402142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Existed Before Time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Jn. 1:1-5, Gen. 1:1, 26</a:t>
            </a:r>
          </a:p>
        </p:txBody>
      </p:sp>
    </p:spTree>
    <p:extLst>
      <p:ext uri="{BB962C8B-B14F-4D97-AF65-F5344CB8AC3E}">
        <p14:creationId xmlns:p14="http://schemas.microsoft.com/office/powerpoint/2010/main" val="30605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Existed Before Time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Has Been Made Known &amp; Complete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6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Has Been Made Known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Jn. 1:14-17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Eph. 1:7-9, 3:1-5</a:t>
            </a:r>
          </a:p>
        </p:txBody>
      </p:sp>
    </p:spTree>
    <p:extLst>
      <p:ext uri="{BB962C8B-B14F-4D97-AF65-F5344CB8AC3E}">
        <p14:creationId xmlns:p14="http://schemas.microsoft.com/office/powerpoint/2010/main" val="354614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Has Been Made Known &amp; Complete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Jn. 14:26, 16:13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2 Pet. 1:3, 2 Tim. 3:16-17</a:t>
            </a:r>
          </a:p>
        </p:txBody>
      </p:sp>
    </p:spTree>
    <p:extLst>
      <p:ext uri="{BB962C8B-B14F-4D97-AF65-F5344CB8AC3E}">
        <p14:creationId xmlns:p14="http://schemas.microsoft.com/office/powerpoint/2010/main" val="112101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Existed Before Time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Has Been Made Known &amp; Complete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Will Last Forever</a:t>
            </a:r>
            <a:endParaRPr lang="en-US" sz="48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Will Last Forever</a:t>
            </a:r>
          </a:p>
          <a:p>
            <a:pPr marL="1600200" lvl="2" indent="-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prstClr val="black"/>
                </a:solidFill>
                <a:latin typeface="League Spartan" panose="00000800000000000000" pitchFamily="50" charset="0"/>
              </a:rPr>
              <a:t>1 Pet. 1:25, Isa. 40:6-8</a:t>
            </a:r>
          </a:p>
          <a:p>
            <a:pPr marL="1600200" lvl="2" indent="-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sz="48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5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Will Last Forever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497305" y="807506"/>
            <a:ext cx="12865768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244928" y="1429795"/>
            <a:ext cx="1170214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Greek: </a:t>
            </a:r>
            <a:r>
              <a:rPr kumimoji="0" lang="el-G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μένω</a:t>
            </a:r>
            <a:r>
              <a:rPr kumimoji="0" lang="el-GR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(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Meno)</a:t>
            </a: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= to remain, to last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  <a:sym typeface="Wingdings" panose="05000000000000000000" pitchFamily="2" charset="2"/>
            </a:endParaRP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Psa. 19:10, 119:103</a:t>
            </a:r>
          </a:p>
        </p:txBody>
      </p:sp>
    </p:spTree>
    <p:extLst>
      <p:ext uri="{BB962C8B-B14F-4D97-AF65-F5344CB8AC3E}">
        <p14:creationId xmlns:p14="http://schemas.microsoft.com/office/powerpoint/2010/main" val="266080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THE PROMISE OF PRESERVATION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411481"/>
            <a:ext cx="112830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Word of God…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Will Last Forever</a:t>
            </a:r>
          </a:p>
          <a:p>
            <a:pPr marL="1600200" lvl="2" indent="-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prstClr val="black"/>
                </a:solidFill>
                <a:latin typeface="League Spartan" panose="00000800000000000000" pitchFamily="50" charset="0"/>
              </a:rPr>
              <a:t>1 Pet. 1:25, Isa. 40:6-8</a:t>
            </a:r>
          </a:p>
          <a:p>
            <a:pPr marL="1600200" lvl="2" indent="-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prstClr val="black"/>
                </a:solidFill>
                <a:latin typeface="League Spartan" panose="00000800000000000000" pitchFamily="50" charset="0"/>
              </a:rPr>
              <a:t>Matt. 24:35</a:t>
            </a:r>
          </a:p>
        </p:txBody>
      </p:sp>
    </p:spTree>
    <p:extLst>
      <p:ext uri="{BB962C8B-B14F-4D97-AF65-F5344CB8AC3E}">
        <p14:creationId xmlns:p14="http://schemas.microsoft.com/office/powerpoint/2010/main" val="358546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457200" y="1159457"/>
            <a:ext cx="12981214" cy="4539086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0" y="1616799"/>
            <a:ext cx="12192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DO YOU APPRECIATE GOD’S PRESERVATION OF HIS WORD?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9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 of Invitation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2334985"/>
            <a:ext cx="5939405" cy="2937545"/>
          </a:xfrm>
        </p:spPr>
        <p:txBody>
          <a:bodyPr>
            <a:noAutofit/>
          </a:bodyPr>
          <a:lstStyle/>
          <a:p>
            <a: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  <a:t>LORD’S</a:t>
            </a:r>
            <a:b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  <a:t>SUPPER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6216612" y="5272530"/>
            <a:ext cx="422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20:7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BB754-621B-4A90-BE66-288FFEACF64D}"/>
              </a:ext>
            </a:extLst>
          </p:cNvPr>
          <p:cNvSpPr txBox="1"/>
          <p:nvPr/>
        </p:nvSpPr>
        <p:spPr>
          <a:xfrm>
            <a:off x="5815693" y="765325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Opening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First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503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PRESERVATION</a:t>
            </a:r>
          </a:p>
        </p:txBody>
      </p:sp>
    </p:spTree>
    <p:extLst>
      <p:ext uri="{BB962C8B-B14F-4D97-AF65-F5344CB8AC3E}">
        <p14:creationId xmlns:p14="http://schemas.microsoft.com/office/powerpoint/2010/main" val="168848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1</a:t>
            </a:r>
            <a:r>
              <a:rPr kumimoji="0" lang="en-US" sz="6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PETER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879021" y="1587531"/>
            <a:ext cx="1043395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Letter to Jewish-Christians</a:t>
            </a:r>
          </a:p>
          <a:p>
            <a:pPr marL="1485900" lvl="2" indent="-5715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Facing religious persecution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Written to Encourage!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1</a:t>
            </a:r>
            <a:r>
              <a:rPr kumimoji="0" lang="en-US" sz="6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PETER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506185" y="725863"/>
            <a:ext cx="13062856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454479" y="1242949"/>
            <a:ext cx="112830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to Endure Persecution: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Appreciate Your Salvation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(1:1-2:2)</a:t>
            </a:r>
            <a:endParaRPr lang="en-US" sz="36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Remember Your Function </a:t>
            </a:r>
            <a:r>
              <a:rPr lang="en-US" sz="3600" dirty="0">
                <a:solidFill>
                  <a:prstClr val="black"/>
                </a:solidFill>
                <a:latin typeface="League Spartan" panose="00000800000000000000" pitchFamily="50" charset="0"/>
              </a:rPr>
              <a:t>(2:3-3:12)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Rejoice In Your Suffering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(3:13-5:13)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1166</TotalTime>
  <Words>318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 Light</vt:lpstr>
      <vt:lpstr>League Spartan</vt:lpstr>
      <vt:lpstr>Wingdings</vt:lpstr>
      <vt:lpstr>Aharoni</vt:lpstr>
      <vt:lpstr>Calibri</vt:lpstr>
      <vt:lpstr>Trebuchet MS</vt:lpstr>
      <vt:lpstr>Arial Narrow</vt:lpstr>
      <vt:lpstr>Office Theme</vt:lpstr>
      <vt:lpstr>3_Default</vt:lpstr>
      <vt:lpstr>PLEASE STANDBY</vt:lpstr>
      <vt:lpstr>WELCOME</vt:lpstr>
      <vt:lpstr>PowerPoint Presentation</vt:lpstr>
      <vt:lpstr>First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LORD’S SUPPER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8</cp:revision>
  <dcterms:created xsi:type="dcterms:W3CDTF">2021-07-04T03:18:40Z</dcterms:created>
  <dcterms:modified xsi:type="dcterms:W3CDTF">2021-07-04T22:45:15Z</dcterms:modified>
</cp:coreProperties>
</file>