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9" r:id="rId2"/>
    <p:sldMasterId id="2147483701" r:id="rId3"/>
    <p:sldMasterId id="2147483713" r:id="rId4"/>
    <p:sldMasterId id="2147483725" r:id="rId5"/>
  </p:sldMasterIdLst>
  <p:notesMasterIdLst>
    <p:notesMasterId r:id="rId130"/>
  </p:notesMasterIdLst>
  <p:sldIdLst>
    <p:sldId id="291" r:id="rId6"/>
    <p:sldId id="256" r:id="rId7"/>
    <p:sldId id="260" r:id="rId8"/>
    <p:sldId id="257" r:id="rId9"/>
    <p:sldId id="261" r:id="rId10"/>
    <p:sldId id="258" r:id="rId11"/>
    <p:sldId id="259" r:id="rId12"/>
    <p:sldId id="1583" r:id="rId13"/>
    <p:sldId id="953" r:id="rId14"/>
    <p:sldId id="1584" r:id="rId15"/>
    <p:sldId id="1585" r:id="rId16"/>
    <p:sldId id="1586" r:id="rId17"/>
    <p:sldId id="1587" r:id="rId18"/>
    <p:sldId id="1588" r:id="rId19"/>
    <p:sldId id="1589" r:id="rId20"/>
    <p:sldId id="1590" r:id="rId21"/>
    <p:sldId id="1591" r:id="rId22"/>
    <p:sldId id="1592" r:id="rId23"/>
    <p:sldId id="1593" r:id="rId24"/>
    <p:sldId id="1594" r:id="rId25"/>
    <p:sldId id="1595" r:id="rId26"/>
    <p:sldId id="1596" r:id="rId27"/>
    <p:sldId id="1597" r:id="rId28"/>
    <p:sldId id="311" r:id="rId29"/>
    <p:sldId id="1635" r:id="rId30"/>
    <p:sldId id="1636" r:id="rId31"/>
    <p:sldId id="1637" r:id="rId32"/>
    <p:sldId id="1638" r:id="rId33"/>
    <p:sldId id="1639" r:id="rId34"/>
    <p:sldId id="1640" r:id="rId35"/>
    <p:sldId id="1634" r:id="rId36"/>
    <p:sldId id="1641" r:id="rId37"/>
    <p:sldId id="1642" r:id="rId38"/>
    <p:sldId id="1643" r:id="rId39"/>
    <p:sldId id="1644" r:id="rId40"/>
    <p:sldId id="272" r:id="rId41"/>
    <p:sldId id="273" r:id="rId42"/>
    <p:sldId id="274" r:id="rId43"/>
    <p:sldId id="275" r:id="rId44"/>
    <p:sldId id="264" r:id="rId45"/>
    <p:sldId id="265" r:id="rId46"/>
    <p:sldId id="266" r:id="rId47"/>
    <p:sldId id="267" r:id="rId48"/>
    <p:sldId id="268" r:id="rId49"/>
    <p:sldId id="1645" r:id="rId50"/>
    <p:sldId id="270" r:id="rId51"/>
    <p:sldId id="1646" r:id="rId52"/>
    <p:sldId id="1162" r:id="rId53"/>
    <p:sldId id="1160" r:id="rId54"/>
    <p:sldId id="1647" r:id="rId55"/>
    <p:sldId id="1648" r:id="rId56"/>
    <p:sldId id="1649" r:id="rId57"/>
    <p:sldId id="1650" r:id="rId58"/>
    <p:sldId id="1651" r:id="rId59"/>
    <p:sldId id="1652" r:id="rId60"/>
    <p:sldId id="1653" r:id="rId61"/>
    <p:sldId id="1654" r:id="rId62"/>
    <p:sldId id="1655" r:id="rId63"/>
    <p:sldId id="1656" r:id="rId64"/>
    <p:sldId id="262" r:id="rId65"/>
    <p:sldId id="263" r:id="rId66"/>
    <p:sldId id="1657" r:id="rId67"/>
    <p:sldId id="1258" r:id="rId68"/>
    <p:sldId id="950" r:id="rId69"/>
    <p:sldId id="1564" r:id="rId70"/>
    <p:sldId id="1561" r:id="rId71"/>
    <p:sldId id="1560" r:id="rId72"/>
    <p:sldId id="1563" r:id="rId73"/>
    <p:sldId id="302" r:id="rId74"/>
    <p:sldId id="1565" r:id="rId75"/>
    <p:sldId id="1572" r:id="rId76"/>
    <p:sldId id="1566" r:id="rId77"/>
    <p:sldId id="1573" r:id="rId78"/>
    <p:sldId id="1567" r:id="rId79"/>
    <p:sldId id="289" r:id="rId80"/>
    <p:sldId id="1574" r:id="rId81"/>
    <p:sldId id="1568" r:id="rId82"/>
    <p:sldId id="1575" r:id="rId83"/>
    <p:sldId id="1569" r:id="rId84"/>
    <p:sldId id="1576" r:id="rId85"/>
    <p:sldId id="1570" r:id="rId86"/>
    <p:sldId id="1579" r:id="rId87"/>
    <p:sldId id="1580" r:id="rId88"/>
    <p:sldId id="1581" r:id="rId89"/>
    <p:sldId id="1578" r:id="rId90"/>
    <p:sldId id="1577" r:id="rId91"/>
    <p:sldId id="1571" r:id="rId92"/>
    <p:sldId id="1582" r:id="rId93"/>
    <p:sldId id="314" r:id="rId94"/>
    <p:sldId id="1602" r:id="rId95"/>
    <p:sldId id="1603" r:id="rId96"/>
    <p:sldId id="1604" r:id="rId97"/>
    <p:sldId id="1605" r:id="rId98"/>
    <p:sldId id="1606" r:id="rId99"/>
    <p:sldId id="1607" r:id="rId100"/>
    <p:sldId id="1608" r:id="rId101"/>
    <p:sldId id="1609" r:id="rId102"/>
    <p:sldId id="1610" r:id="rId103"/>
    <p:sldId id="1611" r:id="rId104"/>
    <p:sldId id="1612" r:id="rId105"/>
    <p:sldId id="1161" r:id="rId106"/>
    <p:sldId id="1613" r:id="rId107"/>
    <p:sldId id="1614" r:id="rId108"/>
    <p:sldId id="1615" r:id="rId109"/>
    <p:sldId id="1616" r:id="rId110"/>
    <p:sldId id="1617" r:id="rId111"/>
    <p:sldId id="1618" r:id="rId112"/>
    <p:sldId id="1619" r:id="rId113"/>
    <p:sldId id="1620" r:id="rId114"/>
    <p:sldId id="276" r:id="rId115"/>
    <p:sldId id="467" r:id="rId116"/>
    <p:sldId id="468" r:id="rId117"/>
    <p:sldId id="469" r:id="rId118"/>
    <p:sldId id="924" r:id="rId119"/>
    <p:sldId id="271" r:id="rId120"/>
    <p:sldId id="1658" r:id="rId121"/>
    <p:sldId id="1659" r:id="rId122"/>
    <p:sldId id="1660" r:id="rId123"/>
    <p:sldId id="1661" r:id="rId124"/>
    <p:sldId id="1662" r:id="rId125"/>
    <p:sldId id="1663" r:id="rId126"/>
    <p:sldId id="1664" r:id="rId127"/>
    <p:sldId id="1665" r:id="rId128"/>
    <p:sldId id="1559" r:id="rId129"/>
  </p:sldIdLst>
  <p:sldSz cx="12192000" cy="6858000"/>
  <p:notesSz cx="6858000" cy="9144000"/>
  <p:embeddedFontLst>
    <p:embeddedFont>
      <p:font typeface="MS PGothic" panose="020B0600070205080204" pitchFamily="34" charset="-128"/>
      <p:regular r:id="rId131"/>
    </p:embeddedFont>
    <p:embeddedFont>
      <p:font typeface="Aharoni" panose="02010803020104030203" pitchFamily="2" charset="-79"/>
      <p:bold r:id="rId132"/>
    </p:embeddedFont>
    <p:embeddedFont>
      <p:font typeface="Arial Narrow" panose="020B0606020202030204" pitchFamily="34" charset="0"/>
      <p:regular r:id="rId133"/>
      <p:bold r:id="rId134"/>
      <p:italic r:id="rId135"/>
      <p:boldItalic r:id="rId136"/>
    </p:embeddedFont>
    <p:embeddedFont>
      <p:font typeface="Brush Script MT" panose="03060802040406070304" pitchFamily="66" charset="0"/>
      <p:italic r:id="rId137"/>
    </p:embeddedFont>
    <p:embeddedFont>
      <p:font typeface="Calibri" panose="020F0502020204030204" pitchFamily="34" charset="0"/>
      <p:regular r:id="rId138"/>
      <p:bold r:id="rId139"/>
      <p:italic r:id="rId140"/>
      <p:boldItalic r:id="rId141"/>
    </p:embeddedFont>
    <p:embeddedFont>
      <p:font typeface="Calibri Light" panose="020F0302020204030204" pitchFamily="34" charset="0"/>
      <p:regular r:id="rId142"/>
      <p:italic r:id="rId143"/>
    </p:embeddedFont>
    <p:embeddedFont>
      <p:font typeface="Gill Sans MT" panose="020B0502020104020203" pitchFamily="34" charset="0"/>
      <p:regular r:id="rId144"/>
      <p:bold r:id="rId145"/>
      <p:italic r:id="rId146"/>
      <p:boldItalic r:id="rId147"/>
    </p:embeddedFont>
    <p:embeddedFont>
      <p:font typeface="Times" panose="02020603050405020304" pitchFamily="18" charset="0"/>
      <p:regular r:id="rId148"/>
      <p:bold r:id="rId149"/>
      <p:italic r:id="rId150"/>
      <p:boldItalic r:id="rId151"/>
    </p:embeddedFont>
    <p:embeddedFont>
      <p:font typeface="Trebuchet MS" panose="020B0603020202020204" pitchFamily="34" charset="0"/>
      <p:regular r:id="rId152"/>
      <p:bold r:id="rId153"/>
      <p:italic r:id="rId154"/>
      <p:boldItalic r:id="rId15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39" d="100"/>
          <a:sy n="39" d="100"/>
        </p:scale>
        <p:origin x="5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font" Target="fonts/font3.fntdata"/><Relationship Id="rId138" Type="http://schemas.openxmlformats.org/officeDocument/2006/relationships/font" Target="fonts/font8.fntdata"/><Relationship Id="rId154" Type="http://schemas.openxmlformats.org/officeDocument/2006/relationships/font" Target="fonts/font24.fntdata"/><Relationship Id="rId159" Type="http://schemas.openxmlformats.org/officeDocument/2006/relationships/tableStyles" Target="tableStyles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font" Target="fonts/font14.fntdata"/><Relationship Id="rId149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font" Target="fonts/font4.fntdata"/><Relationship Id="rId139" Type="http://schemas.openxmlformats.org/officeDocument/2006/relationships/font" Target="fonts/font9.fntdata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font" Target="fonts/font20.fntdata"/><Relationship Id="rId155" Type="http://schemas.openxmlformats.org/officeDocument/2006/relationships/font" Target="fonts/font25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32" Type="http://schemas.openxmlformats.org/officeDocument/2006/relationships/font" Target="fonts/font2.fntdata"/><Relationship Id="rId140" Type="http://schemas.openxmlformats.org/officeDocument/2006/relationships/font" Target="fonts/font10.fntdata"/><Relationship Id="rId145" Type="http://schemas.openxmlformats.org/officeDocument/2006/relationships/font" Target="fonts/font15.fntdata"/><Relationship Id="rId153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notesMaster" Target="notesMasters/notesMaster1.xml"/><Relationship Id="rId135" Type="http://schemas.openxmlformats.org/officeDocument/2006/relationships/font" Target="fonts/font5.fntdata"/><Relationship Id="rId143" Type="http://schemas.openxmlformats.org/officeDocument/2006/relationships/font" Target="fonts/font13.fntdata"/><Relationship Id="rId148" Type="http://schemas.openxmlformats.org/officeDocument/2006/relationships/font" Target="fonts/font18.fntdata"/><Relationship Id="rId151" Type="http://schemas.openxmlformats.org/officeDocument/2006/relationships/font" Target="fonts/font21.fntdata"/><Relationship Id="rId15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font" Target="fonts/font11.fntdata"/><Relationship Id="rId146" Type="http://schemas.openxmlformats.org/officeDocument/2006/relationships/font" Target="fonts/font16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font" Target="fonts/font1.fntdata"/><Relationship Id="rId136" Type="http://schemas.openxmlformats.org/officeDocument/2006/relationships/font" Target="fonts/font6.fntdata"/><Relationship Id="rId157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font" Target="fonts/font22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font" Target="fonts/font17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font" Target="fonts/font7.fntdata"/><Relationship Id="rId15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01316-1C64-4582-A80D-BA18A851EDB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5A46A-0218-4256-B845-34D29199A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79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F79D98C-E63F-4CE9-B2A8-D13CEE821D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D2856D6A-6F16-4B1A-80E9-14C41A8F46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2986C8CD-17C0-4EFF-A1D7-78A6CDF65D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EE4AFEC4-38D4-4054-99F8-BC1D9F64EC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90E58AC5-FCE2-4825-8765-A197360657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95A0D175-77AD-4A8F-81BA-E9F444FF8A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DA0C8F51-3AD8-4167-BAA2-A8BA181860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B8C11C06-6CEF-4CC9-8E5B-F7FF750B45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AA2AD2E1-0F12-414D-9F03-EB4A96226B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AEFBD2FF-8657-4344-A76B-252E7FFE50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5C9EDBF8-DDE1-4138-A3E0-47423E18C4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5DAA1848-203F-4E8B-8D0E-1488D9CC10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017CDD9C-4078-4AD9-B1D5-B7648517CF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A9F085C8-D8E4-4246-B949-8D7E76ABE4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AE15EC87-A38C-497B-9C19-3BB4B12DC3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90BFBD9B-B5EB-4965-86CD-9742933C9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156E6813-385B-4DE1-B5D6-8C15DD9B11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A7045498-B1B6-4E8A-B3FA-3A17848198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E6F1432E-D88B-4506-AA39-26F6ECEE24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880A068D-7DDC-4F45-B27E-B880E42EEA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009532BE-FB0C-454D-856C-FA4D5629E3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12B12C2A-833F-4EB3-8C66-DCDEF02D2D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382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D13C-5244-445A-ADBC-1C300031C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7D7481-1AFB-423B-ADCE-F0CCA049B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89FE4-18B4-4086-8E71-396EBE421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2571D-FDDF-48DF-B767-93B661C32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57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A6C4-CB67-46C1-AFCE-7596C7C89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01A88A-7313-4B9F-96AD-B05DD0EF2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179B3-B736-4EE7-BC95-BA5CD62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68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BA5B8-50C6-4319-8B91-4A334ABBE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21610-748E-4C2E-9DF1-0B9FE25F2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D670C-BD6B-4B88-8842-E9B0128BF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A0328-374C-4CC5-90AD-13086E01D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70E11-FCF5-4218-A06D-74D6347B1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7FEA9-E15B-4930-80FC-F645DB954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44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5EB10-C92B-472A-A6CF-84644DEC4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7CD25B-49FB-49A2-84C7-F117335A0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071AF-0104-4446-91E3-B110C7BC4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8097D-B959-4656-92F9-1FEC5FBB1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DEB931-15BD-4C7F-8C2E-3BFBCC12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6B426-FE91-47DF-A362-DBF02DE3F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98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067F2-35C1-40A9-A16A-D01E9D32E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6CBD4-62D8-4AF7-AEE9-03C6E257C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86AE4-6168-4B06-9B60-6ACC91518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223E5-0E61-4001-A13F-68E90A6F4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CA363-05D4-4B93-BA4B-2BBEAB35B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37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FE6141-FA43-47CC-B2E3-EBC7598C7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2FB856-5667-4CEF-B19F-2287A47CB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2D208-F871-40CC-A6B9-43CC38A9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D7E1E-797F-4E6C-8D42-52BCBFC4C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05CE4-B811-4C7E-8EFC-6B0AE4AFA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16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53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50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34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37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374256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06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75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7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18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81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99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C379B9-7A85-4828-B60E-D4F2C33766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293266-A5CF-4BFA-8197-E698FB43BE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045FB7-CEE9-4A24-92D6-0729370BD6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784685-E762-4D0B-8FAE-24F28AB0B9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932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B503C5-B15B-4035-9246-9E6478AD4F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339576-C4F8-44F5-9698-7984000E00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C63712-965D-47D2-BB68-B1610A9D43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6F772-6334-474D-B1E9-8BD21389F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575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1BE48A-771C-4480-83CE-EA36570228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ACB707-1F46-4257-A428-C9357ACF3E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0559D9-AD6F-4177-B587-49CD40A5DF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B8BBEF-4CF1-479E-B43E-13946EB346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877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999818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AFCAE-18F8-4E04-9B37-08592421A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53ADDD-80DD-4CF6-9ACE-48576D8B3A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E424DB-2146-4A55-ADA5-3BB333ACD0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546342-5836-42FF-AF57-2A3DBB0BD4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155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5CADA61-876F-424D-95AB-E70225E9F4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4FFD0A2-3B04-49E2-92B3-21CC023AB0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262BF4-995B-4D46-9CDA-44D649927F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014861-EB0A-4109-95B3-98727799E0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884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35582C5-0A73-4A79-A64F-6B6C3BB097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A2637DF-36EE-4A98-BFBC-FF7A20C680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9B9E17F-3CCE-4F44-A033-6A1DDC950A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A1AB51-48CC-4783-B840-D0D7073E3E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289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663A289-E316-47DF-B0EB-66CDCD1D6D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C72D2EB-5F17-4336-98F3-2F8F670C1A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DA6F32-C536-4DCA-8128-378379C655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927A75-DF55-438A-B3AB-869B70AF92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2657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D9EDE2-D196-499A-B085-1464847090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7FFD55-F016-46C7-9D3A-EA5C7C39E2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BFB3DE-29E2-4582-A315-0E953FC446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66E5E2-E416-4259-A813-4388673D64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8143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86688D-D4CD-42A5-B642-EBA263ADDE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9AE67C-0A98-498E-8489-95DDCCE51C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11E690-4070-45A5-AA10-84D4BE06A6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5A67F-A017-42F8-8278-2AFCDDF26C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108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98534D-8F0E-4101-BCDC-3218D4E366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8B3D34-2538-4372-9E2A-FC44F23AF7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BEFF74-E932-45CF-A7A4-DFD55E1C67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E1E3D-2EE7-4787-9BA2-94BA6C1BF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492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DE1E2A-6DC1-40E5-8579-20E3FB58BF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21E656-CA3D-490E-8C75-58C19EDD3E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C8E143-D8AC-42CD-A909-04C1B5663B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CEE1A-A4B0-4D38-A7B5-E0372925F2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034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0B4DB4-225F-4D36-8D83-72CBB1A866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BBD0C8-4902-4BB9-840A-56ED3256D3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F05F3E-9FF4-4549-AF6D-C25CCA8C32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AC915-644A-4D1D-8DC1-FE7B8D208E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3204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422A39-7C64-444E-A8CD-211E13F7D2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57632F-5A84-47ED-A80F-4F444B2D65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BCF913-E343-4E88-80DC-30C8A18711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AB42B1-80F7-41E3-AE7F-2466032CCC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67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6363784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ABDA61-7A97-44AD-99D6-53E7E7FB6D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057BE0-043A-473F-8C0D-276A307E0D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93586D-A523-4F0E-A73C-23BB8E4E92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44F7C-3770-46FF-AC45-85A8D7321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944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F7B43B-39A7-4FCD-98BA-1B06227BE6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D0BF0D-B3A9-4E01-8AD1-55E6284511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97A387-4A7D-431A-B416-416995F1DB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5FCDC-B983-43A7-B011-5CDDC64D97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7095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455209A-C785-4763-9255-460EAF0F35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9988DE1-64DA-4B9E-BAD2-362B8D264A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22C0A0E-77D7-4FA4-963E-C1647F848C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9ECA97-27EC-4085-B458-9A817F8D97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702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D4DED25-FD83-4B71-9A59-781849CC77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82DD12-08B1-43AA-A0CB-BCA4871D38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807B83F-8471-45FA-8FB5-F30E0000D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5F34B9-CC83-40F4-959C-BCA2DEFAFF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7432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5F5F75F-D8A4-4525-A5F7-63726F583B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D406DC0-A362-48A9-BC2F-B452DA0D01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01BCC4-53E5-4304-AC23-066A62E237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AF3158-24FB-4865-83C1-D9634FC8B1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64655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E1E5CD-14C8-45C2-B08E-2AF57164ED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4FB441-4AA9-44B4-AFD3-56CEDD3FF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B36A15-FA86-4C25-9489-FD7AB9828F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F13370-AEB7-455A-825F-8E6F8A242B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6656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CF7E1C-F813-46AB-ABAF-7A59D61E20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FD1A70-D7C3-4BC1-962F-F97D7B6542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0E07B-4EBF-4DA6-ABE6-8AFFEC128A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EDECCF-BED7-453C-9D1B-994052820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5612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851501-11BC-4BDE-AFBF-BA7A99A63F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66738C-5E4B-42D0-8840-7695D7B8FD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B527C0-7481-412F-9CE7-2BB4CC5CA1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49ED1-7DA2-498F-928E-4EDDA0F9BE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1791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CCBD57-EDFA-41CB-9A4A-B41D17D34F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910F0B-C3BB-420D-A7A8-700077CA58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60C95F-AD75-4665-9889-26263FC529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D7C7C3-06E5-4E3A-A3A6-C837C821E4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23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6CFCE-75A6-4B76-9E7F-951228821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95112C-F2CF-45FF-BE6D-EB07563EE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B553-3583-45DA-857E-71439A30F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500D8-5760-4470-954A-150B3992F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5CC4B-4236-47B2-846D-449715A2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0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EA59-33CB-4D80-8843-CEADC4A65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752C7-BE8B-4CE6-B958-6C17C730E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CF660-DD28-447C-8D13-8073B4C55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74155-6B36-4D87-9FD0-BE735766D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E2BDE-F6FD-41F4-95D5-F2ADEB30E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72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5FB9F-DD1E-4407-B695-C3AD813BA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B1A30-F7B1-4B6F-B125-8A5CEFB23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D71DF-D40A-448E-9555-4B1596A7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90392-8DE3-4A0C-BF47-BA6D6EEC8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A672E-B89B-41C3-AC62-794C9181A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90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4434F-D94D-44FA-B11E-FB8ADBAA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1E66B-DCF7-4024-B312-1BD7EC5E19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383C0-2C2B-40E3-8912-6CB69B2FD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338EFC-6752-4D5F-B710-C9ACD3C55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1B4F7-C29D-44BD-B942-2E74A5DC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5D9A9-5F0C-4899-A554-F97E6DFA5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3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EEE75-0F33-48F1-A032-7F957B8F3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8E698-A928-4087-A0B7-78FB0A3F7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0CAF-FD3F-4CD5-9C48-12C5837B5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2631A0-3E2C-4A0A-8C26-CFAA41A53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B2B5CD-BD19-4158-8101-9C5767C91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7829-1FB8-49C6-8A9B-7F94ADEF8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1F96-7BF2-484F-8A7E-5A8C8BC70120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888DBA-DB42-45B2-8D90-2BD788C1F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6DE037-9A46-4907-BBA4-E329532D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95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946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9F7C90-CF2F-4951-8236-2A70DA27C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8504F-7E40-4D05-84B1-08A0064A5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4B50D-DDC9-4CD5-A460-3F04A5BA15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E1F96-7BF2-484F-8A7E-5A8C8BC70120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97C3D-CB7F-40AE-8460-31687819C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E6181-26B6-4D55-82D4-FF8EBE26D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09F5C-5770-4D43-A47C-B1C3B29B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2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AD623-ADBD-455F-A2BC-1666B74836E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1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B54E95A-8590-4A4C-B64E-3353590F22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F51BC73-44C5-4718-BC4D-2CA6FD23C4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0E96350-8435-4C09-BC44-EA7950D8883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15AA882-6420-471E-BA61-3B0C75E8F7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B67B19C-2BCF-4D9B-AB84-6ADEA1A29A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E604CB9B-B78E-4027-9069-71B9CE553F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19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23AF5A3-1D8F-4A7D-8C22-F1F57B4018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BBA2EF4-824E-4DA0-A329-92EDA32C43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BC323CC-137D-4809-88A5-551124B109F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EC6B344-AB02-4BD9-AFC3-B218D4B169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61A53A4-873F-4F34-A3A2-5D36E42E1CA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A92273A4-743A-41F7-86A2-B48AD66C63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91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636186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E0BACFF-C000-46EC-90C2-5E379FAED6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1-1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2" name="Picture 46" descr="He's My King-pp">
            <a:extLst>
              <a:ext uri="{FF2B5EF4-FFF2-40B4-BE49-F238E27FC236}">
                <a16:creationId xmlns:a16="http://schemas.microsoft.com/office/drawing/2014/main" id="{86B3AD96-CBD3-44D1-995F-2EE063C0F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C1F07707-9917-4A06-B561-9438851D9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678A9EE0-B68F-4ACE-B699-BD55F9EE1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06753C0-8308-4D1C-96EF-3DA9193F2EC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2c-3 Still</a:t>
            </a:r>
            <a:endParaRPr lang="en-US">
              <a:ea typeface="ＭＳ Ｐゴシック" charset="0"/>
            </a:endParaRPr>
          </a:p>
        </p:txBody>
      </p:sp>
      <p:sp>
        <p:nvSpPr>
          <p:cNvPr id="34818" name="Picture 1" descr="We Have Come to Worship-pp.tif1">
            <a:extLst>
              <a:ext uri="{FF2B5EF4-FFF2-40B4-BE49-F238E27FC236}">
                <a16:creationId xmlns:a16="http://schemas.microsoft.com/office/drawing/2014/main" id="{8F5D05B5-E5EE-44E5-A819-1A630A1609BC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97284" name="Rectangle 4">
            <a:extLst>
              <a:ext uri="{FF2B5EF4-FFF2-40B4-BE49-F238E27FC236}">
                <a16:creationId xmlns:a16="http://schemas.microsoft.com/office/drawing/2014/main" id="{E20E8015-4F9F-4E37-9C56-FBCE7BA74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20" name="Picture 5" descr="Still-rjt-13-pp">
            <a:extLst>
              <a:ext uri="{FF2B5EF4-FFF2-40B4-BE49-F238E27FC236}">
                <a16:creationId xmlns:a16="http://schemas.microsoft.com/office/drawing/2014/main" id="{0F63153A-4790-4AB9-BEAF-ED00D3959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6">
            <a:extLst>
              <a:ext uri="{FF2B5EF4-FFF2-40B4-BE49-F238E27FC236}">
                <a16:creationId xmlns:a16="http://schemas.microsoft.com/office/drawing/2014/main" id="{6EC00C3A-B189-4249-82D7-374CC2E9B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Break My Heart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3575641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38FD80B-70B4-4559-988B-2112A5648FC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Break My Heart</a:t>
            </a:r>
            <a:endParaRPr lang="en-US">
              <a:ea typeface="+mj-ea"/>
            </a:endParaRPr>
          </a:p>
        </p:txBody>
      </p:sp>
      <p:pic>
        <p:nvPicPr>
          <p:cNvPr id="2" name="Picture 21" descr="Break my Heart-pp">
            <a:extLst>
              <a:ext uri="{FF2B5EF4-FFF2-40B4-BE49-F238E27FC236}">
                <a16:creationId xmlns:a16="http://schemas.microsoft.com/office/drawing/2014/main" id="{E5BF0542-7B2E-4D01-B254-21168C0A2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0" name="Text Box 22">
            <a:extLst>
              <a:ext uri="{FF2B5EF4-FFF2-40B4-BE49-F238E27FC236}">
                <a16:creationId xmlns:a16="http://schemas.microsoft.com/office/drawing/2014/main" id="{E2C88C37-CFF2-489A-A584-2446058C3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738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Break My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DF91A9A5-EC17-4FDA-8ED1-69D22B6F94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Break My Heart</a:t>
            </a:r>
            <a:endParaRPr lang="en-US">
              <a:ea typeface="+mj-ea"/>
            </a:endParaRPr>
          </a:p>
        </p:txBody>
      </p:sp>
      <p:pic>
        <p:nvPicPr>
          <p:cNvPr id="3074" name="Picture 3" descr="Break my Heart-pp">
            <a:extLst>
              <a:ext uri="{FF2B5EF4-FFF2-40B4-BE49-F238E27FC236}">
                <a16:creationId xmlns:a16="http://schemas.microsoft.com/office/drawing/2014/main" id="{3D329DBC-59A6-4EE1-B065-204A738EC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>
            <a:extLst>
              <a:ext uri="{FF2B5EF4-FFF2-40B4-BE49-F238E27FC236}">
                <a16:creationId xmlns:a16="http://schemas.microsoft.com/office/drawing/2014/main" id="{323246BA-CB39-4AC7-802C-35B3992AA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738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Break My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BB69E9F5-C2E7-40CA-A185-87A1C0FAEB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Break My Heart</a:t>
            </a:r>
            <a:endParaRPr lang="en-US">
              <a:ea typeface="+mj-ea"/>
            </a:endParaRPr>
          </a:p>
        </p:txBody>
      </p:sp>
      <p:pic>
        <p:nvPicPr>
          <p:cNvPr id="4098" name="Picture 3" descr="Break my Heart-pp">
            <a:extLst>
              <a:ext uri="{FF2B5EF4-FFF2-40B4-BE49-F238E27FC236}">
                <a16:creationId xmlns:a16="http://schemas.microsoft.com/office/drawing/2014/main" id="{191DA070-BA65-4A77-B5BD-5F2586354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4">
            <a:extLst>
              <a:ext uri="{FF2B5EF4-FFF2-40B4-BE49-F238E27FC236}">
                <a16:creationId xmlns:a16="http://schemas.microsoft.com/office/drawing/2014/main" id="{5CA921D6-6945-4379-A1FE-9F16573A4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738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Break My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E9F31E7C-B9FF-44A8-AF90-25692F09A3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Break My Heart</a:t>
            </a:r>
            <a:endParaRPr lang="en-US">
              <a:ea typeface="+mj-ea"/>
            </a:endParaRPr>
          </a:p>
        </p:txBody>
      </p:sp>
      <p:pic>
        <p:nvPicPr>
          <p:cNvPr id="5122" name="Picture 3" descr="Break my Heart-pp">
            <a:extLst>
              <a:ext uri="{FF2B5EF4-FFF2-40B4-BE49-F238E27FC236}">
                <a16:creationId xmlns:a16="http://schemas.microsoft.com/office/drawing/2014/main" id="{90481E83-923D-40FA-B514-E975534E6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>
            <a:extLst>
              <a:ext uri="{FF2B5EF4-FFF2-40B4-BE49-F238E27FC236}">
                <a16:creationId xmlns:a16="http://schemas.microsoft.com/office/drawing/2014/main" id="{DDCF66DB-DFE6-444C-AA9E-8EDD48AA9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738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Break My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4C15E894-AA89-4C1D-848E-CFD96B836E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Break My Heart</a:t>
            </a:r>
            <a:endParaRPr lang="en-US">
              <a:ea typeface="+mj-ea"/>
            </a:endParaRPr>
          </a:p>
        </p:txBody>
      </p:sp>
      <p:pic>
        <p:nvPicPr>
          <p:cNvPr id="6146" name="Picture 3" descr="Break my Heart-pp">
            <a:extLst>
              <a:ext uri="{FF2B5EF4-FFF2-40B4-BE49-F238E27FC236}">
                <a16:creationId xmlns:a16="http://schemas.microsoft.com/office/drawing/2014/main" id="{771E84FA-C79D-4C48-AC66-CF216788B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4">
            <a:extLst>
              <a:ext uri="{FF2B5EF4-FFF2-40B4-BE49-F238E27FC236}">
                <a16:creationId xmlns:a16="http://schemas.microsoft.com/office/drawing/2014/main" id="{23FF0C40-095B-4B3B-9D2A-643877000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738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Break My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F9D721E2-22A6-48DC-8010-2BE30753377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Break My Heart</a:t>
            </a:r>
            <a:endParaRPr lang="en-US">
              <a:ea typeface="+mj-ea"/>
            </a:endParaRPr>
          </a:p>
        </p:txBody>
      </p:sp>
      <p:pic>
        <p:nvPicPr>
          <p:cNvPr id="7170" name="Picture 3" descr="Break my Heart-pp">
            <a:extLst>
              <a:ext uri="{FF2B5EF4-FFF2-40B4-BE49-F238E27FC236}">
                <a16:creationId xmlns:a16="http://schemas.microsoft.com/office/drawing/2014/main" id="{E4A16B83-DFCD-4D59-8B4D-6FF0B9FFF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4">
            <a:extLst>
              <a:ext uri="{FF2B5EF4-FFF2-40B4-BE49-F238E27FC236}">
                <a16:creationId xmlns:a16="http://schemas.microsoft.com/office/drawing/2014/main" id="{7B8338C3-DA82-43FE-84D8-D00D560EC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738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Break My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33CF7165-45C8-4C95-873B-D7897A0D3D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2c-1 Break My Heart</a:t>
            </a:r>
            <a:endParaRPr lang="en-US">
              <a:ea typeface="+mj-ea"/>
            </a:endParaRPr>
          </a:p>
        </p:txBody>
      </p:sp>
      <p:pic>
        <p:nvPicPr>
          <p:cNvPr id="8194" name="Picture 3" descr="Break my Heart-pp">
            <a:extLst>
              <a:ext uri="{FF2B5EF4-FFF2-40B4-BE49-F238E27FC236}">
                <a16:creationId xmlns:a16="http://schemas.microsoft.com/office/drawing/2014/main" id="{09D13426-6F6B-40D9-BB02-6E910233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 Box 4">
            <a:extLst>
              <a:ext uri="{FF2B5EF4-FFF2-40B4-BE49-F238E27FC236}">
                <a16:creationId xmlns:a16="http://schemas.microsoft.com/office/drawing/2014/main" id="{EE005535-B6FB-4EA2-B2C3-1C4C23914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738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Break My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0B2D29B5-F8C1-4DBA-B565-DA62E8F51D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2c-2 Break My Heart</a:t>
            </a:r>
            <a:endParaRPr lang="en-US">
              <a:ea typeface="+mj-ea"/>
            </a:endParaRPr>
          </a:p>
        </p:txBody>
      </p:sp>
      <p:pic>
        <p:nvPicPr>
          <p:cNvPr id="9218" name="Picture 3" descr="Break my Heart-pp">
            <a:extLst>
              <a:ext uri="{FF2B5EF4-FFF2-40B4-BE49-F238E27FC236}">
                <a16:creationId xmlns:a16="http://schemas.microsoft.com/office/drawing/2014/main" id="{2087E778-537C-4472-9C05-030F4472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A12FD421-8E40-42DC-881E-F79EF690E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0738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Break My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597A746C-7AE2-4328-9FE2-92B77003D9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1-2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3074" name="Picture 3" descr="He's My King-pp">
            <a:extLst>
              <a:ext uri="{FF2B5EF4-FFF2-40B4-BE49-F238E27FC236}">
                <a16:creationId xmlns:a16="http://schemas.microsoft.com/office/drawing/2014/main" id="{9BF31D8C-6243-408C-95AF-415F7DCA2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C3D0C4BE-BE43-4A06-89A9-290286D85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27EFAF04-46F9-406E-A736-67055CDB0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2334985"/>
            <a:ext cx="5939405" cy="2937545"/>
          </a:xfrm>
        </p:spPr>
        <p:txBody>
          <a:bodyPr>
            <a:noAutofit/>
          </a:bodyPr>
          <a:lstStyle/>
          <a:p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LORD’S</a:t>
            </a:r>
            <a:b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SUPPER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6216612" y="5272530"/>
            <a:ext cx="4223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Acts 20:7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BB754-621B-4A90-BE66-288FFEACF64D}"/>
              </a:ext>
            </a:extLst>
          </p:cNvPr>
          <p:cNvSpPr txBox="1"/>
          <p:nvPr/>
        </p:nvSpPr>
        <p:spPr>
          <a:xfrm>
            <a:off x="5815693" y="765325"/>
            <a:ext cx="6098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9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68934" y="2153763"/>
            <a:ext cx="8522899" cy="3255548"/>
          </a:xfrm>
        </p:spPr>
        <p:txBody>
          <a:bodyPr>
            <a:noAutofit/>
          </a:bodyPr>
          <a:lstStyle/>
          <a:p>
            <a:pPr algn="just" fontAlgn="base"/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algn="just" fontAlgn="base"/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fontAlgn="base"/>
            <a:endParaRPr lang="en-US" sz="12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 fontAlgn="base"/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fontAlgn="base"/>
            <a:endParaRPr lang="en-US" sz="12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 fontAlgn="base"/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fontAlgn="base"/>
            <a:r>
              <a:rPr lang="en-US" sz="3200" b="0" i="0" baseline="30000" dirty="0">
                <a:solidFill>
                  <a:srgbClr val="000000"/>
                </a:solidFill>
                <a:effectLst/>
              </a:rPr>
              <a:t> 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45252" y="36764"/>
            <a:ext cx="6488860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Unleavened Bread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88291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C57E49A-C2FF-4652-8090-C44E851B52FD}"/>
              </a:ext>
            </a:extLst>
          </p:cNvPr>
          <p:cNvSpPr txBox="1">
            <a:spLocks/>
          </p:cNvSpPr>
          <p:nvPr/>
        </p:nvSpPr>
        <p:spPr>
          <a:xfrm>
            <a:off x="5043948" y="5181992"/>
            <a:ext cx="76405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Revelation 1:17-18a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3C382-F2A2-4927-AB9A-8B6224E69E21}"/>
              </a:ext>
            </a:extLst>
          </p:cNvPr>
          <p:cNvSpPr txBox="1"/>
          <p:nvPr/>
        </p:nvSpPr>
        <p:spPr>
          <a:xfrm>
            <a:off x="2851216" y="1721633"/>
            <a:ext cx="70718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17 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And when I saw Him, I fell at His feet as dead. But He laid His right hand on me, saying to me, “Do not be afraid; I am the First and the Last. 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18 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I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 He who lives, and was dead, and behold, I am alive forevermore.</a:t>
            </a:r>
          </a:p>
        </p:txBody>
      </p:sp>
    </p:spTree>
    <p:extLst>
      <p:ext uri="{BB962C8B-B14F-4D97-AF65-F5344CB8AC3E}">
        <p14:creationId xmlns:p14="http://schemas.microsoft.com/office/powerpoint/2010/main" val="19282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15011" y="1865265"/>
            <a:ext cx="8522899" cy="3713925"/>
          </a:xfrm>
        </p:spPr>
        <p:txBody>
          <a:bodyPr>
            <a:noAutofit/>
          </a:bodyPr>
          <a:lstStyle/>
          <a:p>
            <a:pPr algn="l" fontAlgn="base">
              <a:spcBef>
                <a:spcPts val="900"/>
              </a:spcBef>
            </a:pP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 </a:t>
            </a:r>
          </a:p>
          <a:p>
            <a:pPr algn="l" fontAlgn="base">
              <a:spcBef>
                <a:spcPts val="900"/>
              </a:spcBef>
            </a:pPr>
            <a:r>
              <a:rPr lang="en-US" sz="2800" b="1" i="0" dirty="0">
                <a:solidFill>
                  <a:srgbClr val="3D3D3D"/>
                </a:solidFill>
                <a:effectLst/>
                <a:latin typeface="Arial Narrow" panose="020B0606020202030204" pitchFamily="34" charset="0"/>
              </a:rPr>
              <a:t>9</a:t>
            </a:r>
            <a:r>
              <a:rPr lang="en-US" sz="2800" i="0" dirty="0">
                <a:solidFill>
                  <a:srgbClr val="3D3D3D"/>
                </a:solidFill>
                <a:effectLst/>
                <a:latin typeface="Arial Narrow" panose="020B0606020202030204" pitchFamily="34" charset="0"/>
              </a:rPr>
              <a:t> And they sang a new song, saying:</a:t>
            </a:r>
          </a:p>
          <a:p>
            <a:pPr marL="457200" indent="-228600" algn="l" fontAlgn="base">
              <a:spcBef>
                <a:spcPts val="900"/>
              </a:spcBef>
            </a:pPr>
            <a:r>
              <a:rPr lang="en-US" sz="2800" i="0" dirty="0">
                <a:solidFill>
                  <a:srgbClr val="3D3D3D"/>
                </a:solidFill>
                <a:effectLst/>
                <a:latin typeface="Arial Narrow" panose="020B0606020202030204" pitchFamily="34" charset="0"/>
              </a:rPr>
              <a:t>“You are worthy to take the scroll,</a:t>
            </a:r>
          </a:p>
          <a:p>
            <a:pPr marL="457200" indent="-228600" algn="l" fontAlgn="base"/>
            <a:r>
              <a:rPr lang="en-US" sz="2800" i="0" dirty="0">
                <a:solidFill>
                  <a:srgbClr val="3D3D3D"/>
                </a:solidFill>
                <a:effectLst/>
                <a:latin typeface="Arial Narrow" panose="020B0606020202030204" pitchFamily="34" charset="0"/>
              </a:rPr>
              <a:t>And to open its seals;</a:t>
            </a:r>
          </a:p>
          <a:p>
            <a:pPr marL="457200" indent="-228600" algn="l" fontAlgn="base"/>
            <a:r>
              <a:rPr lang="en-US" sz="2800" i="0" dirty="0">
                <a:solidFill>
                  <a:srgbClr val="3D3D3D"/>
                </a:solidFill>
                <a:effectLst/>
                <a:latin typeface="Arial Narrow" panose="020B0606020202030204" pitchFamily="34" charset="0"/>
              </a:rPr>
              <a:t>For You were slain,</a:t>
            </a:r>
          </a:p>
          <a:p>
            <a:pPr marL="457200" indent="-228600" algn="l" fontAlgn="base"/>
            <a:r>
              <a:rPr lang="en-US" sz="2800" i="0" dirty="0">
                <a:solidFill>
                  <a:srgbClr val="3D3D3D"/>
                </a:solidFill>
                <a:effectLst/>
                <a:latin typeface="Arial Narrow" panose="020B0606020202030204" pitchFamily="34" charset="0"/>
              </a:rPr>
              <a:t>And have redeemed us to God by Your blood</a:t>
            </a:r>
          </a:p>
          <a:p>
            <a:pPr marL="457200" indent="-228600" algn="l" fontAlgn="base"/>
            <a:r>
              <a:rPr lang="en-US" sz="2800" i="0" dirty="0">
                <a:solidFill>
                  <a:srgbClr val="3D3D3D"/>
                </a:solidFill>
                <a:effectLst/>
                <a:latin typeface="Arial Narrow" panose="020B0606020202030204" pitchFamily="34" charset="0"/>
              </a:rPr>
              <a:t>Out of every tribe and tongue and people and nation,</a:t>
            </a:r>
          </a:p>
          <a:p>
            <a:pPr marL="457200" indent="-457200" algn="l" fontAlgn="base"/>
            <a:r>
              <a:rPr lang="en-US" sz="2800" i="0" dirty="0">
                <a:solidFill>
                  <a:srgbClr val="3D3D3D"/>
                </a:solidFill>
                <a:effectLst/>
                <a:latin typeface="Arial Narrow" panose="020B0606020202030204" pitchFamily="34" charset="0"/>
              </a:rPr>
              <a:t>10 And have made us kings and priests to our God;</a:t>
            </a:r>
          </a:p>
          <a:p>
            <a:pPr marL="457200" indent="-228600" algn="l" fontAlgn="base"/>
            <a:r>
              <a:rPr lang="en-US" sz="2800" i="0" dirty="0">
                <a:solidFill>
                  <a:srgbClr val="3D3D3D"/>
                </a:solidFill>
                <a:effectLst/>
                <a:latin typeface="Arial Narrow" panose="020B0606020202030204" pitchFamily="34" charset="0"/>
              </a:rPr>
              <a:t>And we shall reign on the earth.”</a:t>
            </a:r>
          </a:p>
          <a:p>
            <a:pPr marL="457200" indent="-457200" algn="just" fontAlgn="base"/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77911" y="235800"/>
            <a:ext cx="6299078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Fruit of the Vine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24849" y="356526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3D23FC1-BC84-49AB-B2A0-DA5A388ADA89}"/>
              </a:ext>
            </a:extLst>
          </p:cNvPr>
          <p:cNvSpPr txBox="1">
            <a:spLocks/>
          </p:cNvSpPr>
          <p:nvPr/>
        </p:nvSpPr>
        <p:spPr>
          <a:xfrm>
            <a:off x="5574599" y="5395295"/>
            <a:ext cx="739764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Revelation 5:9-10</a:t>
            </a:r>
          </a:p>
        </p:txBody>
      </p:sp>
    </p:spTree>
    <p:extLst>
      <p:ext uri="{BB962C8B-B14F-4D97-AF65-F5344CB8AC3E}">
        <p14:creationId xmlns:p14="http://schemas.microsoft.com/office/powerpoint/2010/main" val="5680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834550" y="2061263"/>
            <a:ext cx="8522899" cy="3255548"/>
          </a:xfrm>
        </p:spPr>
        <p:txBody>
          <a:bodyPr>
            <a:noAutofit/>
          </a:bodyPr>
          <a:lstStyle/>
          <a:p>
            <a:pPr marL="457200" indent="-457200" algn="just" fontAlgn="base">
              <a:spcBef>
                <a:spcPts val="900"/>
              </a:spcBef>
            </a:pPr>
            <a:r>
              <a:rPr lang="en-US" sz="32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16 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By this we know love, because He laid down His life for us. And we also ought to lay down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our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lives for the brethren. 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17 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But whoever has this world’s goods, and sees his brother in need, and shuts up his heart from him, how does the love of God abide in him?</a:t>
            </a:r>
            <a:endParaRPr lang="en-US" sz="32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8053" y="369271"/>
            <a:ext cx="6695892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1 John 3:16-17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08092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OFFERING</a:t>
            </a:r>
          </a:p>
        </p:txBody>
      </p:sp>
    </p:spTree>
    <p:extLst>
      <p:ext uri="{BB962C8B-B14F-4D97-AF65-F5344CB8AC3E}">
        <p14:creationId xmlns:p14="http://schemas.microsoft.com/office/powerpoint/2010/main" val="31272329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Closing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73943634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800" dirty="0">
                <a:latin typeface="Aharoni" panose="02010803020104030203" pitchFamily="2" charset="-79"/>
                <a:cs typeface="Aharoni" panose="02010803020104030203" pitchFamily="2" charset="-79"/>
              </a:rPr>
              <a:t>When We All</a:t>
            </a:r>
          </a:p>
          <a:p>
            <a:r>
              <a:rPr lang="en-US" sz="8800" dirty="0">
                <a:latin typeface="Aharoni" panose="02010803020104030203" pitchFamily="2" charset="-79"/>
                <a:cs typeface="Aharoni" panose="02010803020104030203" pitchFamily="2" charset="-79"/>
              </a:rPr>
              <a:t>Get To Heaven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</a:t>
            </a: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</a:rPr>
              <a:t>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CDC1FCE-83C8-4CE6-9F4A-C9C3AC8B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#853</a:t>
            </a:r>
          </a:p>
        </p:txBody>
      </p:sp>
    </p:spTree>
    <p:extLst>
      <p:ext uri="{BB962C8B-B14F-4D97-AF65-F5344CB8AC3E}">
        <p14:creationId xmlns:p14="http://schemas.microsoft.com/office/powerpoint/2010/main" val="113886791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F56CCC3-A0B1-404D-8BB3-AA52CA5186D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When We All Get To Heaven</a:t>
            </a:r>
            <a:endParaRPr lang="en-US">
              <a:ea typeface="+mj-ea"/>
            </a:endParaRPr>
          </a:p>
        </p:txBody>
      </p:sp>
      <p:pic>
        <p:nvPicPr>
          <p:cNvPr id="2" name="Picture 46" descr="When we all get to heaven-pp">
            <a:extLst>
              <a:ext uri="{FF2B5EF4-FFF2-40B4-BE49-F238E27FC236}">
                <a16:creationId xmlns:a16="http://schemas.microsoft.com/office/drawing/2014/main" id="{5A3044EC-7895-48B1-A043-124701CDD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28BD092F-72E3-4610-AF1E-C346BDA7E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205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When We All Get To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2EF6BB84-5575-4A7C-A407-2BD23CA8E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72743998-8D50-4F9D-8CF6-989C068773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When We All Get To Heaven</a:t>
            </a:r>
            <a:endParaRPr lang="en-US">
              <a:ea typeface="+mj-ea"/>
            </a:endParaRPr>
          </a:p>
        </p:txBody>
      </p:sp>
      <p:pic>
        <p:nvPicPr>
          <p:cNvPr id="3074" name="Picture 3" descr="When we all get to heaven-pp">
            <a:extLst>
              <a:ext uri="{FF2B5EF4-FFF2-40B4-BE49-F238E27FC236}">
                <a16:creationId xmlns:a16="http://schemas.microsoft.com/office/drawing/2014/main" id="{76E6D51A-3DC7-4959-BDCE-D06BDB4E7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6A2D71E0-5C46-4698-9C88-EB6CB48E9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205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When We All Get To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72361619-D09A-4C20-B1C9-4B9E7482C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1804C6D7-1296-4AB0-BA4A-9304256923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When We All Get To Heaven</a:t>
            </a:r>
            <a:endParaRPr lang="en-US">
              <a:ea typeface="+mj-ea"/>
            </a:endParaRPr>
          </a:p>
        </p:txBody>
      </p:sp>
      <p:pic>
        <p:nvPicPr>
          <p:cNvPr id="4098" name="Picture 3" descr="When we all get to heaven-pp">
            <a:extLst>
              <a:ext uri="{FF2B5EF4-FFF2-40B4-BE49-F238E27FC236}">
                <a16:creationId xmlns:a16="http://schemas.microsoft.com/office/drawing/2014/main" id="{39CEDC12-6184-480D-BF45-0BA3B6426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18175CFC-047D-43E1-B7ED-DAD2FF1D5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205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When We All Get To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4140BC6B-18A4-4246-9086-8451917CE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9A072DD3-FBBB-4873-92A1-A98AB258E0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When We All Get To Heaven</a:t>
            </a:r>
            <a:endParaRPr lang="en-US">
              <a:ea typeface="+mj-ea"/>
            </a:endParaRPr>
          </a:p>
        </p:txBody>
      </p:sp>
      <p:pic>
        <p:nvPicPr>
          <p:cNvPr id="5122" name="Picture 3" descr="When we all get to heaven-pp">
            <a:extLst>
              <a:ext uri="{FF2B5EF4-FFF2-40B4-BE49-F238E27FC236}">
                <a16:creationId xmlns:a16="http://schemas.microsoft.com/office/drawing/2014/main" id="{BA17E230-E8AE-4DCA-A1E3-953B36A9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A71D76D3-27D1-4537-BF16-E38AF84FF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205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When We All Get To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7611839B-44DB-4688-973F-9DF6AB0C4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48036976-63B3-4120-B490-F6EC057357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4098" name="Picture 3" descr="He's My King-pp">
            <a:extLst>
              <a:ext uri="{FF2B5EF4-FFF2-40B4-BE49-F238E27FC236}">
                <a16:creationId xmlns:a16="http://schemas.microsoft.com/office/drawing/2014/main" id="{FC4C7C38-B2EE-4C47-A5CA-3C7DDB0D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A6C4953C-F546-4657-882D-EFEB427FA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273806E5-3C33-4966-ADFE-DCFD858ED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018B6736-8A1D-4628-A8E2-FF59123375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When We All Get To Heaven</a:t>
            </a:r>
            <a:endParaRPr lang="en-US">
              <a:ea typeface="+mj-ea"/>
            </a:endParaRPr>
          </a:p>
        </p:txBody>
      </p:sp>
      <p:pic>
        <p:nvPicPr>
          <p:cNvPr id="10242" name="Picture 3" descr="When we all get to heaven-pp">
            <a:extLst>
              <a:ext uri="{FF2B5EF4-FFF2-40B4-BE49-F238E27FC236}">
                <a16:creationId xmlns:a16="http://schemas.microsoft.com/office/drawing/2014/main" id="{458C695E-5A5A-4B4A-80F7-134E77489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9DEC313E-1464-43FF-91BB-936C1C383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205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When We All Get To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92DD93C1-4546-4B93-8201-5FDC49065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DAFD6D40-DA7F-44DB-AED0-ADBA5C4922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When We All Get To Heaven</a:t>
            </a:r>
            <a:endParaRPr lang="en-US">
              <a:ea typeface="+mj-ea"/>
            </a:endParaRPr>
          </a:p>
        </p:txBody>
      </p:sp>
      <p:pic>
        <p:nvPicPr>
          <p:cNvPr id="11266" name="Picture 3" descr="When we all get to heaven-pp">
            <a:extLst>
              <a:ext uri="{FF2B5EF4-FFF2-40B4-BE49-F238E27FC236}">
                <a16:creationId xmlns:a16="http://schemas.microsoft.com/office/drawing/2014/main" id="{8DEF03E5-3535-4442-A34E-EA4FFB87F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AC1A9F75-D032-44D3-93F3-97EC2D973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205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When We All Get To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0455E5FF-735F-4309-9C67-F295EDF36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6A56E9D0-11A1-4AC7-BF32-C791AB71BC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When We All Get To Heaven</a:t>
            </a:r>
            <a:endParaRPr lang="en-US">
              <a:ea typeface="+mj-ea"/>
            </a:endParaRPr>
          </a:p>
        </p:txBody>
      </p:sp>
      <p:pic>
        <p:nvPicPr>
          <p:cNvPr id="12290" name="Picture 3" descr="When we all get to heaven-pp">
            <a:extLst>
              <a:ext uri="{FF2B5EF4-FFF2-40B4-BE49-F238E27FC236}">
                <a16:creationId xmlns:a16="http://schemas.microsoft.com/office/drawing/2014/main" id="{DB93DE62-8CFD-47D1-8582-201EB3D09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795F9FBA-E5BB-4806-A149-3399866A7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205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When We All Get To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E0443F7A-0BB6-4D89-B1AA-896A6E2B9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9BF0B3F4-527E-4712-ADEC-52B1B5BC47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When We All Get To Heaven</a:t>
            </a:r>
            <a:endParaRPr lang="en-US">
              <a:ea typeface="+mj-ea"/>
            </a:endParaRPr>
          </a:p>
        </p:txBody>
      </p:sp>
      <p:pic>
        <p:nvPicPr>
          <p:cNvPr id="13314" name="Picture 3" descr="When we all get to heaven-pp">
            <a:extLst>
              <a:ext uri="{FF2B5EF4-FFF2-40B4-BE49-F238E27FC236}">
                <a16:creationId xmlns:a16="http://schemas.microsoft.com/office/drawing/2014/main" id="{B3C1FFAF-2B30-4D77-A6EA-AD9F2190B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CE23C6AF-FA00-4E22-A383-BDCFDC7C3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205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When We All Get To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4A0D82D6-4AD9-4EDE-86F8-FE85A0D71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3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MULTIPURPOSE BUILDING</a:t>
            </a:r>
            <a:b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FOR A</a:t>
            </a:r>
            <a:b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FELLOWSHIP MEAL</a:t>
            </a:r>
            <a:endParaRPr lang="en-US" sz="7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84042-7E3C-43C3-867F-5660DFEFEE2A}"/>
              </a:ext>
            </a:extLst>
          </p:cNvPr>
          <p:cNvSpPr txBox="1"/>
          <p:nvPr/>
        </p:nvSpPr>
        <p:spPr>
          <a:xfrm>
            <a:off x="5105773" y="418151"/>
            <a:ext cx="6444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JOIN US </a:t>
            </a:r>
            <a:r>
              <a:rPr lang="en-US" sz="4400" b="1" dirty="0">
                <a:solidFill>
                  <a:prstClr val="white"/>
                </a:solidFill>
                <a:latin typeface="Arial Narrow" panose="020B0606020202030204" pitchFamily="34" charset="0"/>
              </a:rPr>
              <a:t>IN THE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830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459A5BE1-F9E7-4344-B549-2E2E28114F7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5122" name="Picture 3" descr="He's My King-pp">
            <a:extLst>
              <a:ext uri="{FF2B5EF4-FFF2-40B4-BE49-F238E27FC236}">
                <a16:creationId xmlns:a16="http://schemas.microsoft.com/office/drawing/2014/main" id="{E63DFE69-EF3B-4FD2-819D-329F4EA72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7790CC0D-6561-46BD-831E-7753A14DF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F884BC7B-851C-4E3F-9492-207A9D8D5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26CE1962-5CF5-4701-B766-C6DD8646FF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3-1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10242" name="Picture 3" descr="He's My King-pp">
            <a:extLst>
              <a:ext uri="{FF2B5EF4-FFF2-40B4-BE49-F238E27FC236}">
                <a16:creationId xmlns:a16="http://schemas.microsoft.com/office/drawing/2014/main" id="{414285EA-25DB-42F3-AC0B-4F7A930EF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7EC8AEEC-C16E-4039-9C05-70194C6FC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E3DAD95E-42CF-4FA3-A40D-937C3BBDC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B018EE73-5C88-4C3C-96D9-6A27D34F87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3-2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11266" name="Picture 3" descr="He's My King-pp">
            <a:extLst>
              <a:ext uri="{FF2B5EF4-FFF2-40B4-BE49-F238E27FC236}">
                <a16:creationId xmlns:a16="http://schemas.microsoft.com/office/drawing/2014/main" id="{FC4FE173-1BA3-4EB8-B021-D43B21680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2E00912A-42EF-4A9C-81F7-6D5AD1EA0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AC171AA6-FE6D-46FA-8E30-36102CC17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441F32A1-A923-466B-A03C-9D4B6519BB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12290" name="Picture 3" descr="He's My King-pp">
            <a:extLst>
              <a:ext uri="{FF2B5EF4-FFF2-40B4-BE49-F238E27FC236}">
                <a16:creationId xmlns:a16="http://schemas.microsoft.com/office/drawing/2014/main" id="{44D04534-A8AE-4EC2-B981-A7601932E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9AB14A33-4905-4E0E-B7AB-C62D77F41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275E4161-C1E5-4292-9F0C-55B7B030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64A59F1D-A884-478A-A8B8-BD82698DE7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13314" name="Picture 3" descr="He's My King-pp">
            <a:extLst>
              <a:ext uri="{FF2B5EF4-FFF2-40B4-BE49-F238E27FC236}">
                <a16:creationId xmlns:a16="http://schemas.microsoft.com/office/drawing/2014/main" id="{BBABE1A0-5896-4FF4-B20F-CD955066F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153AB3A5-7E5D-4FB6-A4EC-9E0727B98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BB849FD6-93F2-4EE3-AB5D-76F190418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74ABA96-3F7B-489D-887A-627DB39BDD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Hosanna</a:t>
            </a:r>
            <a:endParaRPr lang="en-US">
              <a:ea typeface="+mj-ea"/>
            </a:endParaRPr>
          </a:p>
        </p:txBody>
      </p:sp>
      <p:pic>
        <p:nvPicPr>
          <p:cNvPr id="2" name="Picture 46" descr="Hosanna-pp">
            <a:extLst>
              <a:ext uri="{FF2B5EF4-FFF2-40B4-BE49-F238E27FC236}">
                <a16:creationId xmlns:a16="http://schemas.microsoft.com/office/drawing/2014/main" id="{6138E57D-DDD6-4CFF-A65F-885276BFE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D700D460-5579-4F80-AA4D-C6C46A3DA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957A50B1-A47F-41D0-8F1F-F64064281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B128488D-0805-4FA3-ABBD-4A053D78B7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Hosanna</a:t>
            </a:r>
            <a:endParaRPr lang="en-US">
              <a:ea typeface="+mj-ea"/>
            </a:endParaRPr>
          </a:p>
        </p:txBody>
      </p:sp>
      <p:pic>
        <p:nvPicPr>
          <p:cNvPr id="3074" name="Picture 3" descr="Hosanna-pp">
            <a:extLst>
              <a:ext uri="{FF2B5EF4-FFF2-40B4-BE49-F238E27FC236}">
                <a16:creationId xmlns:a16="http://schemas.microsoft.com/office/drawing/2014/main" id="{D2B68D7F-1418-4FDF-A7DD-1696E9200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A254B042-ADA2-4E6C-869E-D050AFCE9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AA18B8C8-7C78-4D97-984A-BF236FC51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7F7C57F-6BC1-4724-B0DD-5C645227F9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Glorify Thy Name</a:t>
            </a:r>
            <a:endParaRPr lang="en-US">
              <a:ea typeface="+mj-ea"/>
            </a:endParaRPr>
          </a:p>
        </p:txBody>
      </p:sp>
      <p:pic>
        <p:nvPicPr>
          <p:cNvPr id="2" name="Picture 46" descr="Glorify Thy Name-pp">
            <a:extLst>
              <a:ext uri="{FF2B5EF4-FFF2-40B4-BE49-F238E27FC236}">
                <a16:creationId xmlns:a16="http://schemas.microsoft.com/office/drawing/2014/main" id="{262C38AE-0380-472A-B428-5B95C7010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29AA07EA-BABC-4395-8647-B5F823C40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3912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Glorify Thy Name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7" name="Text Box 49">
            <a:extLst>
              <a:ext uri="{FF2B5EF4-FFF2-40B4-BE49-F238E27FC236}">
                <a16:creationId xmlns:a16="http://schemas.microsoft.com/office/drawing/2014/main" id="{CF5681A5-693F-4088-BF67-058506C1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591BB30C-DA69-4938-AE6A-187AA68CEB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Hosanna</a:t>
            </a:r>
            <a:endParaRPr lang="en-US">
              <a:ea typeface="+mj-ea"/>
            </a:endParaRPr>
          </a:p>
        </p:txBody>
      </p:sp>
      <p:pic>
        <p:nvPicPr>
          <p:cNvPr id="4098" name="Picture 3" descr="Hosanna-pp">
            <a:extLst>
              <a:ext uri="{FF2B5EF4-FFF2-40B4-BE49-F238E27FC236}">
                <a16:creationId xmlns:a16="http://schemas.microsoft.com/office/drawing/2014/main" id="{3AD7E6AC-88DF-4438-9A74-D1C0BB3D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A621C65B-2CFD-4945-95F2-822C7E097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F6BEB9B5-5F67-4CD4-B2B6-7D9E6EAD5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A40631F6-A57D-45E5-B8C5-5FDBF51EFA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Hosanna</a:t>
            </a:r>
            <a:endParaRPr lang="en-US">
              <a:ea typeface="+mj-ea"/>
            </a:endParaRPr>
          </a:p>
        </p:txBody>
      </p:sp>
      <p:pic>
        <p:nvPicPr>
          <p:cNvPr id="5122" name="Picture 3" descr="Hosanna-pp">
            <a:extLst>
              <a:ext uri="{FF2B5EF4-FFF2-40B4-BE49-F238E27FC236}">
                <a16:creationId xmlns:a16="http://schemas.microsoft.com/office/drawing/2014/main" id="{B9863DC9-3236-4A61-A40D-96F426B40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F51A0E2C-C2C3-4D86-8BB0-1C4AA97FF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7A4DA6A7-F5EE-4EDC-B3E1-527658B9E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F4BD7E8C-7C8A-443C-AFB7-AF29E59D56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Hosanna</a:t>
            </a:r>
            <a:endParaRPr lang="en-US">
              <a:ea typeface="+mj-ea"/>
            </a:endParaRPr>
          </a:p>
        </p:txBody>
      </p:sp>
      <p:pic>
        <p:nvPicPr>
          <p:cNvPr id="6146" name="Picture 3" descr="Hosanna-pp">
            <a:extLst>
              <a:ext uri="{FF2B5EF4-FFF2-40B4-BE49-F238E27FC236}">
                <a16:creationId xmlns:a16="http://schemas.microsoft.com/office/drawing/2014/main" id="{70399C0B-C5E5-40A7-AF3A-9F88BD009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F08F773E-B6C4-44EB-B9D3-9622E4A3E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1EEB2A9F-819D-4E91-B5F1-13C8C2106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3D7CE8C1-F874-46E5-9BD2-D4A65992135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Hosanna</a:t>
            </a:r>
            <a:endParaRPr lang="en-US">
              <a:ea typeface="+mj-ea"/>
            </a:endParaRPr>
          </a:p>
        </p:txBody>
      </p:sp>
      <p:pic>
        <p:nvPicPr>
          <p:cNvPr id="7170" name="Picture 3" descr="Hosanna-pp">
            <a:extLst>
              <a:ext uri="{FF2B5EF4-FFF2-40B4-BE49-F238E27FC236}">
                <a16:creationId xmlns:a16="http://schemas.microsoft.com/office/drawing/2014/main" id="{F6F08DF2-07AB-485E-89E5-828DE1940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E31A7C5F-F2DA-45F4-91EC-41A0D9618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B67BB22A-4AED-4AE7-95BD-A899908D9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Hosanna,</a:t>
            </a:r>
          </a:p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You’re My King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774047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919B341-21FD-4CB8-9010-ED4817FDEF7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1-1 Hosanna you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re my King</a:t>
            </a:r>
            <a:endParaRPr lang="en-US" altLang="en-US" sz="2400"/>
          </a:p>
        </p:txBody>
      </p:sp>
      <p:pic>
        <p:nvPicPr>
          <p:cNvPr id="2" name="Picture 25" descr="Hosanna You're My King 2vr-pp">
            <a:extLst>
              <a:ext uri="{FF2B5EF4-FFF2-40B4-BE49-F238E27FC236}">
                <a16:creationId xmlns:a16="http://schemas.microsoft.com/office/drawing/2014/main" id="{48572031-CBF2-404A-AD46-6D8DE0C5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Text Box 26">
            <a:extLst>
              <a:ext uri="{FF2B5EF4-FFF2-40B4-BE49-F238E27FC236}">
                <a16:creationId xmlns:a16="http://schemas.microsoft.com/office/drawing/2014/main" id="{D67D7FFB-282C-4173-B41D-3025B4FD2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198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Hosanna, You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re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3B7F7EE2-BC21-4282-ADE7-CB28930AEA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1-2 Hosanna you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re my King</a:t>
            </a:r>
            <a:endParaRPr lang="en-US" altLang="en-US" sz="2400"/>
          </a:p>
        </p:txBody>
      </p:sp>
      <p:pic>
        <p:nvPicPr>
          <p:cNvPr id="3074" name="Picture 8" descr="Hosanna You're My King 2vr-pp">
            <a:extLst>
              <a:ext uri="{FF2B5EF4-FFF2-40B4-BE49-F238E27FC236}">
                <a16:creationId xmlns:a16="http://schemas.microsoft.com/office/drawing/2014/main" id="{5888E963-8D42-424D-BA5A-7C8D5ACD8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9" name="Text Box 9">
            <a:extLst>
              <a:ext uri="{FF2B5EF4-FFF2-40B4-BE49-F238E27FC236}">
                <a16:creationId xmlns:a16="http://schemas.microsoft.com/office/drawing/2014/main" id="{B39FD1CA-1A00-4EB9-B390-A7781C1CF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198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Hosanna, You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re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D096E3CC-8096-42D8-9A4D-BF5B0491B1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1-3 Hosanna you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re my King</a:t>
            </a:r>
            <a:endParaRPr lang="en-US" altLang="en-US" sz="2400"/>
          </a:p>
        </p:txBody>
      </p:sp>
      <p:pic>
        <p:nvPicPr>
          <p:cNvPr id="4098" name="Picture 6" descr="Hosanna You're My King 2vr-pp">
            <a:extLst>
              <a:ext uri="{FF2B5EF4-FFF2-40B4-BE49-F238E27FC236}">
                <a16:creationId xmlns:a16="http://schemas.microsoft.com/office/drawing/2014/main" id="{99F90435-094C-4B6C-A6FB-DB6B2DBAE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Text Box 7">
            <a:extLst>
              <a:ext uri="{FF2B5EF4-FFF2-40B4-BE49-F238E27FC236}">
                <a16:creationId xmlns:a16="http://schemas.microsoft.com/office/drawing/2014/main" id="{80B29332-BE95-4FC0-91A1-D6F836F84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198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Hosanna, You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re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919B341-21FD-4CB8-9010-ED4817FDEF7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1-1 Hosanna you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re my King</a:t>
            </a:r>
            <a:endParaRPr lang="en-US" altLang="en-US" sz="2400"/>
          </a:p>
        </p:txBody>
      </p:sp>
      <p:pic>
        <p:nvPicPr>
          <p:cNvPr id="2" name="Picture 25" descr="Hosanna You're My King 2vr-pp">
            <a:extLst>
              <a:ext uri="{FF2B5EF4-FFF2-40B4-BE49-F238E27FC236}">
                <a16:creationId xmlns:a16="http://schemas.microsoft.com/office/drawing/2014/main" id="{48572031-CBF2-404A-AD46-6D8DE0C5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Text Box 26">
            <a:extLst>
              <a:ext uri="{FF2B5EF4-FFF2-40B4-BE49-F238E27FC236}">
                <a16:creationId xmlns:a16="http://schemas.microsoft.com/office/drawing/2014/main" id="{D67D7FFB-282C-4173-B41D-3025B4FD2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198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Hosanna, You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re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3B7F7EE2-BC21-4282-ADE7-CB28930AEA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1-2 Hosanna you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re my King</a:t>
            </a:r>
            <a:endParaRPr lang="en-US" altLang="en-US" sz="2400"/>
          </a:p>
        </p:txBody>
      </p:sp>
      <p:pic>
        <p:nvPicPr>
          <p:cNvPr id="3074" name="Picture 8" descr="Hosanna You're My King 2vr-pp">
            <a:extLst>
              <a:ext uri="{FF2B5EF4-FFF2-40B4-BE49-F238E27FC236}">
                <a16:creationId xmlns:a16="http://schemas.microsoft.com/office/drawing/2014/main" id="{5888E963-8D42-424D-BA5A-7C8D5ACD8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9" name="Text Box 9">
            <a:extLst>
              <a:ext uri="{FF2B5EF4-FFF2-40B4-BE49-F238E27FC236}">
                <a16:creationId xmlns:a16="http://schemas.microsoft.com/office/drawing/2014/main" id="{B39FD1CA-1A00-4EB9-B390-A7781C1CF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198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Hosanna, You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re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1026">
            <a:extLst>
              <a:ext uri="{FF2B5EF4-FFF2-40B4-BE49-F238E27FC236}">
                <a16:creationId xmlns:a16="http://schemas.microsoft.com/office/drawing/2014/main" id="{3DC84396-1A0A-43FF-B9F4-07ABB5016A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Glorify Thy Name</a:t>
            </a:r>
            <a:endParaRPr lang="en-US">
              <a:ea typeface="+mj-ea"/>
            </a:endParaRPr>
          </a:p>
        </p:txBody>
      </p:sp>
      <p:pic>
        <p:nvPicPr>
          <p:cNvPr id="3074" name="Picture 1027" descr="Glorify Thy Name-pp">
            <a:extLst>
              <a:ext uri="{FF2B5EF4-FFF2-40B4-BE49-F238E27FC236}">
                <a16:creationId xmlns:a16="http://schemas.microsoft.com/office/drawing/2014/main" id="{1C9BB23A-D472-4678-8358-255B9D268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1028">
            <a:extLst>
              <a:ext uri="{FF2B5EF4-FFF2-40B4-BE49-F238E27FC236}">
                <a16:creationId xmlns:a16="http://schemas.microsoft.com/office/drawing/2014/main" id="{B8D4DCE3-5C8F-471E-8BD9-983506B0B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3912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Glorify Thy Name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8181" name="Text Box 1029">
            <a:extLst>
              <a:ext uri="{FF2B5EF4-FFF2-40B4-BE49-F238E27FC236}">
                <a16:creationId xmlns:a16="http://schemas.microsoft.com/office/drawing/2014/main" id="{DE779138-8A91-4A78-BE3F-0DDD30D09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D096E3CC-8096-42D8-9A4D-BF5B0491B1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1-3 Hosanna you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re my King</a:t>
            </a:r>
            <a:endParaRPr lang="en-US" altLang="en-US" sz="2400"/>
          </a:p>
        </p:txBody>
      </p:sp>
      <p:pic>
        <p:nvPicPr>
          <p:cNvPr id="4098" name="Picture 6" descr="Hosanna You're My King 2vr-pp">
            <a:extLst>
              <a:ext uri="{FF2B5EF4-FFF2-40B4-BE49-F238E27FC236}">
                <a16:creationId xmlns:a16="http://schemas.microsoft.com/office/drawing/2014/main" id="{99F90435-094C-4B6C-A6FB-DB6B2DBAE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Text Box 7">
            <a:extLst>
              <a:ext uri="{FF2B5EF4-FFF2-40B4-BE49-F238E27FC236}">
                <a16:creationId xmlns:a16="http://schemas.microsoft.com/office/drawing/2014/main" id="{80B29332-BE95-4FC0-91A1-D6F836F84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198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Hosanna, You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re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I Walk With The King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B74AC1C-1697-4E00-A663-D3DBF7DC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#550</a:t>
            </a:r>
          </a:p>
        </p:txBody>
      </p:sp>
    </p:spTree>
    <p:extLst>
      <p:ext uri="{BB962C8B-B14F-4D97-AF65-F5344CB8AC3E}">
        <p14:creationId xmlns:p14="http://schemas.microsoft.com/office/powerpoint/2010/main" val="1892849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230BF39-E3CF-480C-96DD-F2F348D6BF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I Walk With the King</a:t>
            </a:r>
            <a:endParaRPr lang="en-US">
              <a:ea typeface="+mj-ea"/>
            </a:endParaRPr>
          </a:p>
        </p:txBody>
      </p:sp>
      <p:pic>
        <p:nvPicPr>
          <p:cNvPr id="2" name="Picture 29" descr="I Walk With The King-pp">
            <a:extLst>
              <a:ext uri="{FF2B5EF4-FFF2-40B4-BE49-F238E27FC236}">
                <a16:creationId xmlns:a16="http://schemas.microsoft.com/office/drawing/2014/main" id="{EF7A5492-FD57-4A2E-9EF3-7096FD390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" name="Text Box 30">
            <a:extLst>
              <a:ext uri="{FF2B5EF4-FFF2-40B4-BE49-F238E27FC236}">
                <a16:creationId xmlns:a16="http://schemas.microsoft.com/office/drawing/2014/main" id="{45263124-E2E7-4F9F-A018-51C9C89AF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9" name="Text Box 31">
            <a:extLst>
              <a:ext uri="{FF2B5EF4-FFF2-40B4-BE49-F238E27FC236}">
                <a16:creationId xmlns:a16="http://schemas.microsoft.com/office/drawing/2014/main" id="{34B1928E-6CCA-4908-9509-41C3F03FE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FE055E71-8A17-4B10-B6BC-E4BAD9202C7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I Walk With the King</a:t>
            </a:r>
            <a:endParaRPr lang="en-US">
              <a:ea typeface="+mj-ea"/>
            </a:endParaRPr>
          </a:p>
        </p:txBody>
      </p:sp>
      <p:pic>
        <p:nvPicPr>
          <p:cNvPr id="3074" name="Picture 3" descr="I Walk With The King-pp">
            <a:extLst>
              <a:ext uri="{FF2B5EF4-FFF2-40B4-BE49-F238E27FC236}">
                <a16:creationId xmlns:a16="http://schemas.microsoft.com/office/drawing/2014/main" id="{4D888F62-D8C2-404E-9F5A-FB9B138BB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4">
            <a:extLst>
              <a:ext uri="{FF2B5EF4-FFF2-40B4-BE49-F238E27FC236}">
                <a16:creationId xmlns:a16="http://schemas.microsoft.com/office/drawing/2014/main" id="{8D270633-D4B8-45B8-92BF-30BCCF987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5717" name="Text Box 5">
            <a:extLst>
              <a:ext uri="{FF2B5EF4-FFF2-40B4-BE49-F238E27FC236}">
                <a16:creationId xmlns:a16="http://schemas.microsoft.com/office/drawing/2014/main" id="{2395EAB0-2D3F-47F2-97B7-B88BF7D2A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4C69F4E5-756A-4022-93E1-B861FB11748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I Walk With the King</a:t>
            </a:r>
            <a:endParaRPr lang="en-US">
              <a:ea typeface="+mj-ea"/>
            </a:endParaRPr>
          </a:p>
        </p:txBody>
      </p:sp>
      <p:pic>
        <p:nvPicPr>
          <p:cNvPr id="4098" name="Picture 3" descr="I Walk With The King-pp">
            <a:extLst>
              <a:ext uri="{FF2B5EF4-FFF2-40B4-BE49-F238E27FC236}">
                <a16:creationId xmlns:a16="http://schemas.microsoft.com/office/drawing/2014/main" id="{D5260623-2D8E-4FD5-AFFC-06805A8A5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>
            <a:extLst>
              <a:ext uri="{FF2B5EF4-FFF2-40B4-BE49-F238E27FC236}">
                <a16:creationId xmlns:a16="http://schemas.microsoft.com/office/drawing/2014/main" id="{04519F7C-0024-44DB-82F3-BA3B0F5AD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id="{2FE2D967-8780-4E2A-87E3-5CBFB842D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32615E0D-C0F2-4B75-8A31-3517240BAC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1-4 I Walk With the King</a:t>
            </a:r>
            <a:endParaRPr lang="en-US">
              <a:ea typeface="+mj-ea"/>
            </a:endParaRPr>
          </a:p>
        </p:txBody>
      </p:sp>
      <p:pic>
        <p:nvPicPr>
          <p:cNvPr id="5122" name="Picture 3" descr="I Walk With The King-pp">
            <a:extLst>
              <a:ext uri="{FF2B5EF4-FFF2-40B4-BE49-F238E27FC236}">
                <a16:creationId xmlns:a16="http://schemas.microsoft.com/office/drawing/2014/main" id="{04EB30D2-8FEF-4EA3-800C-A1A86EAE2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4">
            <a:extLst>
              <a:ext uri="{FF2B5EF4-FFF2-40B4-BE49-F238E27FC236}">
                <a16:creationId xmlns:a16="http://schemas.microsoft.com/office/drawing/2014/main" id="{92AA3B01-51C0-416B-9D16-4B884AF57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7765" name="Text Box 5">
            <a:extLst>
              <a:ext uri="{FF2B5EF4-FFF2-40B4-BE49-F238E27FC236}">
                <a16:creationId xmlns:a16="http://schemas.microsoft.com/office/drawing/2014/main" id="{15D4E7A2-157C-4A89-9968-6BE63EB57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2BCC8027-9617-4861-A51E-B4B767CAC9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Walk With the King</a:t>
            </a:r>
            <a:endParaRPr lang="en-US">
              <a:ea typeface="+mj-ea"/>
            </a:endParaRPr>
          </a:p>
        </p:txBody>
      </p:sp>
      <p:pic>
        <p:nvPicPr>
          <p:cNvPr id="6146" name="Picture 6" descr="I Walk With The King-pp">
            <a:extLst>
              <a:ext uri="{FF2B5EF4-FFF2-40B4-BE49-F238E27FC236}">
                <a16:creationId xmlns:a16="http://schemas.microsoft.com/office/drawing/2014/main" id="{57280CFF-3146-4E86-8F44-9B8B1DE01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9" name="Text Box 7">
            <a:extLst>
              <a:ext uri="{FF2B5EF4-FFF2-40B4-BE49-F238E27FC236}">
                <a16:creationId xmlns:a16="http://schemas.microsoft.com/office/drawing/2014/main" id="{07E638ED-0806-4BF6-B94E-98D4BF676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1080" name="Text Box 8">
            <a:extLst>
              <a:ext uri="{FF2B5EF4-FFF2-40B4-BE49-F238E27FC236}">
                <a16:creationId xmlns:a16="http://schemas.microsoft.com/office/drawing/2014/main" id="{B08C2449-6218-40ED-9BED-DB0078F4B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F9E04D89-7FE3-41A9-9FE3-3ADAD955872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Walk With the King</a:t>
            </a:r>
            <a:endParaRPr lang="en-US">
              <a:ea typeface="+mj-ea"/>
            </a:endParaRPr>
          </a:p>
        </p:txBody>
      </p:sp>
      <p:pic>
        <p:nvPicPr>
          <p:cNvPr id="7170" name="Picture 3" descr="I Walk With The King-pp">
            <a:extLst>
              <a:ext uri="{FF2B5EF4-FFF2-40B4-BE49-F238E27FC236}">
                <a16:creationId xmlns:a16="http://schemas.microsoft.com/office/drawing/2014/main" id="{1CD925DB-5871-4775-B4E5-413D40B7C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 Box 4">
            <a:extLst>
              <a:ext uri="{FF2B5EF4-FFF2-40B4-BE49-F238E27FC236}">
                <a16:creationId xmlns:a16="http://schemas.microsoft.com/office/drawing/2014/main" id="{7B325A73-433A-47B3-A8A2-8AE244DBD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2101" name="Text Box 5">
            <a:extLst>
              <a:ext uri="{FF2B5EF4-FFF2-40B4-BE49-F238E27FC236}">
                <a16:creationId xmlns:a16="http://schemas.microsoft.com/office/drawing/2014/main" id="{37FFF665-C0DD-4046-9243-C70978339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9FAF3D1C-4A24-4430-AE39-4E2FCDAB79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I Walk With the King</a:t>
            </a:r>
            <a:endParaRPr lang="en-US">
              <a:ea typeface="+mj-ea"/>
            </a:endParaRPr>
          </a:p>
        </p:txBody>
      </p:sp>
      <p:pic>
        <p:nvPicPr>
          <p:cNvPr id="8194" name="Picture 3" descr="I Walk With The King-pp">
            <a:extLst>
              <a:ext uri="{FF2B5EF4-FFF2-40B4-BE49-F238E27FC236}">
                <a16:creationId xmlns:a16="http://schemas.microsoft.com/office/drawing/2014/main" id="{75D02818-9FDF-4B8D-8ED0-E4DD6100A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Text Box 4">
            <a:extLst>
              <a:ext uri="{FF2B5EF4-FFF2-40B4-BE49-F238E27FC236}">
                <a16:creationId xmlns:a16="http://schemas.microsoft.com/office/drawing/2014/main" id="{428438D5-3065-41AB-A210-14F128793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3125" name="Text Box 5">
            <a:extLst>
              <a:ext uri="{FF2B5EF4-FFF2-40B4-BE49-F238E27FC236}">
                <a16:creationId xmlns:a16="http://schemas.microsoft.com/office/drawing/2014/main" id="{E9FC6BBF-9A19-410F-A9FD-1613413D1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26">
            <a:extLst>
              <a:ext uri="{FF2B5EF4-FFF2-40B4-BE49-F238E27FC236}">
                <a16:creationId xmlns:a16="http://schemas.microsoft.com/office/drawing/2014/main" id="{E10CFDE4-3AF6-4791-8201-DEBF4DB000A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I Walk With the King</a:t>
            </a:r>
            <a:endParaRPr lang="en-US">
              <a:ea typeface="+mj-ea"/>
            </a:endParaRPr>
          </a:p>
        </p:txBody>
      </p:sp>
      <p:pic>
        <p:nvPicPr>
          <p:cNvPr id="9218" name="Picture 1027" descr="I Walk With The King-pp">
            <a:extLst>
              <a:ext uri="{FF2B5EF4-FFF2-40B4-BE49-F238E27FC236}">
                <a16:creationId xmlns:a16="http://schemas.microsoft.com/office/drawing/2014/main" id="{C011DBCB-37BB-4DBB-88FA-9897BE098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1028">
            <a:extLst>
              <a:ext uri="{FF2B5EF4-FFF2-40B4-BE49-F238E27FC236}">
                <a16:creationId xmlns:a16="http://schemas.microsoft.com/office/drawing/2014/main" id="{64212D6A-6BEB-4118-A9EF-C21422271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4149" name="Text Box 1029">
            <a:extLst>
              <a:ext uri="{FF2B5EF4-FFF2-40B4-BE49-F238E27FC236}">
                <a16:creationId xmlns:a16="http://schemas.microsoft.com/office/drawing/2014/main" id="{C163CC1B-0C6E-4A43-B8EE-9C6B6574D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C673E4AB-C299-40B1-87FE-AE60C2E952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Glorify Thy Name</a:t>
            </a:r>
            <a:endParaRPr lang="en-US">
              <a:ea typeface="+mj-ea"/>
            </a:endParaRPr>
          </a:p>
        </p:txBody>
      </p:sp>
      <p:pic>
        <p:nvPicPr>
          <p:cNvPr id="4098" name="Picture 3" descr="Glorify Thy Name-pp">
            <a:extLst>
              <a:ext uri="{FF2B5EF4-FFF2-40B4-BE49-F238E27FC236}">
                <a16:creationId xmlns:a16="http://schemas.microsoft.com/office/drawing/2014/main" id="{2775E623-9103-4BD1-B4CC-73382F8DB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18E5DE6D-D35D-48DF-BD6C-CD480F372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3912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Glorify Thy Name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82F15648-5148-4DC7-BC5B-8EAEC5F38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5B79A4F6-B6FD-4563-8FF4-B7A756B418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I Walk With the King</a:t>
            </a:r>
            <a:endParaRPr lang="en-US">
              <a:ea typeface="+mj-ea"/>
            </a:endParaRPr>
          </a:p>
        </p:txBody>
      </p:sp>
      <p:pic>
        <p:nvPicPr>
          <p:cNvPr id="18434" name="Picture 3" descr="I Walk With The King-pp">
            <a:extLst>
              <a:ext uri="{FF2B5EF4-FFF2-40B4-BE49-F238E27FC236}">
                <a16:creationId xmlns:a16="http://schemas.microsoft.com/office/drawing/2014/main" id="{4CBD5FFF-30E5-40BB-AACC-A1904C75E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ext Box 4">
            <a:extLst>
              <a:ext uri="{FF2B5EF4-FFF2-40B4-BE49-F238E27FC236}">
                <a16:creationId xmlns:a16="http://schemas.microsoft.com/office/drawing/2014/main" id="{E771441C-9423-4B8A-A130-FFA976AA1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2885" name="Text Box 5">
            <a:extLst>
              <a:ext uri="{FF2B5EF4-FFF2-40B4-BE49-F238E27FC236}">
                <a16:creationId xmlns:a16="http://schemas.microsoft.com/office/drawing/2014/main" id="{862B0811-65BE-4078-BF87-5A995AE5F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9669ACB9-F0A1-4441-B836-76604B9B791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I Walk With the King</a:t>
            </a:r>
            <a:endParaRPr lang="en-US">
              <a:ea typeface="+mj-ea"/>
            </a:endParaRPr>
          </a:p>
        </p:txBody>
      </p:sp>
      <p:pic>
        <p:nvPicPr>
          <p:cNvPr id="19458" name="Picture 3" descr="I Walk With The King-pp">
            <a:extLst>
              <a:ext uri="{FF2B5EF4-FFF2-40B4-BE49-F238E27FC236}">
                <a16:creationId xmlns:a16="http://schemas.microsoft.com/office/drawing/2014/main" id="{1056A590-CB28-44DE-BAC9-EA2E5C633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Text Box 4">
            <a:extLst>
              <a:ext uri="{FF2B5EF4-FFF2-40B4-BE49-F238E27FC236}">
                <a16:creationId xmlns:a16="http://schemas.microsoft.com/office/drawing/2014/main" id="{87BC0C81-007C-4363-AC06-360E58F01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3909" name="Text Box 5">
            <a:extLst>
              <a:ext uri="{FF2B5EF4-FFF2-40B4-BE49-F238E27FC236}">
                <a16:creationId xmlns:a16="http://schemas.microsoft.com/office/drawing/2014/main" id="{C37B19C7-F9D1-4F9D-B9A2-840B4D885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9D4DB805-148D-4B88-A6F7-FE168BD332A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I Walk With the King</a:t>
            </a:r>
            <a:endParaRPr lang="en-US">
              <a:ea typeface="+mj-ea"/>
            </a:endParaRPr>
          </a:p>
        </p:txBody>
      </p:sp>
      <p:pic>
        <p:nvPicPr>
          <p:cNvPr id="20482" name="Picture 3" descr="I Walk With The King-pp">
            <a:extLst>
              <a:ext uri="{FF2B5EF4-FFF2-40B4-BE49-F238E27FC236}">
                <a16:creationId xmlns:a16="http://schemas.microsoft.com/office/drawing/2014/main" id="{F0F88B1E-BD53-4226-8757-2EAAA48D4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Text Box 4">
            <a:extLst>
              <a:ext uri="{FF2B5EF4-FFF2-40B4-BE49-F238E27FC236}">
                <a16:creationId xmlns:a16="http://schemas.microsoft.com/office/drawing/2014/main" id="{70279D14-D24A-4364-A505-0D06FCC13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4933" name="Text Box 5">
            <a:extLst>
              <a:ext uri="{FF2B5EF4-FFF2-40B4-BE49-F238E27FC236}">
                <a16:creationId xmlns:a16="http://schemas.microsoft.com/office/drawing/2014/main" id="{DFA7ACF0-AE62-4153-8469-D5304DB47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7E6633DE-39D5-4DB0-A507-ED9D09644F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3-4 I Walk With the King</a:t>
            </a:r>
            <a:endParaRPr lang="en-US">
              <a:ea typeface="+mj-ea"/>
            </a:endParaRPr>
          </a:p>
        </p:txBody>
      </p:sp>
      <p:pic>
        <p:nvPicPr>
          <p:cNvPr id="21506" name="Picture 3" descr="I Walk With The King-pp">
            <a:extLst>
              <a:ext uri="{FF2B5EF4-FFF2-40B4-BE49-F238E27FC236}">
                <a16:creationId xmlns:a16="http://schemas.microsoft.com/office/drawing/2014/main" id="{03BAF44B-2798-4029-800E-432906EAE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Text Box 4">
            <a:extLst>
              <a:ext uri="{FF2B5EF4-FFF2-40B4-BE49-F238E27FC236}">
                <a16:creationId xmlns:a16="http://schemas.microsoft.com/office/drawing/2014/main" id="{92ADC9EC-C897-467F-BC7B-A57325CCF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5957" name="Text Box 5">
            <a:extLst>
              <a:ext uri="{FF2B5EF4-FFF2-40B4-BE49-F238E27FC236}">
                <a16:creationId xmlns:a16="http://schemas.microsoft.com/office/drawing/2014/main" id="{D5CC7CD0-87F2-4A62-9E7C-D4A1A437D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0B71AD59-DC35-4E3F-9BFE-9A8D148EAF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Walk With the King</a:t>
            </a:r>
            <a:endParaRPr lang="en-US">
              <a:ea typeface="+mj-ea"/>
            </a:endParaRPr>
          </a:p>
        </p:txBody>
      </p:sp>
      <p:pic>
        <p:nvPicPr>
          <p:cNvPr id="22530" name="Picture 6" descr="I Walk With The King-pp">
            <a:extLst>
              <a:ext uri="{FF2B5EF4-FFF2-40B4-BE49-F238E27FC236}">
                <a16:creationId xmlns:a16="http://schemas.microsoft.com/office/drawing/2014/main" id="{8BE0D6DE-A5B1-4375-A8D1-EE797BAA6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3" name="Text Box 7">
            <a:extLst>
              <a:ext uri="{FF2B5EF4-FFF2-40B4-BE49-F238E27FC236}">
                <a16:creationId xmlns:a16="http://schemas.microsoft.com/office/drawing/2014/main" id="{ABB96ACF-224C-47C0-89DF-9DCD7B990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6984" name="Text Box 8">
            <a:extLst>
              <a:ext uri="{FF2B5EF4-FFF2-40B4-BE49-F238E27FC236}">
                <a16:creationId xmlns:a16="http://schemas.microsoft.com/office/drawing/2014/main" id="{8FBA59A8-C261-44C0-87AE-7FCB94A8D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99F085D3-E3BA-4A5E-B76B-18D6627240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Walk With the King</a:t>
            </a:r>
            <a:endParaRPr lang="en-US">
              <a:ea typeface="+mj-ea"/>
            </a:endParaRPr>
          </a:p>
        </p:txBody>
      </p:sp>
      <p:pic>
        <p:nvPicPr>
          <p:cNvPr id="23554" name="Picture 3" descr="I Walk With The King-pp">
            <a:extLst>
              <a:ext uri="{FF2B5EF4-FFF2-40B4-BE49-F238E27FC236}">
                <a16:creationId xmlns:a16="http://schemas.microsoft.com/office/drawing/2014/main" id="{887DEE04-3C90-4FF7-8BAC-53413C5BB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Text Box 4">
            <a:extLst>
              <a:ext uri="{FF2B5EF4-FFF2-40B4-BE49-F238E27FC236}">
                <a16:creationId xmlns:a16="http://schemas.microsoft.com/office/drawing/2014/main" id="{0220EBC0-59D5-45CE-A6D7-361BF868D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8005" name="Text Box 5">
            <a:extLst>
              <a:ext uri="{FF2B5EF4-FFF2-40B4-BE49-F238E27FC236}">
                <a16:creationId xmlns:a16="http://schemas.microsoft.com/office/drawing/2014/main" id="{07CCC3C2-1296-4E43-A131-88E02E6A6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590CB86C-ECD4-433E-B6D2-5075EDB2DB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I Walk With the King</a:t>
            </a:r>
            <a:endParaRPr lang="en-US">
              <a:ea typeface="+mj-ea"/>
            </a:endParaRPr>
          </a:p>
        </p:txBody>
      </p:sp>
      <p:pic>
        <p:nvPicPr>
          <p:cNvPr id="24578" name="Picture 3" descr="I Walk With The King-pp">
            <a:extLst>
              <a:ext uri="{FF2B5EF4-FFF2-40B4-BE49-F238E27FC236}">
                <a16:creationId xmlns:a16="http://schemas.microsoft.com/office/drawing/2014/main" id="{5B7A5E08-EC58-4A4D-B706-53DC35588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Text Box 4">
            <a:extLst>
              <a:ext uri="{FF2B5EF4-FFF2-40B4-BE49-F238E27FC236}">
                <a16:creationId xmlns:a16="http://schemas.microsoft.com/office/drawing/2014/main" id="{CC9CB57E-E12C-4FC0-B8AC-67591F1A0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9029" name="Text Box 5">
            <a:extLst>
              <a:ext uri="{FF2B5EF4-FFF2-40B4-BE49-F238E27FC236}">
                <a16:creationId xmlns:a16="http://schemas.microsoft.com/office/drawing/2014/main" id="{A6C0B7AE-D958-4626-9072-F3D9887EC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3AA0F799-625C-4A6D-8E47-05B5738619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I Walk With the King</a:t>
            </a:r>
            <a:endParaRPr lang="en-US">
              <a:ea typeface="+mj-ea"/>
            </a:endParaRPr>
          </a:p>
        </p:txBody>
      </p:sp>
      <p:pic>
        <p:nvPicPr>
          <p:cNvPr id="25602" name="Picture 3" descr="I Walk With The King-pp">
            <a:extLst>
              <a:ext uri="{FF2B5EF4-FFF2-40B4-BE49-F238E27FC236}">
                <a16:creationId xmlns:a16="http://schemas.microsoft.com/office/drawing/2014/main" id="{DD434D90-F8FF-4049-894A-C157E294D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Text Box 4">
            <a:extLst>
              <a:ext uri="{FF2B5EF4-FFF2-40B4-BE49-F238E27FC236}">
                <a16:creationId xmlns:a16="http://schemas.microsoft.com/office/drawing/2014/main" id="{94158AD4-4B84-4BF5-BACB-83C4085BB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0053" name="Text Box 5">
            <a:extLst>
              <a:ext uri="{FF2B5EF4-FFF2-40B4-BE49-F238E27FC236}">
                <a16:creationId xmlns:a16="http://schemas.microsoft.com/office/drawing/2014/main" id="{695D54C2-9FE7-40C3-A754-B7BE1F556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Opening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652622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Ancient Words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1928391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026">
            <a:extLst>
              <a:ext uri="{FF2B5EF4-FFF2-40B4-BE49-F238E27FC236}">
                <a16:creationId xmlns:a16="http://schemas.microsoft.com/office/drawing/2014/main" id="{D61C99D7-70C5-4D37-BC59-3B53888626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Glorify Thy Name</a:t>
            </a:r>
            <a:endParaRPr lang="en-US">
              <a:ea typeface="+mj-ea"/>
            </a:endParaRPr>
          </a:p>
        </p:txBody>
      </p:sp>
      <p:pic>
        <p:nvPicPr>
          <p:cNvPr id="5122" name="Picture 1027" descr="Glorify Thy Name-pp">
            <a:extLst>
              <a:ext uri="{FF2B5EF4-FFF2-40B4-BE49-F238E27FC236}">
                <a16:creationId xmlns:a16="http://schemas.microsoft.com/office/drawing/2014/main" id="{0D621291-E316-4E7C-86F0-BA63C4700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1028">
            <a:extLst>
              <a:ext uri="{FF2B5EF4-FFF2-40B4-BE49-F238E27FC236}">
                <a16:creationId xmlns:a16="http://schemas.microsoft.com/office/drawing/2014/main" id="{E5EEF3EA-5E35-48E3-BC71-EEAF74D39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3912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Glorify Thy Name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9205" name="Text Box 1029">
            <a:extLst>
              <a:ext uri="{FF2B5EF4-FFF2-40B4-BE49-F238E27FC236}">
                <a16:creationId xmlns:a16="http://schemas.microsoft.com/office/drawing/2014/main" id="{4B3C7102-59E5-46EA-B3CB-A8BBE2723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499C12A-8906-4427-B4A4-9DD056E7D3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Ancient Words</a:t>
            </a:r>
            <a:endParaRPr lang="en-US">
              <a:ea typeface="+mj-ea"/>
            </a:endParaRPr>
          </a:p>
        </p:txBody>
      </p:sp>
      <p:pic>
        <p:nvPicPr>
          <p:cNvPr id="2" name="Picture 15" descr="Ancient Words-pp">
            <a:extLst>
              <a:ext uri="{FF2B5EF4-FFF2-40B4-BE49-F238E27FC236}">
                <a16:creationId xmlns:a16="http://schemas.microsoft.com/office/drawing/2014/main" id="{6D56E5D5-371A-49EC-B9F8-05E5D489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16">
            <a:extLst>
              <a:ext uri="{FF2B5EF4-FFF2-40B4-BE49-F238E27FC236}">
                <a16:creationId xmlns:a16="http://schemas.microsoft.com/office/drawing/2014/main" id="{43A22CD7-33DB-492C-9EF6-0DFFCBFC7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F81950C-3BA5-4144-AC63-A6FCB9F77E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Ancient Words</a:t>
            </a:r>
            <a:endParaRPr lang="en-US">
              <a:ea typeface="+mj-ea"/>
            </a:endParaRPr>
          </a:p>
        </p:txBody>
      </p:sp>
      <p:pic>
        <p:nvPicPr>
          <p:cNvPr id="3074" name="Picture 3" descr="Ancient Words-pp">
            <a:extLst>
              <a:ext uri="{FF2B5EF4-FFF2-40B4-BE49-F238E27FC236}">
                <a16:creationId xmlns:a16="http://schemas.microsoft.com/office/drawing/2014/main" id="{5C485CAA-E442-4BAE-A36E-0066020FC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>
            <a:extLst>
              <a:ext uri="{FF2B5EF4-FFF2-40B4-BE49-F238E27FC236}">
                <a16:creationId xmlns:a16="http://schemas.microsoft.com/office/drawing/2014/main" id="{853A2887-8D86-4E3E-A206-6FBD6E214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8D9C6433-A97B-4122-ACE2-F3FD64BCB1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Ancient Words</a:t>
            </a:r>
            <a:endParaRPr lang="en-US">
              <a:ea typeface="+mj-ea"/>
            </a:endParaRPr>
          </a:p>
        </p:txBody>
      </p:sp>
      <p:pic>
        <p:nvPicPr>
          <p:cNvPr id="4098" name="Picture 3" descr="Ancient Words-pp">
            <a:extLst>
              <a:ext uri="{FF2B5EF4-FFF2-40B4-BE49-F238E27FC236}">
                <a16:creationId xmlns:a16="http://schemas.microsoft.com/office/drawing/2014/main" id="{7DB3B879-7AB0-4A90-B0B5-9A0B3DFE2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6283AB7D-D1B7-4DB0-9F85-36A89E33F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E7E2E985-17D3-4407-9E09-C9D6DBEDEE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Ancient Words</a:t>
            </a:r>
            <a:endParaRPr lang="en-US">
              <a:ea typeface="+mj-ea"/>
            </a:endParaRPr>
          </a:p>
        </p:txBody>
      </p:sp>
      <p:pic>
        <p:nvPicPr>
          <p:cNvPr id="5122" name="Picture 3" descr="Ancient Words-pp">
            <a:extLst>
              <a:ext uri="{FF2B5EF4-FFF2-40B4-BE49-F238E27FC236}">
                <a16:creationId xmlns:a16="http://schemas.microsoft.com/office/drawing/2014/main" id="{16871C57-F3F4-405A-9C04-25B7AD6DA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4">
            <a:extLst>
              <a:ext uri="{FF2B5EF4-FFF2-40B4-BE49-F238E27FC236}">
                <a16:creationId xmlns:a16="http://schemas.microsoft.com/office/drawing/2014/main" id="{929292EA-8C8A-41FA-9EEE-6207EED83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035A7E09-3D4F-4E9E-BE9B-CA4321F691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Ancient Words</a:t>
            </a:r>
            <a:endParaRPr lang="en-US">
              <a:ea typeface="+mj-ea"/>
            </a:endParaRPr>
          </a:p>
        </p:txBody>
      </p:sp>
      <p:pic>
        <p:nvPicPr>
          <p:cNvPr id="6146" name="Picture 3" descr="Ancient Words-pp">
            <a:extLst>
              <a:ext uri="{FF2B5EF4-FFF2-40B4-BE49-F238E27FC236}">
                <a16:creationId xmlns:a16="http://schemas.microsoft.com/office/drawing/2014/main" id="{FF791750-4B84-499C-B816-5896438A1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4">
            <a:extLst>
              <a:ext uri="{FF2B5EF4-FFF2-40B4-BE49-F238E27FC236}">
                <a16:creationId xmlns:a16="http://schemas.microsoft.com/office/drawing/2014/main" id="{ECC17CED-E008-4853-8FB3-1BAE988AE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BBB780FE-9F3F-439D-B196-745BAABE7A5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Ancient Words</a:t>
            </a:r>
            <a:endParaRPr lang="en-US">
              <a:ea typeface="+mj-ea"/>
            </a:endParaRPr>
          </a:p>
        </p:txBody>
      </p:sp>
      <p:pic>
        <p:nvPicPr>
          <p:cNvPr id="7170" name="Picture 3" descr="Ancient Words-pp">
            <a:extLst>
              <a:ext uri="{FF2B5EF4-FFF2-40B4-BE49-F238E27FC236}">
                <a16:creationId xmlns:a16="http://schemas.microsoft.com/office/drawing/2014/main" id="{47EDED9F-17EC-4E65-824F-6D7C8A860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>
            <a:extLst>
              <a:ext uri="{FF2B5EF4-FFF2-40B4-BE49-F238E27FC236}">
                <a16:creationId xmlns:a16="http://schemas.microsoft.com/office/drawing/2014/main" id="{07117796-7003-4CE5-83C0-94B1F32C6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B4A6BDAC-161C-4594-926A-8C332F91EF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Ancient Words</a:t>
            </a:r>
            <a:endParaRPr lang="en-US">
              <a:ea typeface="+mj-ea"/>
            </a:endParaRPr>
          </a:p>
        </p:txBody>
      </p:sp>
      <p:pic>
        <p:nvPicPr>
          <p:cNvPr id="8194" name="Picture 3" descr="Ancient Words-pp">
            <a:extLst>
              <a:ext uri="{FF2B5EF4-FFF2-40B4-BE49-F238E27FC236}">
                <a16:creationId xmlns:a16="http://schemas.microsoft.com/office/drawing/2014/main" id="{2693C25A-9BBA-4B0C-AFC8-17D3C14D4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>
            <a:extLst>
              <a:ext uri="{FF2B5EF4-FFF2-40B4-BE49-F238E27FC236}">
                <a16:creationId xmlns:a16="http://schemas.microsoft.com/office/drawing/2014/main" id="{4B5E59D7-A127-475D-A0FE-9085A32F5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13AC8F02-2571-487D-82A8-85A010F221D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Ancient Words</a:t>
            </a:r>
            <a:endParaRPr lang="en-US">
              <a:ea typeface="+mj-ea"/>
            </a:endParaRPr>
          </a:p>
        </p:txBody>
      </p:sp>
      <p:pic>
        <p:nvPicPr>
          <p:cNvPr id="9218" name="Picture 3" descr="Ancient Words-pp">
            <a:extLst>
              <a:ext uri="{FF2B5EF4-FFF2-40B4-BE49-F238E27FC236}">
                <a16:creationId xmlns:a16="http://schemas.microsoft.com/office/drawing/2014/main" id="{5298C214-B928-457B-B576-E9AF86C7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4">
            <a:extLst>
              <a:ext uri="{FF2B5EF4-FFF2-40B4-BE49-F238E27FC236}">
                <a16:creationId xmlns:a16="http://schemas.microsoft.com/office/drawing/2014/main" id="{CFA2B9F7-E7C6-4F08-8062-CF1CC0BC5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390817DD-6E04-46B8-921C-338922A2963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Ancient Words</a:t>
            </a:r>
            <a:endParaRPr lang="en-US">
              <a:ea typeface="+mj-ea"/>
            </a:endParaRPr>
          </a:p>
        </p:txBody>
      </p:sp>
      <p:pic>
        <p:nvPicPr>
          <p:cNvPr id="10242" name="Picture 4" descr="Ancient Words-pp">
            <a:extLst>
              <a:ext uri="{FF2B5EF4-FFF2-40B4-BE49-F238E27FC236}">
                <a16:creationId xmlns:a16="http://schemas.microsoft.com/office/drawing/2014/main" id="{63572A18-DA6D-4986-AB1B-CAC39C00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5">
            <a:extLst>
              <a:ext uri="{FF2B5EF4-FFF2-40B4-BE49-F238E27FC236}">
                <a16:creationId xmlns:a16="http://schemas.microsoft.com/office/drawing/2014/main" id="{74EB5E9E-BBE6-47C9-B079-A8D7F1462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34C4C8D1-117A-4C5E-968E-84CF1438B5A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Ancient Words</a:t>
            </a:r>
            <a:endParaRPr lang="en-US">
              <a:ea typeface="+mj-ea"/>
            </a:endParaRPr>
          </a:p>
        </p:txBody>
      </p:sp>
      <p:pic>
        <p:nvPicPr>
          <p:cNvPr id="11266" name="Picture 3" descr="Ancient Words-pp">
            <a:extLst>
              <a:ext uri="{FF2B5EF4-FFF2-40B4-BE49-F238E27FC236}">
                <a16:creationId xmlns:a16="http://schemas.microsoft.com/office/drawing/2014/main" id="{9DAF6855-E2E7-4443-A830-CD02C2271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4">
            <a:extLst>
              <a:ext uri="{FF2B5EF4-FFF2-40B4-BE49-F238E27FC236}">
                <a16:creationId xmlns:a16="http://schemas.microsoft.com/office/drawing/2014/main" id="{B35F6CE0-7738-47DB-98FD-6AA631B82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1337D295-3D8E-464A-AB15-D92EE2425E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Glorify Thy Name</a:t>
            </a:r>
            <a:endParaRPr lang="en-US">
              <a:ea typeface="+mj-ea"/>
            </a:endParaRPr>
          </a:p>
        </p:txBody>
      </p:sp>
      <p:pic>
        <p:nvPicPr>
          <p:cNvPr id="6146" name="Picture 3" descr="Glorify Thy Name-pp">
            <a:extLst>
              <a:ext uri="{FF2B5EF4-FFF2-40B4-BE49-F238E27FC236}">
                <a16:creationId xmlns:a16="http://schemas.microsoft.com/office/drawing/2014/main" id="{1D8209E3-D520-458E-97BC-8B8CAB8F6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105AD949-D5CF-44BE-BF22-D17F2317F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3912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Glorify Thy Name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94CDADB5-DBED-4ABF-B3B7-BE858E249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AB0EBB3B-9315-4B39-9EDA-79AECA4343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Coda-1 Ancient Words</a:t>
            </a:r>
            <a:endParaRPr lang="en-US">
              <a:ea typeface="+mj-ea"/>
            </a:endParaRPr>
          </a:p>
        </p:txBody>
      </p:sp>
      <p:pic>
        <p:nvPicPr>
          <p:cNvPr id="12290" name="Picture 3" descr="Ancient Words-pp">
            <a:extLst>
              <a:ext uri="{FF2B5EF4-FFF2-40B4-BE49-F238E27FC236}">
                <a16:creationId xmlns:a16="http://schemas.microsoft.com/office/drawing/2014/main" id="{B130F7B6-064B-4C6F-8082-A57C208B6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>
            <a:extLst>
              <a:ext uri="{FF2B5EF4-FFF2-40B4-BE49-F238E27FC236}">
                <a16:creationId xmlns:a16="http://schemas.microsoft.com/office/drawing/2014/main" id="{93939A95-E33D-411B-98A6-3C1294099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B6B3398A-9DE3-4C1E-B61D-950DE519DF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Coda-2 Ancient Words</a:t>
            </a:r>
            <a:endParaRPr lang="en-US">
              <a:ea typeface="+mj-ea"/>
            </a:endParaRPr>
          </a:p>
        </p:txBody>
      </p:sp>
      <p:pic>
        <p:nvPicPr>
          <p:cNvPr id="13314" name="Picture 3" descr="Ancient Words-pp">
            <a:extLst>
              <a:ext uri="{FF2B5EF4-FFF2-40B4-BE49-F238E27FC236}">
                <a16:creationId xmlns:a16="http://schemas.microsoft.com/office/drawing/2014/main" id="{45D23E68-BEC7-4003-A58B-A87FAD27E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>
            <a:extLst>
              <a:ext uri="{FF2B5EF4-FFF2-40B4-BE49-F238E27FC236}">
                <a16:creationId xmlns:a16="http://schemas.microsoft.com/office/drawing/2014/main" id="{4775593F-6132-4566-A3A7-8BE933388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B842598D-5479-480E-9AB1-2575E28D29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tag Ancient Words</a:t>
            </a:r>
            <a:endParaRPr lang="en-US">
              <a:ea typeface="+mj-ea"/>
            </a:endParaRPr>
          </a:p>
        </p:txBody>
      </p:sp>
      <p:pic>
        <p:nvPicPr>
          <p:cNvPr id="14338" name="Picture 4" descr="Ancient Words-pp">
            <a:extLst>
              <a:ext uri="{FF2B5EF4-FFF2-40B4-BE49-F238E27FC236}">
                <a16:creationId xmlns:a16="http://schemas.microsoft.com/office/drawing/2014/main" id="{1FA2EEF0-EEBF-4282-AC2A-1349925FB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5">
            <a:extLst>
              <a:ext uri="{FF2B5EF4-FFF2-40B4-BE49-F238E27FC236}">
                <a16:creationId xmlns:a16="http://schemas.microsoft.com/office/drawing/2014/main" id="{9163343A-1801-42BC-8FD3-7B2F90833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2 </a:t>
            </a:r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Timothy </a:t>
            </a:r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2:14-15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75323" y="423197"/>
            <a:ext cx="347500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SCRIPTURE:</a:t>
            </a:r>
          </a:p>
        </p:txBody>
      </p:sp>
    </p:spTree>
    <p:extLst>
      <p:ext uri="{BB962C8B-B14F-4D97-AF65-F5344CB8AC3E}">
        <p14:creationId xmlns:p14="http://schemas.microsoft.com/office/powerpoint/2010/main" val="21915014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79B6BC-8172-4048-B7E7-A983D2D29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684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1180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0" y="136788"/>
            <a:ext cx="12191998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white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What Type Of Bible Do You Have?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194816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5C9BA9-3B17-43DB-9720-CD6E8735E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151" y="0"/>
            <a:ext cx="7041697" cy="971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506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B2DC993-9B06-45B1-B2FD-26A4B07AA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75" y="0"/>
            <a:ext cx="6522649" cy="918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3614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A9E99-B16C-4CE5-9CFD-C625B98A3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799" y="5078061"/>
            <a:ext cx="7772400" cy="1140065"/>
          </a:xfrm>
        </p:spPr>
        <p:txBody>
          <a:bodyPr anchor="ctr">
            <a:normAutofit fontScale="90000"/>
          </a:bodyPr>
          <a:lstStyle/>
          <a:p>
            <a:r>
              <a:rPr lang="en-US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…A STUDY BIBLE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0" y="-189783"/>
            <a:ext cx="12191998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prstClr val="white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Every Bible is…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488675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1B9EFCF-F04A-41BD-B0F1-AFFB1273F5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E1B13">
                  <a:alpha val="75000"/>
                </a:srgbClr>
              </a:gs>
              <a:gs pos="100000">
                <a:srgbClr val="2E1B13">
                  <a:alpha val="50000"/>
                </a:srgb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1566420" y="-196075"/>
            <a:ext cx="9059158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j-ea"/>
                <a:cs typeface="Aharoni" panose="02010803020104030203" pitchFamily="2" charset="-79"/>
              </a:rPr>
              <a:t>A Study Bible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8EEA1-E74B-471A-8D7F-E97EA203C4A7}"/>
              </a:ext>
            </a:extLst>
          </p:cNvPr>
          <p:cNvSpPr txBox="1"/>
          <p:nvPr/>
        </p:nvSpPr>
        <p:spPr>
          <a:xfrm>
            <a:off x="495299" y="1472469"/>
            <a:ext cx="11201399" cy="4406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Acts 17:11</a:t>
            </a:r>
          </a:p>
          <a:p>
            <a:pPr marL="1600200" lvl="2" indent="-6858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l-GR" sz="4800" b="1" i="0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ἀνακρίνω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 = examine, search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2 Tim. 2:15</a:t>
            </a:r>
          </a:p>
          <a:p>
            <a:pPr marL="1600200" lvl="2" indent="-6858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4800" b="1" dirty="0">
                <a:solidFill>
                  <a:srgbClr val="FFC000">
                    <a:lumMod val="60000"/>
                    <a:lumOff val="40000"/>
                  </a:srgbClr>
                </a:solidFill>
                <a:latin typeface="Gill Sans MT" panose="020B0502020104020203" pitchFamily="34" charset="0"/>
                <a:cs typeface="Aharoni" panose="02010803020104030203" pitchFamily="2" charset="-79"/>
              </a:rPr>
              <a:t>Σπουδάζω</a:t>
            </a:r>
            <a:r>
              <a:rPr lang="en-US" sz="4800" b="1" dirty="0">
                <a:solidFill>
                  <a:srgbClr val="FFC000">
                    <a:lumMod val="60000"/>
                    <a:lumOff val="40000"/>
                  </a:srgbClr>
                </a:solidFill>
                <a:latin typeface="Gill Sans MT" panose="020B0502020104020203" pitchFamily="34" charset="0"/>
                <a:cs typeface="Aharoni" panose="02010803020104030203" pitchFamily="2" charset="-79"/>
              </a:rPr>
              <a:t> = “make every effort”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45917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FA8E09F7-9168-4510-8A6B-CEE7E6B8330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Glorify Thy Name</a:t>
            </a:r>
            <a:endParaRPr lang="en-US">
              <a:ea typeface="+mj-ea"/>
            </a:endParaRPr>
          </a:p>
        </p:txBody>
      </p:sp>
      <p:pic>
        <p:nvPicPr>
          <p:cNvPr id="7170" name="Picture 3" descr="Glorify Thy Name-pp">
            <a:extLst>
              <a:ext uri="{FF2B5EF4-FFF2-40B4-BE49-F238E27FC236}">
                <a16:creationId xmlns:a16="http://schemas.microsoft.com/office/drawing/2014/main" id="{F158A6B4-D0F9-4E56-A12F-3CFE85B6A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FC6ACA99-CC26-4525-AF49-A816F3FBD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3912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Glorify Thy Name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7158" name="Text Box 6">
            <a:extLst>
              <a:ext uri="{FF2B5EF4-FFF2-40B4-BE49-F238E27FC236}">
                <a16:creationId xmlns:a16="http://schemas.microsoft.com/office/drawing/2014/main" id="{C96369F5-8C09-4C98-AD27-161DAFBD8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A9E99-B16C-4CE5-9CFD-C625B98A3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5078061"/>
            <a:ext cx="12192000" cy="1140065"/>
          </a:xfrm>
        </p:spPr>
        <p:txBody>
          <a:bodyPr anchor="ctr">
            <a:noAutofit/>
          </a:bodyPr>
          <a:lstStyle/>
          <a:p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…A LIFE-APPLICATION BIBLE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0" y="-189783"/>
            <a:ext cx="12191998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prstClr val="white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Every Bible is…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742766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1B9EFCF-F04A-41BD-B0F1-AFFB1273F5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E1B13">
                  <a:alpha val="75000"/>
                </a:srgbClr>
              </a:gs>
              <a:gs pos="100000">
                <a:srgbClr val="2E1B13">
                  <a:alpha val="50000"/>
                </a:srgb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1042305" y="-196075"/>
            <a:ext cx="10107386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j-ea"/>
                <a:cs typeface="Aharoni" panose="02010803020104030203" pitchFamily="2" charset="-79"/>
              </a:rPr>
              <a:t>A Life-Application Bible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8EEA1-E74B-471A-8D7F-E97EA203C4A7}"/>
              </a:ext>
            </a:extLst>
          </p:cNvPr>
          <p:cNvSpPr txBox="1"/>
          <p:nvPr/>
        </p:nvSpPr>
        <p:spPr>
          <a:xfrm>
            <a:off x="495299" y="1472469"/>
            <a:ext cx="11201399" cy="217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Jms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. 1:22-27</a:t>
            </a:r>
          </a:p>
          <a:p>
            <a:pPr algn="ctr">
              <a:lnSpc>
                <a:spcPct val="150000"/>
              </a:lnSpc>
              <a:defRPr/>
            </a:pP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Rom. 2:13</a:t>
            </a:r>
          </a:p>
        </p:txBody>
      </p:sp>
    </p:spTree>
    <p:extLst>
      <p:ext uri="{BB962C8B-B14F-4D97-AF65-F5344CB8AC3E}">
        <p14:creationId xmlns:p14="http://schemas.microsoft.com/office/powerpoint/2010/main" val="35387648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A9E99-B16C-4CE5-9CFD-C625B98A3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078061"/>
            <a:ext cx="12191998" cy="1140065"/>
          </a:xfrm>
        </p:spPr>
        <p:txBody>
          <a:bodyPr anchor="ctr">
            <a:noAutofit/>
          </a:bodyPr>
          <a:lstStyle/>
          <a:p>
            <a:r>
              <a:rPr lang="en-US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…A SPIRIT-FILLED BIBLE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0" y="-189783"/>
            <a:ext cx="12191998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prstClr val="white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Every Bible is…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125334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1B9EFCF-F04A-41BD-B0F1-AFFB1273F5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E1B13">
                  <a:alpha val="75000"/>
                </a:srgbClr>
              </a:gs>
              <a:gs pos="100000">
                <a:srgbClr val="2E1B13">
                  <a:alpha val="50000"/>
                </a:srgb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1566420" y="-196075"/>
            <a:ext cx="9059158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j-ea"/>
                <a:cs typeface="Aharoni" panose="02010803020104030203" pitchFamily="2" charset="-79"/>
              </a:rPr>
              <a:t>A Spirit-filled Bible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8EEA1-E74B-471A-8D7F-E97EA203C4A7}"/>
              </a:ext>
            </a:extLst>
          </p:cNvPr>
          <p:cNvSpPr txBox="1"/>
          <p:nvPr/>
        </p:nvSpPr>
        <p:spPr>
          <a:xfrm>
            <a:off x="495299" y="1472469"/>
            <a:ext cx="11201399" cy="4394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1 Pet. 1:10-12</a:t>
            </a:r>
            <a:endParaRPr lang="en-US" sz="4800" b="1" dirty="0">
              <a:solidFill>
                <a:srgbClr val="FFC000">
                  <a:lumMod val="60000"/>
                  <a:lumOff val="40000"/>
                </a:srgbClr>
              </a:solidFill>
              <a:latin typeface="Gill Sans MT" panose="020B0502020104020203" pitchFamily="34" charset="0"/>
              <a:cs typeface="Aharoni" panose="02010803020104030203" pitchFamily="2" charset="-79"/>
            </a:endParaRP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2 Pet. 1:21</a:t>
            </a:r>
            <a:endParaRPr lang="en-US" sz="4800" b="1" u="none" noProof="0" dirty="0">
              <a:solidFill>
                <a:srgbClr val="FFC000">
                  <a:lumMod val="60000"/>
                  <a:lumOff val="40000"/>
                </a:srgbClr>
              </a:solidFill>
              <a:latin typeface="Gill Sans MT" panose="020B0502020104020203" pitchFamily="34" charset="0"/>
              <a:cs typeface="Aharoni" panose="02010803020104030203" pitchFamily="2" charset="-79"/>
            </a:endParaRP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2 Sam. 23:2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2 Tim. 3:16-17</a:t>
            </a:r>
          </a:p>
        </p:txBody>
      </p:sp>
    </p:spTree>
    <p:extLst>
      <p:ext uri="{BB962C8B-B14F-4D97-AF65-F5344CB8AC3E}">
        <p14:creationId xmlns:p14="http://schemas.microsoft.com/office/powerpoint/2010/main" val="41133852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A9E99-B16C-4CE5-9CFD-C625B98A3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53618"/>
            <a:ext cx="12191998" cy="1140065"/>
          </a:xfrm>
        </p:spPr>
        <p:txBody>
          <a:bodyPr anchor="ctr">
            <a:noAutofit/>
          </a:bodyPr>
          <a:lstStyle/>
          <a:p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…FOR MEN, WOMEN,</a:t>
            </a:r>
            <a:b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&amp; CHILDREN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0" y="-189783"/>
            <a:ext cx="12191998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prstClr val="white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Every Bible is…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760323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E69D24-3793-4CFC-AB45-BCA1B0F65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9" y="-1"/>
            <a:ext cx="6858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771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1B9EFCF-F04A-41BD-B0F1-AFFB1273F5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E1B13">
                  <a:alpha val="75000"/>
                </a:srgbClr>
              </a:gs>
              <a:gs pos="100000">
                <a:srgbClr val="2E1B13">
                  <a:alpha val="50000"/>
                </a:srgb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0" y="-196075"/>
            <a:ext cx="12192000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white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…For Men, Women,&amp; Children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8EEA1-E74B-471A-8D7F-E97EA203C4A7}"/>
              </a:ext>
            </a:extLst>
          </p:cNvPr>
          <p:cNvSpPr txBox="1"/>
          <p:nvPr/>
        </p:nvSpPr>
        <p:spPr>
          <a:xfrm>
            <a:off x="495299" y="1472469"/>
            <a:ext cx="11201399" cy="4394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Gal. 3:26-29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rgbClr val="FFC000">
                    <a:lumMod val="60000"/>
                    <a:lumOff val="40000"/>
                  </a:srgbClr>
                </a:solidFill>
                <a:latin typeface="Gill Sans MT" panose="020B0502020104020203" pitchFamily="34" charset="0"/>
                <a:cs typeface="Aharoni" panose="02010803020104030203" pitchFamily="2" charset="-79"/>
              </a:rPr>
              <a:t>Titus 2:1-8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Matt. 19:14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rgbClr val="FFC000">
                    <a:lumMod val="60000"/>
                    <a:lumOff val="40000"/>
                  </a:srgbClr>
                </a:solidFill>
                <a:latin typeface="Gill Sans MT" panose="020B0502020104020203" pitchFamily="34" charset="0"/>
                <a:cs typeface="Aharoni" panose="02010803020104030203" pitchFamily="2" charset="-79"/>
              </a:rPr>
              <a:t>2 Cor. 5:10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783636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A9E99-B16C-4CE5-9CFD-C625B98A3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53618"/>
            <a:ext cx="12191998" cy="1140065"/>
          </a:xfrm>
        </p:spPr>
        <p:txBody>
          <a:bodyPr anchor="ctr">
            <a:noAutofit/>
          </a:bodyPr>
          <a:lstStyle/>
          <a:p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…FOR JEWS &amp; GENTILES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0" y="-189783"/>
            <a:ext cx="12191998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prstClr val="white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Every Bible is…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923605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1B9EFCF-F04A-41BD-B0F1-AFFB1273F5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E1B13">
                  <a:alpha val="75000"/>
                </a:srgbClr>
              </a:gs>
              <a:gs pos="100000">
                <a:srgbClr val="2E1B13">
                  <a:alpha val="50000"/>
                </a:srgb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0" y="-196075"/>
            <a:ext cx="12192000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white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…For Jews &amp; Gentiles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8EEA1-E74B-471A-8D7F-E97EA203C4A7}"/>
              </a:ext>
            </a:extLst>
          </p:cNvPr>
          <p:cNvSpPr txBox="1"/>
          <p:nvPr/>
        </p:nvSpPr>
        <p:spPr>
          <a:xfrm>
            <a:off x="495300" y="1785921"/>
            <a:ext cx="11201399" cy="328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Gal. 3:26-29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rgbClr val="FFC000">
                    <a:lumMod val="60000"/>
                    <a:lumOff val="40000"/>
                  </a:srgbClr>
                </a:solidFill>
                <a:latin typeface="Gill Sans MT" panose="020B0502020104020203" pitchFamily="34" charset="0"/>
                <a:cs typeface="Aharoni" panose="02010803020104030203" pitchFamily="2" charset="-79"/>
              </a:rPr>
              <a:t>Col. 3:11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Rom. 10:12</a:t>
            </a:r>
          </a:p>
        </p:txBody>
      </p:sp>
    </p:spTree>
    <p:extLst>
      <p:ext uri="{BB962C8B-B14F-4D97-AF65-F5344CB8AC3E}">
        <p14:creationId xmlns:p14="http://schemas.microsoft.com/office/powerpoint/2010/main" val="37961682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A9E99-B16C-4CE5-9CFD-C625B98A3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53618"/>
            <a:ext cx="12191998" cy="1140065"/>
          </a:xfrm>
        </p:spPr>
        <p:txBody>
          <a:bodyPr anchor="ctr">
            <a:noAutofit/>
          </a:bodyPr>
          <a:lstStyle/>
          <a:p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…A FOUNDER’S BIBLE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0" y="-189783"/>
            <a:ext cx="12191998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prstClr val="white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Every Bible is…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49515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4778110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1B9EFCF-F04A-41BD-B0F1-AFFB1273F5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E1B13">
                  <a:alpha val="75000"/>
                </a:srgbClr>
              </a:gs>
              <a:gs pos="100000">
                <a:srgbClr val="2E1B13">
                  <a:alpha val="50000"/>
                </a:srgb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0" y="-196075"/>
            <a:ext cx="12192000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white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…A Founder’s Bible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8EEA1-E74B-471A-8D7F-E97EA203C4A7}"/>
              </a:ext>
            </a:extLst>
          </p:cNvPr>
          <p:cNvSpPr txBox="1"/>
          <p:nvPr/>
        </p:nvSpPr>
        <p:spPr>
          <a:xfrm>
            <a:off x="495300" y="1785921"/>
            <a:ext cx="11201399" cy="328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Matt. 16:18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rgbClr val="FFC000">
                    <a:lumMod val="60000"/>
                    <a:lumOff val="40000"/>
                  </a:srgbClr>
                </a:solidFill>
                <a:latin typeface="Gill Sans MT" panose="020B0502020104020203" pitchFamily="34" charset="0"/>
                <a:cs typeface="Aharoni" panose="02010803020104030203" pitchFamily="2" charset="-79"/>
              </a:rPr>
              <a:t>Eph. 2:19-20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Col. 1:18</a:t>
            </a:r>
          </a:p>
        </p:txBody>
      </p:sp>
    </p:spTree>
    <p:extLst>
      <p:ext uri="{BB962C8B-B14F-4D97-AF65-F5344CB8AC3E}">
        <p14:creationId xmlns:p14="http://schemas.microsoft.com/office/powerpoint/2010/main" val="2658971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A9E99-B16C-4CE5-9CFD-C625B98A3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53618"/>
            <a:ext cx="12191998" cy="1140065"/>
          </a:xfrm>
        </p:spPr>
        <p:txBody>
          <a:bodyPr anchor="ctr">
            <a:noAutofit/>
          </a:bodyPr>
          <a:lstStyle/>
          <a:p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…A ONE-BIG-STORY BIBLE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0" y="-189783"/>
            <a:ext cx="12191998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prstClr val="white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Every Bible is…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024248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1B9EFCF-F04A-41BD-B0F1-AFFB1273F5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E1B13">
                  <a:alpha val="75000"/>
                </a:srgbClr>
              </a:gs>
              <a:gs pos="100000">
                <a:srgbClr val="2E1B13">
                  <a:alpha val="50000"/>
                </a:srgb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0" y="-196075"/>
            <a:ext cx="12192000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white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…A One-Big-Story Bible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8EEA1-E74B-471A-8D7F-E97EA203C4A7}"/>
              </a:ext>
            </a:extLst>
          </p:cNvPr>
          <p:cNvSpPr txBox="1"/>
          <p:nvPr/>
        </p:nvSpPr>
        <p:spPr>
          <a:xfrm>
            <a:off x="495300" y="1785921"/>
            <a:ext cx="11201399" cy="328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Rom. 15:4, 16:26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rgbClr val="FFC000">
                    <a:lumMod val="60000"/>
                    <a:lumOff val="40000"/>
                  </a:srgbClr>
                </a:solidFill>
                <a:latin typeface="Gill Sans MT" panose="020B0502020104020203" pitchFamily="34" charset="0"/>
                <a:cs typeface="Aharoni" panose="02010803020104030203" pitchFamily="2" charset="-79"/>
              </a:rPr>
              <a:t>1 Pet. 1:10-12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Acts 8:35</a:t>
            </a:r>
          </a:p>
        </p:txBody>
      </p:sp>
    </p:spTree>
    <p:extLst>
      <p:ext uri="{BB962C8B-B14F-4D97-AF65-F5344CB8AC3E}">
        <p14:creationId xmlns:p14="http://schemas.microsoft.com/office/powerpoint/2010/main" val="14813609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A9E99-B16C-4CE5-9CFD-C625B98A3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53618"/>
            <a:ext cx="12191998" cy="1140065"/>
          </a:xfrm>
        </p:spPr>
        <p:txBody>
          <a:bodyPr anchor="ctr">
            <a:noAutofit/>
          </a:bodyPr>
          <a:lstStyle/>
          <a:p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…AN OUTREACH BIBLE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0" y="-189783"/>
            <a:ext cx="12191998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prstClr val="white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Every Bible is…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630451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1B9EFCF-F04A-41BD-B0F1-AFFB1273F5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E1B13">
                  <a:alpha val="75000"/>
                </a:srgbClr>
              </a:gs>
              <a:gs pos="100000">
                <a:srgbClr val="2E1B13">
                  <a:alpha val="50000"/>
                </a:srgb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0" y="-196075"/>
            <a:ext cx="12192000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white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…An Outreach Bible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8EEA1-E74B-471A-8D7F-E97EA203C4A7}"/>
              </a:ext>
            </a:extLst>
          </p:cNvPr>
          <p:cNvSpPr txBox="1"/>
          <p:nvPr/>
        </p:nvSpPr>
        <p:spPr>
          <a:xfrm>
            <a:off x="495300" y="1785921"/>
            <a:ext cx="11201399" cy="4394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rgbClr val="FFC000">
                    <a:lumMod val="60000"/>
                    <a:lumOff val="40000"/>
                  </a:srgbClr>
                </a:solidFill>
                <a:latin typeface="Gill Sans MT" panose="020B0502020104020203" pitchFamily="34" charset="0"/>
                <a:cs typeface="Aharoni" panose="02010803020104030203" pitchFamily="2" charset="-79"/>
              </a:rPr>
              <a:t>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att. 28:18-20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rgbClr val="FFC000">
                    <a:lumMod val="60000"/>
                    <a:lumOff val="40000"/>
                  </a:srgbClr>
                </a:solidFill>
                <a:latin typeface="Gill Sans MT" panose="020B0502020104020203" pitchFamily="34" charset="0"/>
                <a:cs typeface="Aharoni" panose="02010803020104030203" pitchFamily="2" charset="-79"/>
              </a:rPr>
              <a:t>Jn. 7:42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Acts 17:2, 18:28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rgbClr val="FFC000">
                    <a:lumMod val="60000"/>
                    <a:lumOff val="40000"/>
                  </a:srgbClr>
                </a:solidFill>
                <a:latin typeface="Gill Sans MT" panose="020B0502020104020203" pitchFamily="34" charset="0"/>
                <a:cs typeface="Aharoni" panose="02010803020104030203" pitchFamily="2" charset="-79"/>
              </a:rPr>
              <a:t>Rom. 1:16, 16:26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645593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A9E99-B16C-4CE5-9CFD-C625B98A3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53618"/>
            <a:ext cx="12191998" cy="1140065"/>
          </a:xfrm>
        </p:spPr>
        <p:txBody>
          <a:bodyPr anchor="ctr">
            <a:noAutofit/>
          </a:bodyPr>
          <a:lstStyle/>
          <a:p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…A PASTOR’S BIBLE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0" y="-189783"/>
            <a:ext cx="12191998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prstClr val="white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Every Bible is…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531623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1B9EFCF-F04A-41BD-B0F1-AFFB1273F5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E1B13">
                  <a:alpha val="75000"/>
                </a:srgbClr>
              </a:gs>
              <a:gs pos="100000">
                <a:srgbClr val="2E1B13">
                  <a:alpha val="50000"/>
                </a:srgb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0" y="-196075"/>
            <a:ext cx="12192000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white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…A Pastor’s Bible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8EEA1-E74B-471A-8D7F-E97EA203C4A7}"/>
              </a:ext>
            </a:extLst>
          </p:cNvPr>
          <p:cNvSpPr txBox="1"/>
          <p:nvPr/>
        </p:nvSpPr>
        <p:spPr>
          <a:xfrm>
            <a:off x="495300" y="1785921"/>
            <a:ext cx="11201399" cy="328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Eph. 4:11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rgbClr val="FFC000">
                    <a:lumMod val="60000"/>
                    <a:lumOff val="40000"/>
                  </a:srgbClr>
                </a:solidFill>
                <a:latin typeface="Gill Sans MT" panose="020B0502020104020203" pitchFamily="34" charset="0"/>
                <a:cs typeface="Aharoni" panose="02010803020104030203" pitchFamily="2" charset="-79"/>
              </a:rPr>
              <a:t>1 Tim. 3:1-3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Titus 1:5-6, 9</a:t>
            </a:r>
          </a:p>
        </p:txBody>
      </p:sp>
    </p:spTree>
    <p:extLst>
      <p:ext uri="{BB962C8B-B14F-4D97-AF65-F5344CB8AC3E}">
        <p14:creationId xmlns:p14="http://schemas.microsoft.com/office/powerpoint/2010/main" val="29861616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A9E99-B16C-4CE5-9CFD-C625B98A3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53618"/>
            <a:ext cx="12191998" cy="1140065"/>
          </a:xfrm>
        </p:spPr>
        <p:txBody>
          <a:bodyPr anchor="ctr">
            <a:noAutofit/>
          </a:bodyPr>
          <a:lstStyle/>
          <a:p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…A PREACHING BIBLE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0" y="-189783"/>
            <a:ext cx="12191998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prstClr val="white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Every Bible is…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0961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1B9EFCF-F04A-41BD-B0F1-AFFB1273F5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E1B13">
                  <a:alpha val="75000"/>
                </a:srgbClr>
              </a:gs>
              <a:gs pos="100000">
                <a:srgbClr val="2E1B13">
                  <a:alpha val="50000"/>
                </a:srgb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27F2-052B-477E-8BE8-48AB6864BD78}"/>
              </a:ext>
            </a:extLst>
          </p:cNvPr>
          <p:cNvSpPr txBox="1">
            <a:spLocks/>
          </p:cNvSpPr>
          <p:nvPr/>
        </p:nvSpPr>
        <p:spPr>
          <a:xfrm>
            <a:off x="0" y="-196075"/>
            <a:ext cx="12192000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white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…A Preaching Bible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8EEA1-E74B-471A-8D7F-E97EA203C4A7}"/>
              </a:ext>
            </a:extLst>
          </p:cNvPr>
          <p:cNvSpPr txBox="1"/>
          <p:nvPr/>
        </p:nvSpPr>
        <p:spPr>
          <a:xfrm>
            <a:off x="495300" y="1785921"/>
            <a:ext cx="11201399" cy="217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haroni" panose="02010803020104030203" pitchFamily="2" charset="-79"/>
              </a:rPr>
              <a:t>1 Tim. 4:6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rgbClr val="FFC000">
                    <a:lumMod val="60000"/>
                    <a:lumOff val="40000"/>
                  </a:srgbClr>
                </a:solidFill>
                <a:latin typeface="Gill Sans MT" panose="020B0502020104020203" pitchFamily="34" charset="0"/>
                <a:cs typeface="Aharoni" panose="02010803020104030203" pitchFamily="2" charset="-79"/>
              </a:rPr>
              <a:t>1 Thess. 3:2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862102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C253E-4C52-47FD-A266-D942FA862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905"/>
            <a:ext cx="12192000" cy="811180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1B9EFCF-F04A-41BD-B0F1-AFFB1273F5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E1B13">
                  <a:alpha val="75000"/>
                </a:srgbClr>
              </a:gs>
              <a:gs pos="100000">
                <a:srgbClr val="2E1B13">
                  <a:alpha val="50000"/>
                </a:srgb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8EEA1-E74B-471A-8D7F-E97EA203C4A7}"/>
              </a:ext>
            </a:extLst>
          </p:cNvPr>
          <p:cNvSpPr txBox="1"/>
          <p:nvPr/>
        </p:nvSpPr>
        <p:spPr>
          <a:xfrm>
            <a:off x="782127" y="1706989"/>
            <a:ext cx="10627744" cy="1722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C000">
                    <a:lumMod val="60000"/>
                    <a:lumOff val="40000"/>
                  </a:srgbClr>
                </a:solidFill>
                <a:latin typeface="Gill Sans MT" panose="020B0502020104020203" pitchFamily="34" charset="0"/>
                <a:cs typeface="Aharoni" panose="02010803020104030203" pitchFamily="2" charset="-79"/>
              </a:rPr>
              <a:t>BIBLE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C22D64-B6CF-4646-8CEB-49769826DFF1}"/>
              </a:ext>
            </a:extLst>
          </p:cNvPr>
          <p:cNvSpPr txBox="1">
            <a:spLocks/>
          </p:cNvSpPr>
          <p:nvPr/>
        </p:nvSpPr>
        <p:spPr>
          <a:xfrm>
            <a:off x="1566420" y="838211"/>
            <a:ext cx="9059158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j-ea"/>
                <a:cs typeface="Aharoni" panose="02010803020104030203" pitchFamily="2" charset="-79"/>
              </a:rPr>
              <a:t>What Kind Of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0F2B0F-1028-4FBD-9737-2024F3397CF2}"/>
              </a:ext>
            </a:extLst>
          </p:cNvPr>
          <p:cNvSpPr txBox="1">
            <a:spLocks/>
          </p:cNvSpPr>
          <p:nvPr/>
        </p:nvSpPr>
        <p:spPr>
          <a:xfrm>
            <a:off x="1566420" y="3221632"/>
            <a:ext cx="9059158" cy="1668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prstClr val="white"/>
                </a:solidFill>
                <a:latin typeface="Brush Script MT" panose="03060802040406070304" pitchFamily="66" charset="0"/>
                <a:cs typeface="Aharoni" panose="02010803020104030203" pitchFamily="2" charset="-79"/>
              </a:rPr>
              <a:t>Is Yours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j-ea"/>
                <a:cs typeface="Aharoni" panose="020108030201040302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482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He’s My King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4730040-8A2B-44E7-8590-B5284613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#166</a:t>
            </a:r>
          </a:p>
        </p:txBody>
      </p:sp>
    </p:spTree>
    <p:extLst>
      <p:ext uri="{BB962C8B-B14F-4D97-AF65-F5344CB8AC3E}">
        <p14:creationId xmlns:p14="http://schemas.microsoft.com/office/powerpoint/2010/main" val="42248122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3C5081A-4075-4C5E-9CC8-03A70D7F16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1 Still</a:t>
            </a:r>
            <a:endParaRPr lang="en-US">
              <a:ea typeface="ＭＳ Ｐゴシック" charset="0"/>
            </a:endParaRPr>
          </a:p>
        </p:txBody>
      </p:sp>
      <p:sp>
        <p:nvSpPr>
          <p:cNvPr id="14338" name="Picture 1" descr="We Have Come to Worship-pp.tif1">
            <a:extLst>
              <a:ext uri="{FF2B5EF4-FFF2-40B4-BE49-F238E27FC236}">
                <a16:creationId xmlns:a16="http://schemas.microsoft.com/office/drawing/2014/main" id="{4AC1666C-57A7-4FC9-B05D-44F3887A0E04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9D7F3AE3-70FD-4613-B3EF-A446440C0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40" name="Picture 8" descr="Still-rjt-13-pp">
            <a:extLst>
              <a:ext uri="{FF2B5EF4-FFF2-40B4-BE49-F238E27FC236}">
                <a16:creationId xmlns:a16="http://schemas.microsoft.com/office/drawing/2014/main" id="{C148F11E-436F-44E0-B302-A147A167E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9">
            <a:extLst>
              <a:ext uri="{FF2B5EF4-FFF2-40B4-BE49-F238E27FC236}">
                <a16:creationId xmlns:a16="http://schemas.microsoft.com/office/drawing/2014/main" id="{F10DCB14-4AB5-49CD-B02F-78B118F56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DCF3CDC-24B5-4147-82EE-94164DF67B2D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C-1 Still</a:t>
            </a:r>
            <a:endParaRPr lang="en-US">
              <a:ea typeface="ＭＳ Ｐゴシック" charset="0"/>
            </a:endParaRPr>
          </a:p>
        </p:txBody>
      </p:sp>
      <p:sp>
        <p:nvSpPr>
          <p:cNvPr id="16386" name="Picture 1" descr="We Have Come to Worship-pp.tif1">
            <a:extLst>
              <a:ext uri="{FF2B5EF4-FFF2-40B4-BE49-F238E27FC236}">
                <a16:creationId xmlns:a16="http://schemas.microsoft.com/office/drawing/2014/main" id="{42734446-8A2C-4AD4-979D-EB8071E684D1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99332" name="Rectangle 4">
            <a:extLst>
              <a:ext uri="{FF2B5EF4-FFF2-40B4-BE49-F238E27FC236}">
                <a16:creationId xmlns:a16="http://schemas.microsoft.com/office/drawing/2014/main" id="{86E3E154-F577-4909-89FC-E86FAC67F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8" name="Picture 5" descr="Still-rjt-13-pp">
            <a:extLst>
              <a:ext uri="{FF2B5EF4-FFF2-40B4-BE49-F238E27FC236}">
                <a16:creationId xmlns:a16="http://schemas.microsoft.com/office/drawing/2014/main" id="{16A7CF8D-7B77-4903-8BCF-E48958C03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Rectangle 6">
            <a:extLst>
              <a:ext uri="{FF2B5EF4-FFF2-40B4-BE49-F238E27FC236}">
                <a16:creationId xmlns:a16="http://schemas.microsoft.com/office/drawing/2014/main" id="{0D0B14EA-1138-4C46-AA21-EB8397E2A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DDDB618-4816-427D-9B43-C2A048B02348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C-2 Still</a:t>
            </a:r>
            <a:endParaRPr lang="en-US">
              <a:ea typeface="ＭＳ Ｐゴシック" charset="0"/>
            </a:endParaRPr>
          </a:p>
        </p:txBody>
      </p:sp>
      <p:sp>
        <p:nvSpPr>
          <p:cNvPr id="18434" name="Picture 1" descr="We Have Come to Worship-pp.tif1">
            <a:extLst>
              <a:ext uri="{FF2B5EF4-FFF2-40B4-BE49-F238E27FC236}">
                <a16:creationId xmlns:a16="http://schemas.microsoft.com/office/drawing/2014/main" id="{08E2B0E5-9206-4257-A254-C3AF81E1FBC6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01380" name="Rectangle 4">
            <a:extLst>
              <a:ext uri="{FF2B5EF4-FFF2-40B4-BE49-F238E27FC236}">
                <a16:creationId xmlns:a16="http://schemas.microsoft.com/office/drawing/2014/main" id="{1921C22F-376B-4BA9-A3D1-2A62A976B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6" name="Picture 5" descr="Still-rjt-13-pp">
            <a:extLst>
              <a:ext uri="{FF2B5EF4-FFF2-40B4-BE49-F238E27FC236}">
                <a16:creationId xmlns:a16="http://schemas.microsoft.com/office/drawing/2014/main" id="{FEE45410-2204-4825-8B6F-2C1FEFB81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Rectangle 6">
            <a:extLst>
              <a:ext uri="{FF2B5EF4-FFF2-40B4-BE49-F238E27FC236}">
                <a16:creationId xmlns:a16="http://schemas.microsoft.com/office/drawing/2014/main" id="{7E6F2192-6935-4C93-94E9-FF4EEEF89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D035EE0-ED7F-4644-936E-1ECE14BFDCED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2 Still</a:t>
            </a:r>
            <a:endParaRPr lang="en-US">
              <a:ea typeface="ＭＳ Ｐゴシック" charset="0"/>
            </a:endParaRPr>
          </a:p>
        </p:txBody>
      </p:sp>
      <p:sp>
        <p:nvSpPr>
          <p:cNvPr id="20482" name="Picture 1" descr="We Have Come to Worship-pp.tif1">
            <a:extLst>
              <a:ext uri="{FF2B5EF4-FFF2-40B4-BE49-F238E27FC236}">
                <a16:creationId xmlns:a16="http://schemas.microsoft.com/office/drawing/2014/main" id="{EBB2D8FF-6776-4247-9BD5-C4C83AA3189E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82948" name="Rectangle 4">
            <a:extLst>
              <a:ext uri="{FF2B5EF4-FFF2-40B4-BE49-F238E27FC236}">
                <a16:creationId xmlns:a16="http://schemas.microsoft.com/office/drawing/2014/main" id="{E29B6306-D4A6-4452-9433-C3F6D5AFC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4" name="Picture 5" descr="Still-rjt-13-pp">
            <a:extLst>
              <a:ext uri="{FF2B5EF4-FFF2-40B4-BE49-F238E27FC236}">
                <a16:creationId xmlns:a16="http://schemas.microsoft.com/office/drawing/2014/main" id="{E1CFA251-412C-4B58-9D28-97F0756BD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Rectangle 6">
            <a:extLst>
              <a:ext uri="{FF2B5EF4-FFF2-40B4-BE49-F238E27FC236}">
                <a16:creationId xmlns:a16="http://schemas.microsoft.com/office/drawing/2014/main" id="{871FD7F3-B37A-4E85-8974-21A196475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985836A-A59F-47B7-9574-9E35C0B5CED3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C-1 Still</a:t>
            </a:r>
            <a:endParaRPr lang="en-US">
              <a:ea typeface="ＭＳ Ｐゴシック" charset="0"/>
            </a:endParaRPr>
          </a:p>
        </p:txBody>
      </p:sp>
      <p:sp>
        <p:nvSpPr>
          <p:cNvPr id="22530" name="Picture 1" descr="We Have Come to Worship-pp.tif1">
            <a:extLst>
              <a:ext uri="{FF2B5EF4-FFF2-40B4-BE49-F238E27FC236}">
                <a16:creationId xmlns:a16="http://schemas.microsoft.com/office/drawing/2014/main" id="{E020977B-E140-438E-9B63-25FF0801C244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84996" name="Rectangle 4">
            <a:extLst>
              <a:ext uri="{FF2B5EF4-FFF2-40B4-BE49-F238E27FC236}">
                <a16:creationId xmlns:a16="http://schemas.microsoft.com/office/drawing/2014/main" id="{C0401294-03AC-4B1C-8B67-D4509E75D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2" name="Picture 5" descr="Still-rjt-13-pp">
            <a:extLst>
              <a:ext uri="{FF2B5EF4-FFF2-40B4-BE49-F238E27FC236}">
                <a16:creationId xmlns:a16="http://schemas.microsoft.com/office/drawing/2014/main" id="{F6228933-1C39-4A1A-B70A-B37A251E1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Rectangle 6">
            <a:extLst>
              <a:ext uri="{FF2B5EF4-FFF2-40B4-BE49-F238E27FC236}">
                <a16:creationId xmlns:a16="http://schemas.microsoft.com/office/drawing/2014/main" id="{DC3F4FB6-F0A2-4A06-A09C-CC1EE7541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D3CD2BE-9346-476E-BDEA-8F847C42133D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C-2 Still</a:t>
            </a:r>
            <a:endParaRPr lang="en-US">
              <a:ea typeface="ＭＳ Ｐゴシック" charset="0"/>
            </a:endParaRPr>
          </a:p>
        </p:txBody>
      </p:sp>
      <p:sp>
        <p:nvSpPr>
          <p:cNvPr id="24578" name="Picture 1" descr="We Have Come to Worship-pp.tif1">
            <a:extLst>
              <a:ext uri="{FF2B5EF4-FFF2-40B4-BE49-F238E27FC236}">
                <a16:creationId xmlns:a16="http://schemas.microsoft.com/office/drawing/2014/main" id="{C3F05BB6-4052-42C2-9A6B-9327522EA12A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4E613B06-FD1E-4C26-BE9A-73E9A748D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580" name="Picture 5" descr="Still-rjt-13-pp">
            <a:extLst>
              <a:ext uri="{FF2B5EF4-FFF2-40B4-BE49-F238E27FC236}">
                <a16:creationId xmlns:a16="http://schemas.microsoft.com/office/drawing/2014/main" id="{01A35B2E-16E3-48F4-B068-7EB58F301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Rectangle 6">
            <a:extLst>
              <a:ext uri="{FF2B5EF4-FFF2-40B4-BE49-F238E27FC236}">
                <a16:creationId xmlns:a16="http://schemas.microsoft.com/office/drawing/2014/main" id="{8E4C38B1-FFA9-493A-9EF8-F9B105FCA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96F7388-8991-4645-A676-6E910AF47A81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Bridge1 Still</a:t>
            </a:r>
            <a:endParaRPr lang="en-US">
              <a:ea typeface="ＭＳ Ｐゴシック" charset="0"/>
            </a:endParaRPr>
          </a:p>
        </p:txBody>
      </p:sp>
      <p:sp>
        <p:nvSpPr>
          <p:cNvPr id="26626" name="Picture 1" descr="We Have Come to Worship-pp.tif1">
            <a:extLst>
              <a:ext uri="{FF2B5EF4-FFF2-40B4-BE49-F238E27FC236}">
                <a16:creationId xmlns:a16="http://schemas.microsoft.com/office/drawing/2014/main" id="{F705DCD4-53ED-4373-9DA3-B722C0603B28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8CBB8D03-A3F4-46A3-B120-78635D65F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8" name="Picture 5" descr="Still-rjt-13-pp">
            <a:extLst>
              <a:ext uri="{FF2B5EF4-FFF2-40B4-BE49-F238E27FC236}">
                <a16:creationId xmlns:a16="http://schemas.microsoft.com/office/drawing/2014/main" id="{A7F29F6D-C392-41F4-9610-76541B06F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Rectangle 6">
            <a:extLst>
              <a:ext uri="{FF2B5EF4-FFF2-40B4-BE49-F238E27FC236}">
                <a16:creationId xmlns:a16="http://schemas.microsoft.com/office/drawing/2014/main" id="{E612978D-C1F2-4F20-8C25-54CFEF4C5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E23BA64-2309-4083-87C3-C03611EA050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Bridge2 Still</a:t>
            </a:r>
            <a:endParaRPr lang="en-US">
              <a:ea typeface="ＭＳ Ｐゴシック" charset="0"/>
            </a:endParaRPr>
          </a:p>
        </p:txBody>
      </p:sp>
      <p:sp>
        <p:nvSpPr>
          <p:cNvPr id="28674" name="Picture 1" descr="We Have Come to Worship-pp.tif1">
            <a:extLst>
              <a:ext uri="{FF2B5EF4-FFF2-40B4-BE49-F238E27FC236}">
                <a16:creationId xmlns:a16="http://schemas.microsoft.com/office/drawing/2014/main" id="{786B80A5-3134-4A2D-B5E6-23CAFC0BFE05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91140" name="Rectangle 4">
            <a:extLst>
              <a:ext uri="{FF2B5EF4-FFF2-40B4-BE49-F238E27FC236}">
                <a16:creationId xmlns:a16="http://schemas.microsoft.com/office/drawing/2014/main" id="{C05D56D0-0AFC-4755-94C9-3C0C318D5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6" name="Picture 5" descr="Still-rjt-13-pp">
            <a:extLst>
              <a:ext uri="{FF2B5EF4-FFF2-40B4-BE49-F238E27FC236}">
                <a16:creationId xmlns:a16="http://schemas.microsoft.com/office/drawing/2014/main" id="{8F46102D-C5C1-4CF7-8F78-8D6B21CF2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Rectangle 6">
            <a:extLst>
              <a:ext uri="{FF2B5EF4-FFF2-40B4-BE49-F238E27FC236}">
                <a16:creationId xmlns:a16="http://schemas.microsoft.com/office/drawing/2014/main" id="{7F5C615E-7EFD-4A4B-BF6B-2E6221596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649EA3B-CD0A-415E-8ECD-574A3ADA8680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2c-1 Still</a:t>
            </a:r>
            <a:endParaRPr lang="en-US">
              <a:ea typeface="ＭＳ Ｐゴシック" charset="0"/>
            </a:endParaRPr>
          </a:p>
        </p:txBody>
      </p:sp>
      <p:sp>
        <p:nvSpPr>
          <p:cNvPr id="30722" name="Picture 1" descr="We Have Come to Worship-pp.tif1">
            <a:extLst>
              <a:ext uri="{FF2B5EF4-FFF2-40B4-BE49-F238E27FC236}">
                <a16:creationId xmlns:a16="http://schemas.microsoft.com/office/drawing/2014/main" id="{EE36418F-C7DE-47A5-B2C0-6F27B7DC0E11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93188" name="Rectangle 4">
            <a:extLst>
              <a:ext uri="{FF2B5EF4-FFF2-40B4-BE49-F238E27FC236}">
                <a16:creationId xmlns:a16="http://schemas.microsoft.com/office/drawing/2014/main" id="{7B9B4D8E-990F-4BCF-BF27-B30913F8D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4" name="Picture 5" descr="Still-rjt-13-pp">
            <a:extLst>
              <a:ext uri="{FF2B5EF4-FFF2-40B4-BE49-F238E27FC236}">
                <a16:creationId xmlns:a16="http://schemas.microsoft.com/office/drawing/2014/main" id="{B6494F95-1528-4B9D-AEA0-B9824F5E5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Rectangle 6">
            <a:extLst>
              <a:ext uri="{FF2B5EF4-FFF2-40B4-BE49-F238E27FC236}">
                <a16:creationId xmlns:a16="http://schemas.microsoft.com/office/drawing/2014/main" id="{027E39DF-7291-4F56-B131-610094069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3C20E59-2121-48E7-AA21-2A0FACEDE869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2c-2 Still</a:t>
            </a:r>
            <a:endParaRPr lang="en-US">
              <a:ea typeface="ＭＳ Ｐゴシック" charset="0"/>
            </a:endParaRPr>
          </a:p>
        </p:txBody>
      </p:sp>
      <p:sp>
        <p:nvSpPr>
          <p:cNvPr id="32770" name="Picture 1" descr="We Have Come to Worship-pp.tif1">
            <a:extLst>
              <a:ext uri="{FF2B5EF4-FFF2-40B4-BE49-F238E27FC236}">
                <a16:creationId xmlns:a16="http://schemas.microsoft.com/office/drawing/2014/main" id="{4D216168-F912-4498-B9A5-FC3FA9078862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58F5A1BB-F4FF-43B7-94A8-5341DECE1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5" descr="Still-rjt-13-pp">
            <a:extLst>
              <a:ext uri="{FF2B5EF4-FFF2-40B4-BE49-F238E27FC236}">
                <a16:creationId xmlns:a16="http://schemas.microsoft.com/office/drawing/2014/main" id="{AC0DB876-CF77-4278-A5AB-11A96A8AE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Rectangle 6">
            <a:extLst>
              <a:ext uri="{FF2B5EF4-FFF2-40B4-BE49-F238E27FC236}">
                <a16:creationId xmlns:a16="http://schemas.microsoft.com/office/drawing/2014/main" id="{E192E26B-53C3-47FE-BB24-3BABC371E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BA087798-10FB-4D2D-BBEA-77A943B3EE68}" vid="{E489556B-90A8-4078-8C18-E8D34B6FFB29}"/>
    </a:ext>
  </a:extLst>
</a:theme>
</file>

<file path=ppt/theme/theme4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612</TotalTime>
  <Words>1265</Words>
  <Application>Microsoft Office PowerPoint</Application>
  <PresentationFormat>Widescreen</PresentationFormat>
  <Paragraphs>331</Paragraphs>
  <Slides>124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124</vt:i4>
      </vt:variant>
    </vt:vector>
  </HeadingPairs>
  <TitlesOfParts>
    <vt:vector size="140" baseType="lpstr">
      <vt:lpstr>Aharoni</vt:lpstr>
      <vt:lpstr>Trebuchet MS</vt:lpstr>
      <vt:lpstr>Brush Script MT</vt:lpstr>
      <vt:lpstr>Gill Sans MT</vt:lpstr>
      <vt:lpstr>Arial</vt:lpstr>
      <vt:lpstr>Calibri Light</vt:lpstr>
      <vt:lpstr>Calibri</vt:lpstr>
      <vt:lpstr>Arial Narrow</vt:lpstr>
      <vt:lpstr>Times</vt:lpstr>
      <vt:lpstr>Times New Roman</vt:lpstr>
      <vt:lpstr>MS PGothic</vt:lpstr>
      <vt:lpstr>3_Default</vt:lpstr>
      <vt:lpstr>1_Office Theme</vt:lpstr>
      <vt:lpstr>2_Office Theme</vt:lpstr>
      <vt:lpstr>Blank</vt:lpstr>
      <vt:lpstr>1_Blank</vt:lpstr>
      <vt:lpstr>WELCOME</vt:lpstr>
      <vt:lpstr>1 Glorify Thy Name</vt:lpstr>
      <vt:lpstr>C Glorify Thy Name</vt:lpstr>
      <vt:lpstr>2 Glorify Thy Name</vt:lpstr>
      <vt:lpstr>C Glorify Thy Name</vt:lpstr>
      <vt:lpstr>3 Glorify Thy Name</vt:lpstr>
      <vt:lpstr>C Glorify Thy Name</vt:lpstr>
      <vt:lpstr>WELCOME</vt:lpstr>
      <vt:lpstr>#166</vt:lpstr>
      <vt:lpstr>1-1 He’s My King</vt:lpstr>
      <vt:lpstr>1-2 He’s My King</vt:lpstr>
      <vt:lpstr>C-1 He’s My King</vt:lpstr>
      <vt:lpstr>C-2 He’s My King</vt:lpstr>
      <vt:lpstr>3-1 He’s My King</vt:lpstr>
      <vt:lpstr>3-2 He’s My King</vt:lpstr>
      <vt:lpstr>C-1 He’s My King</vt:lpstr>
      <vt:lpstr>C-2 He’s My King</vt:lpstr>
      <vt:lpstr>1 Hosanna</vt:lpstr>
      <vt:lpstr>C-1 Hosanna</vt:lpstr>
      <vt:lpstr>C-2 Hosanna</vt:lpstr>
      <vt:lpstr>2 Hosanna</vt:lpstr>
      <vt:lpstr>C-1 Hosanna</vt:lpstr>
      <vt:lpstr>C-2 Hosanna</vt:lpstr>
      <vt:lpstr>PowerPoint Presentation</vt:lpstr>
      <vt:lpstr>1-1 Hosanna you’re my King</vt:lpstr>
      <vt:lpstr>1-2 Hosanna you’re my King</vt:lpstr>
      <vt:lpstr>1-3 Hosanna you’re my King</vt:lpstr>
      <vt:lpstr>1-1 Hosanna you’re my King</vt:lpstr>
      <vt:lpstr>1-2 Hosanna you’re my King</vt:lpstr>
      <vt:lpstr>1-3 Hosanna you’re my King</vt:lpstr>
      <vt:lpstr>#550</vt:lpstr>
      <vt:lpstr>1-1 I Walk With the King</vt:lpstr>
      <vt:lpstr>1-2 I Walk With the King</vt:lpstr>
      <vt:lpstr>1-3 I Walk With the King</vt:lpstr>
      <vt:lpstr>1-4 I Walk With the King</vt:lpstr>
      <vt:lpstr>C-1 I Walk With the King</vt:lpstr>
      <vt:lpstr>C-2 I Walk With the King</vt:lpstr>
      <vt:lpstr>C-3 I Walk With the King</vt:lpstr>
      <vt:lpstr>C-4 I Walk With the King</vt:lpstr>
      <vt:lpstr>3-1 I Walk With the King</vt:lpstr>
      <vt:lpstr>3-2 I Walk With the King</vt:lpstr>
      <vt:lpstr>3-3 I Walk With the King</vt:lpstr>
      <vt:lpstr>3-4 I Walk With the King</vt:lpstr>
      <vt:lpstr>C-1 I Walk With the King</vt:lpstr>
      <vt:lpstr>C-2 I Walk With the King</vt:lpstr>
      <vt:lpstr>C-3 I Walk With the King</vt:lpstr>
      <vt:lpstr>C-4 I Walk With the King</vt:lpstr>
      <vt:lpstr>Opening PRAYER</vt:lpstr>
      <vt:lpstr>PowerPoint Presentation</vt:lpstr>
      <vt:lpstr>1-1 Ancient Words</vt:lpstr>
      <vt:lpstr>1-2 Ancient Words</vt:lpstr>
      <vt:lpstr>1-3 Ancient Words</vt:lpstr>
      <vt:lpstr>C-1 Ancient Words</vt:lpstr>
      <vt:lpstr>C-2 Ancient Words</vt:lpstr>
      <vt:lpstr>2-1 Ancient Words</vt:lpstr>
      <vt:lpstr>2-2 Ancient Words</vt:lpstr>
      <vt:lpstr>2-3 Ancient Words</vt:lpstr>
      <vt:lpstr>C-1 Ancient Words</vt:lpstr>
      <vt:lpstr>C-2 Ancient Words</vt:lpstr>
      <vt:lpstr>Coda-1 Ancient Words</vt:lpstr>
      <vt:lpstr>Coda-2 Ancient Words</vt:lpstr>
      <vt:lpstr>tag Ancient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…A STUDY BIBLE</vt:lpstr>
      <vt:lpstr>PowerPoint Presentation</vt:lpstr>
      <vt:lpstr>…A LIFE-APPLICATION BIBLE</vt:lpstr>
      <vt:lpstr>PowerPoint Presentation</vt:lpstr>
      <vt:lpstr>…A SPIRIT-FILLED BIBLE</vt:lpstr>
      <vt:lpstr>PowerPoint Presentation</vt:lpstr>
      <vt:lpstr>…FOR MEN, WOMEN, &amp; CHILDREN</vt:lpstr>
      <vt:lpstr>PowerPoint Presentation</vt:lpstr>
      <vt:lpstr>PowerPoint Presentation</vt:lpstr>
      <vt:lpstr>…FOR JEWS &amp; GENTILES</vt:lpstr>
      <vt:lpstr>PowerPoint Presentation</vt:lpstr>
      <vt:lpstr>…A FOUNDER’S BIBLE</vt:lpstr>
      <vt:lpstr>PowerPoint Presentation</vt:lpstr>
      <vt:lpstr>…A ONE-BIG-STORY BIBLE</vt:lpstr>
      <vt:lpstr>PowerPoint Presentation</vt:lpstr>
      <vt:lpstr>…AN OUTREACH BIBLE</vt:lpstr>
      <vt:lpstr>PowerPoint Presentation</vt:lpstr>
      <vt:lpstr>…A PASTOR’S BIBLE</vt:lpstr>
      <vt:lpstr>PowerPoint Presentation</vt:lpstr>
      <vt:lpstr>…A PREACHING BIBLE</vt:lpstr>
      <vt:lpstr>PowerPoint Presentation</vt:lpstr>
      <vt:lpstr>PowerPoint Presentation</vt:lpstr>
      <vt:lpstr>1 Still</vt:lpstr>
      <vt:lpstr>C-1 Still</vt:lpstr>
      <vt:lpstr>C-2 Still</vt:lpstr>
      <vt:lpstr>2 Still</vt:lpstr>
      <vt:lpstr>C-1 Still</vt:lpstr>
      <vt:lpstr>C-2 Still</vt:lpstr>
      <vt:lpstr>Bridge1 Still</vt:lpstr>
      <vt:lpstr>Bridge2 Still</vt:lpstr>
      <vt:lpstr>2c-1 Still</vt:lpstr>
      <vt:lpstr>2c-2 Still</vt:lpstr>
      <vt:lpstr>2c-3 Still</vt:lpstr>
      <vt:lpstr>PowerPoint Presentation</vt:lpstr>
      <vt:lpstr>1-1 Break My Heart</vt:lpstr>
      <vt:lpstr>1-2 Break My Heart</vt:lpstr>
      <vt:lpstr>C-1 Break My Heart</vt:lpstr>
      <vt:lpstr>C-2 Break My Heart</vt:lpstr>
      <vt:lpstr>2-1 Break My Heart</vt:lpstr>
      <vt:lpstr>2-2 Break My Heart</vt:lpstr>
      <vt:lpstr>2c-1 Break My Heart</vt:lpstr>
      <vt:lpstr>2c-2 Break My Heart</vt:lpstr>
      <vt:lpstr>LORD’S SUPPER</vt:lpstr>
      <vt:lpstr>Unleavened Bread</vt:lpstr>
      <vt:lpstr>Fruit of the Vine</vt:lpstr>
      <vt:lpstr>1 John 3:16-17</vt:lpstr>
      <vt:lpstr>Closing PRAYER</vt:lpstr>
      <vt:lpstr>#853</vt:lpstr>
      <vt:lpstr>1-1 When We All Get To Heaven</vt:lpstr>
      <vt:lpstr>1-2 When We All Get To Heaven</vt:lpstr>
      <vt:lpstr>C-1 When We All Get To Heaven</vt:lpstr>
      <vt:lpstr>C-2 When We All Get To Heaven</vt:lpstr>
      <vt:lpstr>3-1 When We All Get To Heaven</vt:lpstr>
      <vt:lpstr>3-2 When We All Get To Heaven</vt:lpstr>
      <vt:lpstr>C-1 When We All Get To Heaven</vt:lpstr>
      <vt:lpstr>C-2 When We All Get To Heaven</vt:lpstr>
      <vt:lpstr>MULTIPURPOSE BUILDING FOR A FELLOWSHIP MEAL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STANDBY</dc:title>
  <dc:creator>Garrett English</dc:creator>
  <cp:lastModifiedBy>Garrett English</cp:lastModifiedBy>
  <cp:revision>7</cp:revision>
  <dcterms:created xsi:type="dcterms:W3CDTF">2021-08-01T02:41:37Z</dcterms:created>
  <dcterms:modified xsi:type="dcterms:W3CDTF">2021-08-01T12:53:54Z</dcterms:modified>
</cp:coreProperties>
</file>