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86" r:id="rId3"/>
  </p:sldMasterIdLst>
  <p:sldIdLst>
    <p:sldId id="256" r:id="rId4"/>
    <p:sldId id="257" r:id="rId5"/>
    <p:sldId id="1981" r:id="rId6"/>
    <p:sldId id="259" r:id="rId7"/>
    <p:sldId id="272" r:id="rId8"/>
    <p:sldId id="273" r:id="rId9"/>
    <p:sldId id="274" r:id="rId10"/>
    <p:sldId id="275" r:id="rId11"/>
    <p:sldId id="260" r:id="rId12"/>
    <p:sldId id="1982" r:id="rId13"/>
    <p:sldId id="262" r:id="rId14"/>
    <p:sldId id="263" r:id="rId15"/>
    <p:sldId id="1983" r:id="rId16"/>
    <p:sldId id="277" r:id="rId17"/>
    <p:sldId id="1984" r:id="rId18"/>
    <p:sldId id="279" r:id="rId19"/>
    <p:sldId id="264" r:id="rId20"/>
    <p:sldId id="265" r:id="rId21"/>
    <p:sldId id="266" r:id="rId22"/>
    <p:sldId id="267" r:id="rId23"/>
    <p:sldId id="268" r:id="rId24"/>
    <p:sldId id="269" r:id="rId25"/>
    <p:sldId id="1985" r:id="rId26"/>
    <p:sldId id="271" r:id="rId27"/>
    <p:sldId id="270" r:id="rId28"/>
    <p:sldId id="513" r:id="rId29"/>
    <p:sldId id="1986" r:id="rId30"/>
    <p:sldId id="1987" r:id="rId31"/>
    <p:sldId id="1988" r:id="rId32"/>
    <p:sldId id="1989" r:id="rId33"/>
    <p:sldId id="1990" r:id="rId34"/>
    <p:sldId id="1991" r:id="rId35"/>
    <p:sldId id="1992" r:id="rId36"/>
    <p:sldId id="1993" r:id="rId37"/>
    <p:sldId id="1994" r:id="rId38"/>
    <p:sldId id="1995" r:id="rId39"/>
    <p:sldId id="1996" r:id="rId40"/>
    <p:sldId id="1997" r:id="rId41"/>
    <p:sldId id="635" r:id="rId42"/>
    <p:sldId id="1998" r:id="rId43"/>
    <p:sldId id="1999" r:id="rId44"/>
    <p:sldId id="2000" r:id="rId45"/>
    <p:sldId id="2001" r:id="rId46"/>
    <p:sldId id="2002" r:id="rId47"/>
    <p:sldId id="2003" r:id="rId48"/>
    <p:sldId id="2004" r:id="rId49"/>
    <p:sldId id="2005" r:id="rId50"/>
    <p:sldId id="2006" r:id="rId51"/>
    <p:sldId id="2007" r:id="rId52"/>
    <p:sldId id="2008" r:id="rId53"/>
    <p:sldId id="2009" r:id="rId54"/>
    <p:sldId id="561" r:id="rId55"/>
    <p:sldId id="276" r:id="rId56"/>
    <p:sldId id="2010" r:id="rId57"/>
    <p:sldId id="2011" r:id="rId58"/>
    <p:sldId id="2012" r:id="rId59"/>
    <p:sldId id="2013" r:id="rId60"/>
    <p:sldId id="2014" r:id="rId61"/>
    <p:sldId id="2015" r:id="rId62"/>
    <p:sldId id="2016" r:id="rId63"/>
    <p:sldId id="2017" r:id="rId64"/>
    <p:sldId id="1881" r:id="rId65"/>
    <p:sldId id="2018" r:id="rId66"/>
    <p:sldId id="2019" r:id="rId67"/>
    <p:sldId id="2020" r:id="rId68"/>
    <p:sldId id="2021" r:id="rId69"/>
    <p:sldId id="2022" r:id="rId70"/>
    <p:sldId id="2023" r:id="rId71"/>
    <p:sldId id="2024" r:id="rId72"/>
    <p:sldId id="2025" r:id="rId73"/>
    <p:sldId id="2026" r:id="rId74"/>
    <p:sldId id="2027" r:id="rId75"/>
    <p:sldId id="2028" r:id="rId76"/>
    <p:sldId id="2029" r:id="rId77"/>
    <p:sldId id="1884" r:id="rId78"/>
    <p:sldId id="1979" r:id="rId79"/>
    <p:sldId id="1978" r:id="rId80"/>
    <p:sldId id="2069" r:id="rId81"/>
    <p:sldId id="1980" r:id="rId82"/>
    <p:sldId id="1926" r:id="rId83"/>
    <p:sldId id="2030" r:id="rId84"/>
    <p:sldId id="1966" r:id="rId85"/>
    <p:sldId id="1968" r:id="rId86"/>
    <p:sldId id="2068" r:id="rId87"/>
    <p:sldId id="2070" r:id="rId88"/>
    <p:sldId id="1969" r:id="rId89"/>
    <p:sldId id="1963" r:id="rId90"/>
    <p:sldId id="1971" r:id="rId91"/>
    <p:sldId id="2073" r:id="rId92"/>
    <p:sldId id="2071" r:id="rId93"/>
    <p:sldId id="2072" r:id="rId94"/>
    <p:sldId id="1976" r:id="rId95"/>
    <p:sldId id="1973" r:id="rId96"/>
    <p:sldId id="2074" r:id="rId97"/>
    <p:sldId id="2075" r:id="rId98"/>
    <p:sldId id="1975" r:id="rId99"/>
    <p:sldId id="278" r:id="rId100"/>
    <p:sldId id="2032" r:id="rId101"/>
    <p:sldId id="2033" r:id="rId102"/>
    <p:sldId id="2034" r:id="rId103"/>
    <p:sldId id="2035" r:id="rId104"/>
    <p:sldId id="2036" r:id="rId105"/>
    <p:sldId id="2037" r:id="rId106"/>
    <p:sldId id="258" r:id="rId107"/>
    <p:sldId id="2038" r:id="rId108"/>
    <p:sldId id="2039" r:id="rId109"/>
    <p:sldId id="2040" r:id="rId110"/>
    <p:sldId id="261" r:id="rId111"/>
    <p:sldId id="2041" r:id="rId112"/>
    <p:sldId id="280" r:id="rId113"/>
    <p:sldId id="1222" r:id="rId114"/>
    <p:sldId id="2042" r:id="rId115"/>
    <p:sldId id="2043" r:id="rId116"/>
    <p:sldId id="2044" r:id="rId117"/>
    <p:sldId id="2045" r:id="rId118"/>
    <p:sldId id="2046" r:id="rId119"/>
    <p:sldId id="2047" r:id="rId120"/>
    <p:sldId id="2048" r:id="rId121"/>
    <p:sldId id="2049" r:id="rId122"/>
    <p:sldId id="2050" r:id="rId123"/>
    <p:sldId id="2051" r:id="rId124"/>
    <p:sldId id="354" r:id="rId125"/>
    <p:sldId id="468" r:id="rId126"/>
    <p:sldId id="1882" r:id="rId127"/>
    <p:sldId id="1883" r:id="rId128"/>
    <p:sldId id="2052" r:id="rId129"/>
    <p:sldId id="2053" r:id="rId130"/>
    <p:sldId id="2054" r:id="rId131"/>
    <p:sldId id="2055" r:id="rId132"/>
    <p:sldId id="2056" r:id="rId133"/>
    <p:sldId id="2057" r:id="rId134"/>
    <p:sldId id="2058" r:id="rId135"/>
    <p:sldId id="2059" r:id="rId136"/>
    <p:sldId id="2060" r:id="rId137"/>
    <p:sldId id="2061" r:id="rId138"/>
    <p:sldId id="2062" r:id="rId139"/>
    <p:sldId id="2063" r:id="rId140"/>
    <p:sldId id="2064" r:id="rId141"/>
    <p:sldId id="2065" r:id="rId142"/>
    <p:sldId id="2066" r:id="rId143"/>
    <p:sldId id="2067" r:id="rId144"/>
    <p:sldId id="1708" r:id="rId145"/>
    <p:sldId id="2031" r:id="rId146"/>
  </p:sldIdLst>
  <p:sldSz cx="12192000" cy="6858000"/>
  <p:notesSz cx="6858000" cy="9144000"/>
  <p:embeddedFontLst>
    <p:embeddedFont>
      <p:font typeface="AvenirNext LT Pro Bold" panose="020B0804020202020204" pitchFamily="34" charset="0"/>
      <p:bold r:id="rId147"/>
    </p:embeddedFont>
    <p:embeddedFont>
      <p:font typeface="AvenirNext LT Pro Regular" panose="020B0504020202020204" pitchFamily="34" charset="0"/>
      <p:regular r:id="rId148"/>
      <p:italic r:id="rId149"/>
    </p:embeddedFont>
    <p:embeddedFont>
      <p:font typeface="Calibri" panose="020F0502020204030204" pitchFamily="34" charset="0"/>
      <p:regular r:id="rId150"/>
      <p:bold r:id="rId151"/>
      <p:italic r:id="rId152"/>
      <p:boldItalic r:id="rId153"/>
    </p:embeddedFont>
    <p:embeddedFont>
      <p:font typeface="Gobold" panose="02000500000000000000" pitchFamily="2" charset="0"/>
      <p:regular r:id="rId154"/>
      <p:italic r:id="rId155"/>
    </p:embeddedFont>
    <p:embeddedFont>
      <p:font typeface="Tahoma" panose="020B0604030504040204" pitchFamily="34" charset="0"/>
      <p:regular r:id="rId156"/>
      <p:bold r:id="rId157"/>
    </p:embeddedFont>
    <p:embeddedFont>
      <p:font typeface="Times" panose="02020603050405020304" pitchFamily="18" charset="0"/>
      <p:regular r:id="rId158"/>
      <p:bold r:id="rId159"/>
      <p:italic r:id="rId160"/>
      <p:boldItalic r:id="rId161"/>
    </p:embeddedFont>
    <p:embeddedFont>
      <p:font typeface="Trebuchet MS" panose="020B0603020202020204" pitchFamily="34" charset="0"/>
      <p:regular r:id="rId162"/>
      <p:bold r:id="rId163"/>
      <p:italic r:id="rId164"/>
      <p:boldItalic r:id="rId1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2" d="100"/>
          <a:sy n="92" d="100"/>
        </p:scale>
        <p:origin x="261"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font" Target="fonts/font8.fntdata"/><Relationship Id="rId159" Type="http://schemas.openxmlformats.org/officeDocument/2006/relationships/font" Target="fonts/font13.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font" Target="fonts/font3.fntdata"/><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font" Target="fonts/font14.fntdata"/><Relationship Id="rId165" Type="http://schemas.openxmlformats.org/officeDocument/2006/relationships/font" Target="fonts/font19.fntdata"/><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font" Target="fonts/font4.fntdata"/><Relationship Id="rId155" Type="http://schemas.openxmlformats.org/officeDocument/2006/relationships/font" Target="fonts/font9.fntdata"/><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font" Target="fonts/font15.fntdata"/><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font" Target="fonts/font2.fntdata"/><Relationship Id="rId151" Type="http://schemas.openxmlformats.org/officeDocument/2006/relationships/font" Target="fonts/font5.fntdata"/><Relationship Id="rId156" Type="http://schemas.openxmlformats.org/officeDocument/2006/relationships/font" Target="fonts/font10.fntdata"/><Relationship Id="rId164" Type="http://schemas.openxmlformats.org/officeDocument/2006/relationships/font" Target="fonts/font18.fntdata"/><Relationship Id="rId16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font" Target="fonts/font11.fntdata"/><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font" Target="fonts/font6.fntdata"/><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font" Target="fonts/font1.fntdata"/><Relationship Id="rId16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font" Target="fonts/font17.fntdata"/><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95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964110" y="1454093"/>
            <a:ext cx="6006519" cy="3870121"/>
          </a:xfrm>
        </p:spPr>
        <p:txBody>
          <a:bodyPr/>
          <a:lstStyle/>
          <a:p>
            <a:r>
              <a:rPr lang="en-US" dirty="0"/>
              <a:t>Add Your Title</a:t>
            </a:r>
          </a:p>
        </p:txBody>
      </p:sp>
    </p:spTree>
    <p:extLst>
      <p:ext uri="{BB962C8B-B14F-4D97-AF65-F5344CB8AC3E}">
        <p14:creationId xmlns:p14="http://schemas.microsoft.com/office/powerpoint/2010/main" val="4267331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04008" y="604007"/>
            <a:ext cx="10972800" cy="4943911"/>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87036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604008" y="604008"/>
            <a:ext cx="10972800" cy="494390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9" name="Title 1"/>
          <p:cNvSpPr>
            <a:spLocks noGrp="1"/>
          </p:cNvSpPr>
          <p:nvPr>
            <p:ph type="title" hasCustomPrompt="1"/>
          </p:nvPr>
        </p:nvSpPr>
        <p:spPr>
          <a:xfrm>
            <a:off x="10659611" y="5726884"/>
            <a:ext cx="1442907" cy="101786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331312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EA33EBD-D621-D2B2-7BBC-DFA0F6064B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177AA0A-6E60-37BF-E838-60E7F2C837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2B9DBE-2B9B-C954-6914-A865F6DA16E9}"/>
              </a:ext>
            </a:extLst>
          </p:cNvPr>
          <p:cNvSpPr>
            <a:spLocks noGrp="1" noChangeArrowheads="1"/>
          </p:cNvSpPr>
          <p:nvPr>
            <p:ph type="sldNum" sz="quarter" idx="12"/>
          </p:nvPr>
        </p:nvSpPr>
        <p:spPr>
          <a:ln/>
        </p:spPr>
        <p:txBody>
          <a:bodyPr/>
          <a:lstStyle>
            <a:lvl1pPr>
              <a:defRPr/>
            </a:lvl1pPr>
          </a:lstStyle>
          <a:p>
            <a:fld id="{FA2ADBB3-40AE-4FF5-B5DB-9905D4AC6E3D}" type="slidenum">
              <a:rPr lang="en-US" altLang="en-US"/>
              <a:pPr/>
              <a:t>‹#›</a:t>
            </a:fld>
            <a:endParaRPr lang="en-US" altLang="en-US"/>
          </a:p>
        </p:txBody>
      </p:sp>
    </p:spTree>
    <p:extLst>
      <p:ext uri="{BB962C8B-B14F-4D97-AF65-F5344CB8AC3E}">
        <p14:creationId xmlns:p14="http://schemas.microsoft.com/office/powerpoint/2010/main" val="783481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80F5D5-369C-A3E4-BEC2-01B38D3DCF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1A3650-123D-C024-5864-384C5AB95E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4DCE8D-8EB6-C1FF-5CD3-9671ABCF29E7}"/>
              </a:ext>
            </a:extLst>
          </p:cNvPr>
          <p:cNvSpPr>
            <a:spLocks noGrp="1" noChangeArrowheads="1"/>
          </p:cNvSpPr>
          <p:nvPr>
            <p:ph type="sldNum" sz="quarter" idx="12"/>
          </p:nvPr>
        </p:nvSpPr>
        <p:spPr>
          <a:ln/>
        </p:spPr>
        <p:txBody>
          <a:bodyPr/>
          <a:lstStyle>
            <a:lvl1pPr>
              <a:defRPr/>
            </a:lvl1pPr>
          </a:lstStyle>
          <a:p>
            <a:fld id="{27B2B0CF-15D0-4347-8F12-6AFDFDC59E8F}" type="slidenum">
              <a:rPr lang="en-US" altLang="en-US"/>
              <a:pPr/>
              <a:t>‹#›</a:t>
            </a:fld>
            <a:endParaRPr lang="en-US" altLang="en-US"/>
          </a:p>
        </p:txBody>
      </p:sp>
    </p:spTree>
    <p:extLst>
      <p:ext uri="{BB962C8B-B14F-4D97-AF65-F5344CB8AC3E}">
        <p14:creationId xmlns:p14="http://schemas.microsoft.com/office/powerpoint/2010/main" val="2978037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EE53B874-98D9-4719-0C11-C413E4ACB2D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D3A9395-F8AF-56FF-C224-B7AB934B3D3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BCA1C44-6729-61AA-848A-789B1C806433}"/>
              </a:ext>
            </a:extLst>
          </p:cNvPr>
          <p:cNvSpPr>
            <a:spLocks noGrp="1" noChangeArrowheads="1"/>
          </p:cNvSpPr>
          <p:nvPr>
            <p:ph type="sldNum" sz="quarter" idx="12"/>
          </p:nvPr>
        </p:nvSpPr>
        <p:spPr>
          <a:ln/>
        </p:spPr>
        <p:txBody>
          <a:bodyPr/>
          <a:lstStyle>
            <a:lvl1pPr>
              <a:defRPr/>
            </a:lvl1pPr>
          </a:lstStyle>
          <a:p>
            <a:fld id="{BF278C50-47D4-4969-8BFC-45BCF62D83A8}" type="slidenum">
              <a:rPr lang="en-US" altLang="en-US"/>
              <a:pPr/>
              <a:t>‹#›</a:t>
            </a:fld>
            <a:endParaRPr lang="en-US" altLang="en-US"/>
          </a:p>
        </p:txBody>
      </p:sp>
    </p:spTree>
    <p:extLst>
      <p:ext uri="{BB962C8B-B14F-4D97-AF65-F5344CB8AC3E}">
        <p14:creationId xmlns:p14="http://schemas.microsoft.com/office/powerpoint/2010/main" val="2194266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79A0AA-7ADA-0BC5-FF55-6F2AAD394CE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572A2BC-2627-70FC-02D0-F832F4F7DC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609E3D-F3C3-7271-4EB3-713AFFD26D50}"/>
              </a:ext>
            </a:extLst>
          </p:cNvPr>
          <p:cNvSpPr>
            <a:spLocks noGrp="1" noChangeArrowheads="1"/>
          </p:cNvSpPr>
          <p:nvPr>
            <p:ph type="sldNum" sz="quarter" idx="12"/>
          </p:nvPr>
        </p:nvSpPr>
        <p:spPr>
          <a:ln/>
        </p:spPr>
        <p:txBody>
          <a:bodyPr/>
          <a:lstStyle>
            <a:lvl1pPr>
              <a:defRPr/>
            </a:lvl1pPr>
          </a:lstStyle>
          <a:p>
            <a:fld id="{27EA5506-7EB2-434E-A74B-754E3822E7D3}" type="slidenum">
              <a:rPr lang="en-US" altLang="en-US"/>
              <a:pPr/>
              <a:t>‹#›</a:t>
            </a:fld>
            <a:endParaRPr lang="en-US" altLang="en-US"/>
          </a:p>
        </p:txBody>
      </p:sp>
    </p:spTree>
    <p:extLst>
      <p:ext uri="{BB962C8B-B14F-4D97-AF65-F5344CB8AC3E}">
        <p14:creationId xmlns:p14="http://schemas.microsoft.com/office/powerpoint/2010/main" val="2802445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67D0C29-C7C8-8B90-6262-306EB3BCC7C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09F1F15-7A49-EA93-EE83-6C95045BF2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80C6EAE1-FC79-B7A8-43FA-D1F232572401}"/>
              </a:ext>
            </a:extLst>
          </p:cNvPr>
          <p:cNvSpPr>
            <a:spLocks noGrp="1" noChangeArrowheads="1"/>
          </p:cNvSpPr>
          <p:nvPr>
            <p:ph type="sldNum" sz="quarter" idx="12"/>
          </p:nvPr>
        </p:nvSpPr>
        <p:spPr>
          <a:ln/>
        </p:spPr>
        <p:txBody>
          <a:bodyPr/>
          <a:lstStyle>
            <a:lvl1pPr>
              <a:defRPr/>
            </a:lvl1pPr>
          </a:lstStyle>
          <a:p>
            <a:fld id="{B6E55AA8-73CC-4E98-AB46-8D3A492F7936}" type="slidenum">
              <a:rPr lang="en-US" altLang="en-US"/>
              <a:pPr/>
              <a:t>‹#›</a:t>
            </a:fld>
            <a:endParaRPr lang="en-US" altLang="en-US"/>
          </a:p>
        </p:txBody>
      </p:sp>
    </p:spTree>
    <p:extLst>
      <p:ext uri="{BB962C8B-B14F-4D97-AF65-F5344CB8AC3E}">
        <p14:creationId xmlns:p14="http://schemas.microsoft.com/office/powerpoint/2010/main" val="1861235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C914EE2-8EB9-F4B7-EBE9-5A20B2DAEFA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4343172-1F82-0B29-6D42-DEA9D7CC05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C801217-8737-5081-0D2B-783F660E8772}"/>
              </a:ext>
            </a:extLst>
          </p:cNvPr>
          <p:cNvSpPr>
            <a:spLocks noGrp="1" noChangeArrowheads="1"/>
          </p:cNvSpPr>
          <p:nvPr>
            <p:ph type="sldNum" sz="quarter" idx="12"/>
          </p:nvPr>
        </p:nvSpPr>
        <p:spPr>
          <a:ln/>
        </p:spPr>
        <p:txBody>
          <a:bodyPr/>
          <a:lstStyle>
            <a:lvl1pPr>
              <a:defRPr/>
            </a:lvl1pPr>
          </a:lstStyle>
          <a:p>
            <a:fld id="{8C1D67CA-C541-47BE-A16A-510BBB1C9563}" type="slidenum">
              <a:rPr lang="en-US" altLang="en-US"/>
              <a:pPr/>
              <a:t>‹#›</a:t>
            </a:fld>
            <a:endParaRPr lang="en-US" altLang="en-US"/>
          </a:p>
        </p:txBody>
      </p:sp>
    </p:spTree>
    <p:extLst>
      <p:ext uri="{BB962C8B-B14F-4D97-AF65-F5344CB8AC3E}">
        <p14:creationId xmlns:p14="http://schemas.microsoft.com/office/powerpoint/2010/main" val="17763275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B9BA14-7733-2A01-7AD0-7A8EB0C4021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417F7F4-7657-C72D-1A32-F5730DD37D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C0D62D06-ECA6-198D-F2A3-89AF4D4FEA31}"/>
              </a:ext>
            </a:extLst>
          </p:cNvPr>
          <p:cNvSpPr>
            <a:spLocks noGrp="1" noChangeArrowheads="1"/>
          </p:cNvSpPr>
          <p:nvPr>
            <p:ph type="sldNum" sz="quarter" idx="12"/>
          </p:nvPr>
        </p:nvSpPr>
        <p:spPr>
          <a:ln/>
        </p:spPr>
        <p:txBody>
          <a:bodyPr/>
          <a:lstStyle>
            <a:lvl1pPr>
              <a:defRPr/>
            </a:lvl1pPr>
          </a:lstStyle>
          <a:p>
            <a:fld id="{AFB186CA-77D7-486F-AE04-8582E763D906}" type="slidenum">
              <a:rPr lang="en-US" altLang="en-US"/>
              <a:pPr/>
              <a:t>‹#›</a:t>
            </a:fld>
            <a:endParaRPr lang="en-US" altLang="en-US"/>
          </a:p>
        </p:txBody>
      </p:sp>
    </p:spTree>
    <p:extLst>
      <p:ext uri="{BB962C8B-B14F-4D97-AF65-F5344CB8AC3E}">
        <p14:creationId xmlns:p14="http://schemas.microsoft.com/office/powerpoint/2010/main" val="4172598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22089679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A11B0E1-5F4E-E3B3-2722-0F403F547A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5C5869-517E-B1C3-DDD2-7DA288ED86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8204E6-BDDF-8F6D-DBC7-D15EE9AA540A}"/>
              </a:ext>
            </a:extLst>
          </p:cNvPr>
          <p:cNvSpPr>
            <a:spLocks noGrp="1" noChangeArrowheads="1"/>
          </p:cNvSpPr>
          <p:nvPr>
            <p:ph type="sldNum" sz="quarter" idx="12"/>
          </p:nvPr>
        </p:nvSpPr>
        <p:spPr>
          <a:ln/>
        </p:spPr>
        <p:txBody>
          <a:bodyPr/>
          <a:lstStyle>
            <a:lvl1pPr>
              <a:defRPr/>
            </a:lvl1pPr>
          </a:lstStyle>
          <a:p>
            <a:fld id="{1B74EC93-9667-466E-ABFC-E6CEC9D4FB42}" type="slidenum">
              <a:rPr lang="en-US" altLang="en-US"/>
              <a:pPr/>
              <a:t>‹#›</a:t>
            </a:fld>
            <a:endParaRPr lang="en-US" altLang="en-US"/>
          </a:p>
        </p:txBody>
      </p:sp>
    </p:spTree>
    <p:extLst>
      <p:ext uri="{BB962C8B-B14F-4D97-AF65-F5344CB8AC3E}">
        <p14:creationId xmlns:p14="http://schemas.microsoft.com/office/powerpoint/2010/main" val="2621848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235D3E66-6D2A-9E3F-5ED0-3B7A588384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0BA741-C848-BA02-8B5F-661B389B00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D40B1A-9E62-8CEF-F2B0-1D826480682D}"/>
              </a:ext>
            </a:extLst>
          </p:cNvPr>
          <p:cNvSpPr>
            <a:spLocks noGrp="1" noChangeArrowheads="1"/>
          </p:cNvSpPr>
          <p:nvPr>
            <p:ph type="sldNum" sz="quarter" idx="12"/>
          </p:nvPr>
        </p:nvSpPr>
        <p:spPr>
          <a:ln/>
        </p:spPr>
        <p:txBody>
          <a:bodyPr/>
          <a:lstStyle>
            <a:lvl1pPr>
              <a:defRPr/>
            </a:lvl1pPr>
          </a:lstStyle>
          <a:p>
            <a:fld id="{ECCD1279-EF9F-4E71-BFF4-BAE22BC81D61}" type="slidenum">
              <a:rPr lang="en-US" altLang="en-US"/>
              <a:pPr/>
              <a:t>‹#›</a:t>
            </a:fld>
            <a:endParaRPr lang="en-US" altLang="en-US"/>
          </a:p>
        </p:txBody>
      </p:sp>
    </p:spTree>
    <p:extLst>
      <p:ext uri="{BB962C8B-B14F-4D97-AF65-F5344CB8AC3E}">
        <p14:creationId xmlns:p14="http://schemas.microsoft.com/office/powerpoint/2010/main" val="633836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69F6B4-3FD4-8CFE-744E-0724BFA5DF8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79A534E-2025-26E6-6300-057A938F5C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56370C-60FA-CF51-1233-3021816614FE}"/>
              </a:ext>
            </a:extLst>
          </p:cNvPr>
          <p:cNvSpPr>
            <a:spLocks noGrp="1" noChangeArrowheads="1"/>
          </p:cNvSpPr>
          <p:nvPr>
            <p:ph type="sldNum" sz="quarter" idx="12"/>
          </p:nvPr>
        </p:nvSpPr>
        <p:spPr>
          <a:ln/>
        </p:spPr>
        <p:txBody>
          <a:bodyPr/>
          <a:lstStyle>
            <a:lvl1pPr>
              <a:defRPr/>
            </a:lvl1pPr>
          </a:lstStyle>
          <a:p>
            <a:fld id="{FA9E7A82-79BE-460A-995E-88E44DEDFB88}" type="slidenum">
              <a:rPr lang="en-US" altLang="en-US"/>
              <a:pPr/>
              <a:t>‹#›</a:t>
            </a:fld>
            <a:endParaRPr lang="en-US" altLang="en-US"/>
          </a:p>
        </p:txBody>
      </p:sp>
    </p:spTree>
    <p:extLst>
      <p:ext uri="{BB962C8B-B14F-4D97-AF65-F5344CB8AC3E}">
        <p14:creationId xmlns:p14="http://schemas.microsoft.com/office/powerpoint/2010/main" val="3594832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15976C-8AEB-F19A-3170-EFEB7AE7C3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B0626CE-E67D-8F26-C054-B773A4BCD9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32382C-E97A-CF86-1312-B290BA748332}"/>
              </a:ext>
            </a:extLst>
          </p:cNvPr>
          <p:cNvSpPr>
            <a:spLocks noGrp="1" noChangeArrowheads="1"/>
          </p:cNvSpPr>
          <p:nvPr>
            <p:ph type="sldNum" sz="quarter" idx="12"/>
          </p:nvPr>
        </p:nvSpPr>
        <p:spPr>
          <a:ln/>
        </p:spPr>
        <p:txBody>
          <a:bodyPr/>
          <a:lstStyle>
            <a:lvl1pPr>
              <a:defRPr/>
            </a:lvl1pPr>
          </a:lstStyle>
          <a:p>
            <a:fld id="{CA12E0B4-E793-4773-93FE-36DF79E1F4F0}" type="slidenum">
              <a:rPr lang="en-US" altLang="en-US"/>
              <a:pPr/>
              <a:t>‹#›</a:t>
            </a:fld>
            <a:endParaRPr lang="en-US" altLang="en-US"/>
          </a:p>
        </p:txBody>
      </p:sp>
    </p:spTree>
    <p:extLst>
      <p:ext uri="{BB962C8B-B14F-4D97-AF65-F5344CB8AC3E}">
        <p14:creationId xmlns:p14="http://schemas.microsoft.com/office/powerpoint/2010/main" val="1614795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934296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81603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952994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67694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283013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2D39CE1-7624-4E0C-8A7A-1BE86F8F7D1A}"/>
              </a:ext>
            </a:extLst>
          </p:cNvPr>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5" name="Rectangle 5">
            <a:extLst>
              <a:ext uri="{FF2B5EF4-FFF2-40B4-BE49-F238E27FC236}">
                <a16:creationId xmlns:a16="http://schemas.microsoft.com/office/drawing/2014/main" id="{0607599A-4AA5-4289-AC97-83186DC16C72}"/>
              </a:ext>
            </a:extLst>
          </p:cNvPr>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
        <p:nvSpPr>
          <p:cNvPr id="6" name="Rectangle 6">
            <a:extLst>
              <a:ext uri="{FF2B5EF4-FFF2-40B4-BE49-F238E27FC236}">
                <a16:creationId xmlns:a16="http://schemas.microsoft.com/office/drawing/2014/main" id="{5D7CDD24-59D7-4AF1-A617-B87AA5FCCCC3}"/>
              </a:ext>
            </a:extLst>
          </p:cNvPr>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FEFE82B-564A-43A1-A2B0-D9E7DCCC9623}" type="slidenum">
              <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altLang="en-US" sz="1867" b="0" i="0" u="none" strike="noStrike" kern="1200" cap="none" spc="0" normalizeH="0" baseline="0" noProof="0">
              <a:ln>
                <a:noFill/>
              </a:ln>
              <a:solidFill>
                <a:srgbClr val="000000"/>
              </a:solidFill>
              <a:effectLst/>
              <a:uLnTx/>
              <a:uFillTx/>
              <a:latin typeface="Times"/>
              <a:ea typeface="ＭＳ Ｐゴシック"/>
              <a:cs typeface="+mn-cs"/>
            </a:endParaRPr>
          </a:p>
        </p:txBody>
      </p:sp>
    </p:spTree>
    <p:extLst>
      <p:ext uri="{BB962C8B-B14F-4D97-AF65-F5344CB8AC3E}">
        <p14:creationId xmlns:p14="http://schemas.microsoft.com/office/powerpoint/2010/main" val="330978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372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8.jp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8/14/2022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72160851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rgbClr val="F4F4F4"/>
                </a:solidFill>
                <a:latin typeface="Tahoma" charset="0"/>
                <a:ea typeface="Tahoma" charset="0"/>
                <a:cs typeface="Tahoma" charset="0"/>
              </a:defRPr>
            </a:lvl1pPr>
          </a:lstStyle>
          <a:p>
            <a:fld id="{6BFECD78-3C8E-49F2-8FAB-59489D168ABB}" type="datetimeFigureOut">
              <a:rPr lang="en-US" smtClean="0"/>
              <a:pPr/>
              <a:t>8/14/2022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rgbClr val="F4F4F4"/>
                </a:solidFill>
                <a:latin typeface="Tahoma" charset="0"/>
                <a:ea typeface="Tahoma" charset="0"/>
                <a:cs typeface="Tahoma" charset="0"/>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rgbClr val="F4F4F4"/>
                </a:solidFill>
                <a:latin typeface="Tahoma" charset="0"/>
                <a:ea typeface="Tahoma" charset="0"/>
                <a:cs typeface="Tahoma" charset="0"/>
              </a:defRPr>
            </a:lvl1pPr>
          </a:lstStyle>
          <a:p>
            <a:fld id="{0FB56013-B943-42BA-886F-6F9D4EB85E9D}" type="slidenum">
              <a:rPr lang="en-US" smtClean="0"/>
              <a:pPr/>
              <a:t>‹#›</a:t>
            </a:fld>
            <a:endParaRPr lang="en-US"/>
          </a:p>
        </p:txBody>
      </p:sp>
    </p:spTree>
    <p:extLst>
      <p:ext uri="{BB962C8B-B14F-4D97-AF65-F5344CB8AC3E}">
        <p14:creationId xmlns:p14="http://schemas.microsoft.com/office/powerpoint/2010/main" val="2153741052"/>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ctr" defTabSz="1219170" rtl="0" eaLnBrk="1" latinLnBrk="0" hangingPunct="1">
        <a:spcBef>
          <a:spcPct val="0"/>
        </a:spcBef>
        <a:buNone/>
        <a:defRPr sz="5867" kern="1200">
          <a:solidFill>
            <a:srgbClr val="F4F4F4"/>
          </a:solidFill>
          <a:latin typeface="Tahoma" charset="0"/>
          <a:ea typeface="Tahoma" charset="0"/>
          <a:cs typeface="Tahoma" charset="0"/>
        </a:defRPr>
      </a:lvl1pPr>
    </p:titleStyle>
    <p:bodyStyle>
      <a:lvl1pPr marL="0" indent="0" algn="ctr" defTabSz="1219170" rtl="0" eaLnBrk="1" latinLnBrk="0" hangingPunct="1">
        <a:spcBef>
          <a:spcPct val="20000"/>
        </a:spcBef>
        <a:buFont typeface="Arial"/>
        <a:buNone/>
        <a:defRPr sz="4000" kern="1200">
          <a:solidFill>
            <a:srgbClr val="F4F4F4"/>
          </a:solidFill>
          <a:latin typeface="Tahoma" charset="0"/>
          <a:ea typeface="Tahoma" charset="0"/>
          <a:cs typeface="Tahoma" charset="0"/>
        </a:defRPr>
      </a:lvl1pPr>
      <a:lvl2pPr marL="1219170" indent="-609585" algn="ctr" defTabSz="1219170" rtl="0" eaLnBrk="1" latinLnBrk="0" hangingPunct="1">
        <a:spcBef>
          <a:spcPct val="20000"/>
        </a:spcBef>
        <a:buFont typeface="Arial"/>
        <a:buChar char="•"/>
        <a:defRPr sz="4000" kern="1200">
          <a:solidFill>
            <a:srgbClr val="F4F4F4"/>
          </a:solidFill>
          <a:latin typeface="Tahoma" charset="0"/>
          <a:ea typeface="Tahoma" charset="0"/>
          <a:cs typeface="Tahoma" charset="0"/>
        </a:defRPr>
      </a:lvl2pPr>
      <a:lvl3pPr marL="1219170"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3pPr>
      <a:lvl4pPr marL="1828754"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4pPr>
      <a:lvl5pPr marL="2438339" indent="0" algn="ctr" defTabSz="1219170" rtl="0" eaLnBrk="1" latinLnBrk="0" hangingPunct="1">
        <a:spcBef>
          <a:spcPct val="20000"/>
        </a:spcBef>
        <a:buFont typeface="Arial" pitchFamily="34" charset="0"/>
        <a:buNone/>
        <a:defRPr sz="4000" kern="1200">
          <a:solidFill>
            <a:srgbClr val="F4F4F4"/>
          </a:solidFill>
          <a:latin typeface="Tahoma" charset="0"/>
          <a:ea typeface="Tahoma" charset="0"/>
          <a:cs typeface="Tahoma"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D1BAB04-BFDA-378B-8DD8-7FF60AAA74F4}"/>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B6B9D60D-E535-2A4E-392F-242AA1025FE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F06C3999-88C8-0D86-F960-4E511A7AD451}"/>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2E0CD5DC-D92B-C9F9-4848-640C5E44265F}"/>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82E11302-135A-76C3-932A-E417A024A447}"/>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867"/>
            </a:lvl1pPr>
          </a:lstStyle>
          <a:p>
            <a:fld id="{22D0CF1D-C7BE-40A0-9F6D-AAE3726F6AE8}" type="slidenum">
              <a:rPr lang="en-US" altLang="en-US"/>
              <a:pPr/>
              <a:t>‹#›</a:t>
            </a:fld>
            <a:endParaRPr lang="en-US" altLang="en-US"/>
          </a:p>
        </p:txBody>
      </p:sp>
    </p:spTree>
    <p:extLst>
      <p:ext uri="{BB962C8B-B14F-4D97-AF65-F5344CB8AC3E}">
        <p14:creationId xmlns:p14="http://schemas.microsoft.com/office/powerpoint/2010/main" val="5245422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F8662A5-B499-EEB7-CD14-FFC1C41EFE70}"/>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Sing and Be Happy</a:t>
            </a:r>
            <a:endParaRPr lang="en-US" dirty="0">
              <a:ea typeface="+mj-ea"/>
            </a:endParaRPr>
          </a:p>
        </p:txBody>
      </p:sp>
      <p:pic>
        <p:nvPicPr>
          <p:cNvPr id="2" name="Picture 63" descr="Sing and Be Happy-pp">
            <a:extLst>
              <a:ext uri="{FF2B5EF4-FFF2-40B4-BE49-F238E27FC236}">
                <a16:creationId xmlns:a16="http://schemas.microsoft.com/office/drawing/2014/main" id="{2E99F440-8BF2-89ED-ED2D-75CEB1DD5A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22C94275-109A-B842-9B71-60F57B17ED1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399D12BF-64F9-BFB8-9872-B397D60DFCE3}"/>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747A0DE1-5A83-202D-5838-DC7DC1E712F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Sing and Be Happy</a:t>
            </a:r>
            <a:endParaRPr lang="en-US">
              <a:ea typeface="+mj-ea"/>
            </a:endParaRPr>
          </a:p>
        </p:txBody>
      </p:sp>
      <p:pic>
        <p:nvPicPr>
          <p:cNvPr id="11266" name="Picture 3" descr="Sing and Be Happy-pp">
            <a:extLst>
              <a:ext uri="{FF2B5EF4-FFF2-40B4-BE49-F238E27FC236}">
                <a16:creationId xmlns:a16="http://schemas.microsoft.com/office/drawing/2014/main" id="{DA0BA837-3608-C5A3-3B2D-8F9AB09F43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4ACB5B5F-DBD6-9F7A-F5F1-1A913A61BB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1E430F35-CFDB-79F8-6816-EDD59DC6D866}"/>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7B846D73-FE01-0D37-0254-F819B7F25D6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What a Day That Will Be</a:t>
            </a:r>
            <a:endParaRPr lang="en-US">
              <a:ea typeface="+mj-ea"/>
            </a:endParaRPr>
          </a:p>
        </p:txBody>
      </p:sp>
      <p:pic>
        <p:nvPicPr>
          <p:cNvPr id="4098" name="Picture 3" descr="What a day that will be-pp">
            <a:extLst>
              <a:ext uri="{FF2B5EF4-FFF2-40B4-BE49-F238E27FC236}">
                <a16:creationId xmlns:a16="http://schemas.microsoft.com/office/drawing/2014/main" id="{FFA2A98A-2850-6039-EC89-89BB3A4BD2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E05000ED-43D8-1508-7CC1-2D355C7C5CC0}"/>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15CC680C-D0CD-D0B6-3AA8-221CF1446B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CF1D7F4A-0625-24BB-C62D-60003B62B3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5122" name="Picture 3" descr="What a day that will be-pp">
            <a:extLst>
              <a:ext uri="{FF2B5EF4-FFF2-40B4-BE49-F238E27FC236}">
                <a16:creationId xmlns:a16="http://schemas.microsoft.com/office/drawing/2014/main" id="{DF964CC1-DFF5-CC24-36BB-718FBA4293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D67B1D6F-58D8-DFA9-3B01-76A85D8EAA28}"/>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C6783222-D8EE-652F-3E0B-B4D367B4EC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DF6C0508-127D-B1BE-857E-7680A46D0D35}"/>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What a Day That Will Be</a:t>
            </a:r>
            <a:endParaRPr lang="en-US" dirty="0">
              <a:ea typeface="+mj-ea"/>
            </a:endParaRPr>
          </a:p>
        </p:txBody>
      </p:sp>
      <p:pic>
        <p:nvPicPr>
          <p:cNvPr id="6146" name="Picture 10" descr="What a day that will be-pp">
            <a:extLst>
              <a:ext uri="{FF2B5EF4-FFF2-40B4-BE49-F238E27FC236}">
                <a16:creationId xmlns:a16="http://schemas.microsoft.com/office/drawing/2014/main" id="{91DDA726-6857-685C-CEFA-8BE042A18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31" name="Text Box 11">
            <a:extLst>
              <a:ext uri="{FF2B5EF4-FFF2-40B4-BE49-F238E27FC236}">
                <a16:creationId xmlns:a16="http://schemas.microsoft.com/office/drawing/2014/main" id="{DF006757-F17A-225D-B8E8-7BE7BEAB0A3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4332" name="Text Box 12">
            <a:extLst>
              <a:ext uri="{FF2B5EF4-FFF2-40B4-BE49-F238E27FC236}">
                <a16:creationId xmlns:a16="http://schemas.microsoft.com/office/drawing/2014/main" id="{107088C5-D545-7E62-E7E4-A96FB932B8B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55D09FE-A6AF-F7E7-E4C9-ADED750887F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7170" name="Picture 6" descr="What a day that will be-pp">
            <a:extLst>
              <a:ext uri="{FF2B5EF4-FFF2-40B4-BE49-F238E27FC236}">
                <a16:creationId xmlns:a16="http://schemas.microsoft.com/office/drawing/2014/main" id="{155C9DB5-B76E-DE68-A73C-681A86814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1" name="Text Box 7">
            <a:extLst>
              <a:ext uri="{FF2B5EF4-FFF2-40B4-BE49-F238E27FC236}">
                <a16:creationId xmlns:a16="http://schemas.microsoft.com/office/drawing/2014/main" id="{6C1552E2-C5EA-926D-A7AA-742059450FE7}"/>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5352" name="Text Box 8">
            <a:extLst>
              <a:ext uri="{FF2B5EF4-FFF2-40B4-BE49-F238E27FC236}">
                <a16:creationId xmlns:a16="http://schemas.microsoft.com/office/drawing/2014/main" id="{3D96EE02-8517-D019-5D2A-04CC0D9DE5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2FCFF608-9D7C-C39F-2EAF-8C307E23B3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What a Day That Will Be</a:t>
            </a:r>
            <a:endParaRPr lang="en-US">
              <a:ea typeface="+mj-ea"/>
            </a:endParaRPr>
          </a:p>
        </p:txBody>
      </p:sp>
      <p:pic>
        <p:nvPicPr>
          <p:cNvPr id="8194" name="Picture 3" descr="What a day that will be-pp">
            <a:extLst>
              <a:ext uri="{FF2B5EF4-FFF2-40B4-BE49-F238E27FC236}">
                <a16:creationId xmlns:a16="http://schemas.microsoft.com/office/drawing/2014/main" id="{2E55C3CC-5D3C-E405-999A-2286AF9EE5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320859E8-FD03-828F-C822-C84ED388F844}"/>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312E035D-368A-3FAD-A4F7-2A307B0D7A6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C8E2A566-0537-D93D-A33D-915E911A91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What a Day That Will Be</a:t>
            </a:r>
            <a:endParaRPr lang="en-US">
              <a:ea typeface="+mj-ea"/>
            </a:endParaRPr>
          </a:p>
        </p:txBody>
      </p:sp>
      <p:pic>
        <p:nvPicPr>
          <p:cNvPr id="9218" name="Picture 3" descr="What a day that will be-pp">
            <a:extLst>
              <a:ext uri="{FF2B5EF4-FFF2-40B4-BE49-F238E27FC236}">
                <a16:creationId xmlns:a16="http://schemas.microsoft.com/office/drawing/2014/main" id="{8DBD6AF2-2C16-EA3D-6F82-07F04BF526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B1582722-C7AF-FAB3-FEE5-C764E684F6F2}"/>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6118C0BE-48D5-5969-1612-E7DED77C86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1026">
            <a:extLst>
              <a:ext uri="{FF2B5EF4-FFF2-40B4-BE49-F238E27FC236}">
                <a16:creationId xmlns:a16="http://schemas.microsoft.com/office/drawing/2014/main" id="{608313DE-FD2E-D9D1-2B05-E15505979EC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What a Day That Will Be</a:t>
            </a:r>
            <a:endParaRPr lang="en-US">
              <a:ea typeface="+mj-ea"/>
            </a:endParaRPr>
          </a:p>
        </p:txBody>
      </p:sp>
      <p:pic>
        <p:nvPicPr>
          <p:cNvPr id="10242" name="Picture 1027" descr="What a day that will be-pp">
            <a:extLst>
              <a:ext uri="{FF2B5EF4-FFF2-40B4-BE49-F238E27FC236}">
                <a16:creationId xmlns:a16="http://schemas.microsoft.com/office/drawing/2014/main" id="{38E010FB-A94F-70F2-04CB-85173DA80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1028">
            <a:extLst>
              <a:ext uri="{FF2B5EF4-FFF2-40B4-BE49-F238E27FC236}">
                <a16:creationId xmlns:a16="http://schemas.microsoft.com/office/drawing/2014/main" id="{DD0B9BA7-6757-7F40-FFA1-E837342F9711}"/>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81253" name="Text Box 1029">
            <a:extLst>
              <a:ext uri="{FF2B5EF4-FFF2-40B4-BE49-F238E27FC236}">
                <a16:creationId xmlns:a16="http://schemas.microsoft.com/office/drawing/2014/main" id="{DAD12465-1938-C7AD-C352-F980638B3E4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272BB93D-7872-B82C-8DC3-0125ABB29FC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What a Day That Will Be</a:t>
            </a:r>
            <a:endParaRPr lang="en-US">
              <a:ea typeface="+mj-ea"/>
            </a:endParaRPr>
          </a:p>
        </p:txBody>
      </p:sp>
      <p:pic>
        <p:nvPicPr>
          <p:cNvPr id="11266" name="Picture 3" descr="What a day that will be-pp">
            <a:extLst>
              <a:ext uri="{FF2B5EF4-FFF2-40B4-BE49-F238E27FC236}">
                <a16:creationId xmlns:a16="http://schemas.microsoft.com/office/drawing/2014/main" id="{B030179F-5807-BB8A-899B-A6E9E589C6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C35E92E4-1D17-A800-73F7-B7C4005D3FFF}"/>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19D96D6B-E601-6C63-6DB6-AC69A9F6F8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04F33165-6D3B-9189-853D-006072264B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What a Day That Will Be</a:t>
            </a:r>
            <a:endParaRPr lang="en-US">
              <a:ea typeface="+mj-ea"/>
            </a:endParaRPr>
          </a:p>
        </p:txBody>
      </p:sp>
      <p:pic>
        <p:nvPicPr>
          <p:cNvPr id="12290" name="Picture 9" descr="What a day that will be-pp">
            <a:extLst>
              <a:ext uri="{FF2B5EF4-FFF2-40B4-BE49-F238E27FC236}">
                <a16:creationId xmlns:a16="http://schemas.microsoft.com/office/drawing/2014/main" id="{21191C67-5615-4D9A-A163-31FEF60B5D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0" name="Text Box 10">
            <a:extLst>
              <a:ext uri="{FF2B5EF4-FFF2-40B4-BE49-F238E27FC236}">
                <a16:creationId xmlns:a16="http://schemas.microsoft.com/office/drawing/2014/main" id="{DF8A49C4-AA05-4E80-315F-F0395D9561BB}"/>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79211" name="Text Box 11">
            <a:extLst>
              <a:ext uri="{FF2B5EF4-FFF2-40B4-BE49-F238E27FC236}">
                <a16:creationId xmlns:a16="http://schemas.microsoft.com/office/drawing/2014/main" id="{859B7067-A675-69BC-B7F7-676F56B642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52B1CA9B-14EF-5592-2176-D03CBD61506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What a Day That Will Be</a:t>
            </a:r>
            <a:endParaRPr lang="en-US">
              <a:ea typeface="+mj-ea"/>
            </a:endParaRPr>
          </a:p>
        </p:txBody>
      </p:sp>
      <p:pic>
        <p:nvPicPr>
          <p:cNvPr id="13314" name="Picture 6" descr="What a day that will be-pp">
            <a:extLst>
              <a:ext uri="{FF2B5EF4-FFF2-40B4-BE49-F238E27FC236}">
                <a16:creationId xmlns:a16="http://schemas.microsoft.com/office/drawing/2014/main" id="{F6C2F843-87BE-DCF9-FA40-FE76B8904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9" name="Text Box 7">
            <a:extLst>
              <a:ext uri="{FF2B5EF4-FFF2-40B4-BE49-F238E27FC236}">
                <a16:creationId xmlns:a16="http://schemas.microsoft.com/office/drawing/2014/main" id="{AD74A6F3-77D7-BD78-081C-0469B556FC97}"/>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What a Day That Will Be</a:t>
            </a:r>
            <a:endParaRPr lang="en-US" sz="3200">
              <a:solidFill>
                <a:srgbClr val="000000"/>
              </a:solidFill>
              <a:latin typeface="Times" charset="0"/>
              <a:ea typeface="ＭＳ Ｐゴシック" charset="0"/>
            </a:endParaRPr>
          </a:p>
        </p:txBody>
      </p:sp>
      <p:sp>
        <p:nvSpPr>
          <p:cNvPr id="182280" name="Text Box 8">
            <a:extLst>
              <a:ext uri="{FF2B5EF4-FFF2-40B4-BE49-F238E27FC236}">
                <a16:creationId xmlns:a16="http://schemas.microsoft.com/office/drawing/2014/main" id="{C89697E1-650A-1E3B-32DA-FEC79FF6C87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916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0E4F4EC2-A144-BB92-2B4F-711B9D1515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Sing and Be Happy</a:t>
            </a:r>
            <a:endParaRPr lang="en-US">
              <a:ea typeface="+mj-ea"/>
            </a:endParaRPr>
          </a:p>
        </p:txBody>
      </p:sp>
      <p:pic>
        <p:nvPicPr>
          <p:cNvPr id="12290" name="Picture 3" descr="Sing and Be Happy-pp">
            <a:extLst>
              <a:ext uri="{FF2B5EF4-FFF2-40B4-BE49-F238E27FC236}">
                <a16:creationId xmlns:a16="http://schemas.microsoft.com/office/drawing/2014/main" id="{1F371E4F-FD4C-0B54-C1EF-D22632622F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E7487444-0757-0629-5F9D-C217F837BC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453596A2-D501-FB3D-7191-7F904A5B7259}"/>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70428" y="777711"/>
            <a:ext cx="12491028"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p:cNvSpPr>
            <a:spLocks noGrp="1"/>
          </p:cNvSpPr>
          <p:nvPr>
            <p:ph type="body" sz="quarter" idx="11"/>
          </p:nvPr>
        </p:nvSpPr>
        <p:spPr>
          <a:xfrm>
            <a:off x="439841" y="894522"/>
            <a:ext cx="11312317" cy="5217507"/>
          </a:xfrm>
        </p:spPr>
        <p:txBody>
          <a:bodyPr>
            <a:normAutofit fontScale="92500" lnSpcReduction="10000"/>
          </a:bodyPr>
          <a:lstStyle/>
          <a:p>
            <a:pPr>
              <a:lnSpc>
                <a:spcPct val="150000"/>
              </a:lnSpc>
            </a:pPr>
            <a:r>
              <a:rPr lang="en-US" sz="4800" dirty="0">
                <a:solidFill>
                  <a:srgbClr val="2B262A"/>
                </a:solidFill>
                <a:latin typeface="Gobold" panose="02000500000000000000" pitchFamily="2" charset="0"/>
              </a:rPr>
              <a:t>1 John 3:16-17</a:t>
            </a:r>
          </a:p>
          <a:p>
            <a:pPr algn="just">
              <a:lnSpc>
                <a:spcPct val="150000"/>
              </a:lnSpc>
            </a:pPr>
            <a:r>
              <a:rPr lang="en-US" dirty="0">
                <a:solidFill>
                  <a:srgbClr val="314172"/>
                </a:solidFill>
                <a:latin typeface="Gobold" panose="02000500000000000000" pitchFamily="2" charset="0"/>
              </a:rPr>
              <a:t>“By this we know love, because He laid down His life for us. And we also ought to lay down our lives for the brethren. But whoever has this world’s goods, and sees his brother in need, and shuts up his heart from him, how does the love of God abide in him?”</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Contribution:</a:t>
            </a:r>
          </a:p>
        </p:txBody>
      </p:sp>
    </p:spTree>
    <p:extLst>
      <p:ext uri="{BB962C8B-B14F-4D97-AF65-F5344CB8AC3E}">
        <p14:creationId xmlns:p14="http://schemas.microsoft.com/office/powerpoint/2010/main" val="178246945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Lamb Of God</a:t>
            </a:r>
          </a:p>
          <a:p>
            <a:pPr>
              <a:lnSpc>
                <a:spcPct val="150000"/>
              </a:lnSpc>
            </a:pPr>
            <a:r>
              <a:rPr lang="en-US" sz="5400" dirty="0">
                <a:latin typeface="Gobold" panose="02000500000000000000" pitchFamily="2" charset="0"/>
              </a:rPr>
              <a:t>#176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B5CD73E-B243-E362-DAA0-E288BBC7DA0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Lamb of God</a:t>
            </a:r>
            <a:endParaRPr lang="en-US">
              <a:ea typeface="+mj-ea"/>
            </a:endParaRPr>
          </a:p>
        </p:txBody>
      </p:sp>
      <p:pic>
        <p:nvPicPr>
          <p:cNvPr id="2" name="Picture 28" descr="Lamb of God-SFP-pp">
            <a:extLst>
              <a:ext uri="{FF2B5EF4-FFF2-40B4-BE49-F238E27FC236}">
                <a16:creationId xmlns:a16="http://schemas.microsoft.com/office/drawing/2014/main" id="{BF7D3D72-0478-57AA-6813-6B4BDE364C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D8099FC8-8F23-C666-AC0A-6F20F983A08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9AAE5EB8-9D20-D249-6851-BD1889F941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52A82067-658C-F986-F3D4-740A5C48106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Lamb of God</a:t>
            </a:r>
            <a:endParaRPr lang="en-US">
              <a:ea typeface="+mj-ea"/>
            </a:endParaRPr>
          </a:p>
        </p:txBody>
      </p:sp>
      <p:pic>
        <p:nvPicPr>
          <p:cNvPr id="3074" name="Picture 3" descr="Lamb of God-SFP-pp">
            <a:extLst>
              <a:ext uri="{FF2B5EF4-FFF2-40B4-BE49-F238E27FC236}">
                <a16:creationId xmlns:a16="http://schemas.microsoft.com/office/drawing/2014/main" id="{79D52606-E4F8-9996-429F-C61EEC9FA7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1314B304-219F-1FAE-1E61-74027DF12FD0}"/>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5FF7D47B-7502-4D51-8AAC-D03EE88C6E9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6C177F67-BA9D-2193-644E-6F938CE6A5D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Lamb of God</a:t>
            </a:r>
            <a:endParaRPr lang="en-US">
              <a:ea typeface="+mj-ea"/>
            </a:endParaRPr>
          </a:p>
        </p:txBody>
      </p:sp>
      <p:pic>
        <p:nvPicPr>
          <p:cNvPr id="4098" name="Picture 7" descr="Lamb of God-SFP-pp">
            <a:extLst>
              <a:ext uri="{FF2B5EF4-FFF2-40B4-BE49-F238E27FC236}">
                <a16:creationId xmlns:a16="http://schemas.microsoft.com/office/drawing/2014/main" id="{B72C6DDC-72BB-D4E3-ABA4-D22D8D86C3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4" name="Text Box 8">
            <a:extLst>
              <a:ext uri="{FF2B5EF4-FFF2-40B4-BE49-F238E27FC236}">
                <a16:creationId xmlns:a16="http://schemas.microsoft.com/office/drawing/2014/main" id="{8222728E-1707-5925-A78F-E5B2D272499F}"/>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6505" name="Text Box 9">
            <a:extLst>
              <a:ext uri="{FF2B5EF4-FFF2-40B4-BE49-F238E27FC236}">
                <a16:creationId xmlns:a16="http://schemas.microsoft.com/office/drawing/2014/main" id="{DC30D817-2518-066F-9895-B1B942B6F7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336D2F60-73CD-BE6C-5BA4-CA74F85CE6D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Lamb of God</a:t>
            </a:r>
            <a:endParaRPr lang="en-US">
              <a:ea typeface="+mj-ea"/>
            </a:endParaRPr>
          </a:p>
        </p:txBody>
      </p:sp>
      <p:pic>
        <p:nvPicPr>
          <p:cNvPr id="5122" name="Picture 3" descr="Lamb of God-SFP-pp">
            <a:extLst>
              <a:ext uri="{FF2B5EF4-FFF2-40B4-BE49-F238E27FC236}">
                <a16:creationId xmlns:a16="http://schemas.microsoft.com/office/drawing/2014/main" id="{EF2FE13A-CC81-7452-632C-9166D4D0E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70424C76-E5BD-633E-A2AE-2626D080D376}"/>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BB89553A-7A11-4715-BE46-37CBFB30254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026">
            <a:extLst>
              <a:ext uri="{FF2B5EF4-FFF2-40B4-BE49-F238E27FC236}">
                <a16:creationId xmlns:a16="http://schemas.microsoft.com/office/drawing/2014/main" id="{DD710647-D896-6932-9697-9307D57611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6146" name="Picture 1027" descr="Lamb of God-SFP-pp">
            <a:extLst>
              <a:ext uri="{FF2B5EF4-FFF2-40B4-BE49-F238E27FC236}">
                <a16:creationId xmlns:a16="http://schemas.microsoft.com/office/drawing/2014/main" id="{60F72CED-5F50-AF7C-5387-D5867545DB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1028">
            <a:extLst>
              <a:ext uri="{FF2B5EF4-FFF2-40B4-BE49-F238E27FC236}">
                <a16:creationId xmlns:a16="http://schemas.microsoft.com/office/drawing/2014/main" id="{CEC9BEB0-813B-5001-4B4E-8DFDB7E16EBB}"/>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2645" name="Text Box 1029">
            <a:extLst>
              <a:ext uri="{FF2B5EF4-FFF2-40B4-BE49-F238E27FC236}">
                <a16:creationId xmlns:a16="http://schemas.microsoft.com/office/drawing/2014/main" id="{B870AAA7-F859-387B-4BB2-B3519864FD0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2B7ADD28-556A-0CA9-74C9-D51A45E7BA3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7170" name="Picture 3" descr="Lamb of God-SFP-pp">
            <a:extLst>
              <a:ext uri="{FF2B5EF4-FFF2-40B4-BE49-F238E27FC236}">
                <a16:creationId xmlns:a16="http://schemas.microsoft.com/office/drawing/2014/main" id="{F59AE936-307B-6CBC-3D17-50890FE89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FA7A108C-1238-B8C6-FB92-045EA16D6CAD}"/>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76D43A20-F84E-E28E-D4D4-150D7418ADE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EBE2F65-2A9C-4C44-85EF-54098659FEC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Lamb of God</a:t>
            </a:r>
            <a:endParaRPr lang="en-US">
              <a:ea typeface="+mj-ea"/>
            </a:endParaRPr>
          </a:p>
        </p:txBody>
      </p:sp>
      <p:pic>
        <p:nvPicPr>
          <p:cNvPr id="8194" name="Picture 13" descr="Lamb of God-SFP-pp">
            <a:extLst>
              <a:ext uri="{FF2B5EF4-FFF2-40B4-BE49-F238E27FC236}">
                <a16:creationId xmlns:a16="http://schemas.microsoft.com/office/drawing/2014/main" id="{96412F94-2A99-0D61-EBAD-082222BF74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8" name="Text Box 14">
            <a:extLst>
              <a:ext uri="{FF2B5EF4-FFF2-40B4-BE49-F238E27FC236}">
                <a16:creationId xmlns:a16="http://schemas.microsoft.com/office/drawing/2014/main" id="{83E5B7E5-182E-82FA-9389-77EFF8B95732}"/>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8559" name="Text Box 15">
            <a:extLst>
              <a:ext uri="{FF2B5EF4-FFF2-40B4-BE49-F238E27FC236}">
                <a16:creationId xmlns:a16="http://schemas.microsoft.com/office/drawing/2014/main" id="{4835D3FF-09A9-FD8D-7B1A-BABEEA0BF6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D1C7AAD-E01D-BE1B-9E5A-A5FCA34173B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Lamb of God</a:t>
            </a:r>
            <a:endParaRPr lang="en-US">
              <a:ea typeface="+mj-ea"/>
            </a:endParaRPr>
          </a:p>
        </p:txBody>
      </p:sp>
      <p:pic>
        <p:nvPicPr>
          <p:cNvPr id="9218" name="Picture 3" descr="Lamb of God-SFP-pp">
            <a:extLst>
              <a:ext uri="{FF2B5EF4-FFF2-40B4-BE49-F238E27FC236}">
                <a16:creationId xmlns:a16="http://schemas.microsoft.com/office/drawing/2014/main" id="{B204033F-02FD-67A1-1547-1F57030C1F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CC852187-B54A-8992-DEEC-866FFA3A1383}"/>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84EBB61F-D4DE-4FE7-DBD6-DE17E9E8A6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C94DD08D-8C3E-3DEC-3F51-F4DF99EF72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Sing and Be Happy</a:t>
            </a:r>
            <a:endParaRPr lang="en-US">
              <a:ea typeface="+mj-ea"/>
            </a:endParaRPr>
          </a:p>
        </p:txBody>
      </p:sp>
      <p:pic>
        <p:nvPicPr>
          <p:cNvPr id="13314" name="Picture 3" descr="Sing and Be Happy-pp">
            <a:extLst>
              <a:ext uri="{FF2B5EF4-FFF2-40B4-BE49-F238E27FC236}">
                <a16:creationId xmlns:a16="http://schemas.microsoft.com/office/drawing/2014/main" id="{DFEEC2AE-2116-4924-9B4D-E8BD910079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21883403-A328-4BBB-BE2A-05ACF8E726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D9A5B825-1E1D-9C60-7DF7-A1BEC45CA89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9ADC8D9B-C938-931D-B3E1-4304002C07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Lamb of God</a:t>
            </a:r>
            <a:endParaRPr lang="en-US">
              <a:ea typeface="+mj-ea"/>
            </a:endParaRPr>
          </a:p>
        </p:txBody>
      </p:sp>
      <p:pic>
        <p:nvPicPr>
          <p:cNvPr id="10242" name="Picture 3" descr="Lamb of God-SFP-pp">
            <a:extLst>
              <a:ext uri="{FF2B5EF4-FFF2-40B4-BE49-F238E27FC236}">
                <a16:creationId xmlns:a16="http://schemas.microsoft.com/office/drawing/2014/main" id="{F688ED9B-22A2-E409-010C-551A71ABC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0BE1A57B-410D-B501-B3CF-C224EAD46259}"/>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61E5C7B1-9CB6-3B10-0C6F-88425B51A9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46891C0F-6601-2824-0AC2-176F7EE31FC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Lamb of God</a:t>
            </a:r>
            <a:endParaRPr lang="en-US">
              <a:ea typeface="+mj-ea"/>
            </a:endParaRPr>
          </a:p>
        </p:txBody>
      </p:sp>
      <p:pic>
        <p:nvPicPr>
          <p:cNvPr id="11266" name="Picture 3" descr="Lamb of God-SFP-pp">
            <a:extLst>
              <a:ext uri="{FF2B5EF4-FFF2-40B4-BE49-F238E27FC236}">
                <a16:creationId xmlns:a16="http://schemas.microsoft.com/office/drawing/2014/main" id="{3EF65CFA-9D15-B61E-43F3-48912D974E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F51575F1-397D-0967-FB65-600F247ED578}"/>
              </a:ext>
            </a:extLst>
          </p:cNvPr>
          <p:cNvSpPr txBox="1">
            <a:spLocks noChangeArrowheads="1"/>
          </p:cNvSpPr>
          <p:nvPr/>
        </p:nvSpPr>
        <p:spPr bwMode="auto">
          <a:xfrm>
            <a:off x="101600" y="76201"/>
            <a:ext cx="253146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Lamb of God</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3A8C1685-1A08-05E8-CFEF-C948B84B23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176</a:t>
            </a:r>
            <a:endParaRPr lang="en-US" sz="3200">
              <a:solidFill>
                <a:srgbClr val="000000"/>
              </a:solidFill>
              <a:latin typeface="Times" charset="0"/>
              <a:ea typeface="ＭＳ Ｐゴシック" charset="0"/>
              <a:cs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777711"/>
            <a:ext cx="13140965" cy="60802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777711"/>
            <a:ext cx="11312317" cy="5396049"/>
          </a:xfrm>
        </p:spPr>
        <p:txBody>
          <a:bodyPr>
            <a:noAutofit/>
          </a:bodyPr>
          <a:lstStyle/>
          <a:p>
            <a:pPr>
              <a:lnSpc>
                <a:spcPct val="150000"/>
              </a:lnSpc>
            </a:pPr>
            <a:r>
              <a:rPr lang="en-US" sz="4400" dirty="0">
                <a:solidFill>
                  <a:srgbClr val="2B262A"/>
                </a:solidFill>
                <a:latin typeface="Gobold" panose="02000500000000000000" pitchFamily="2" charset="0"/>
              </a:rPr>
              <a:t>Hebrews 2:14-15</a:t>
            </a:r>
          </a:p>
          <a:p>
            <a:pPr algn="just">
              <a:lnSpc>
                <a:spcPct val="150000"/>
              </a:lnSpc>
            </a:pPr>
            <a:r>
              <a:rPr lang="en-US" sz="3200" dirty="0">
                <a:solidFill>
                  <a:srgbClr val="314172"/>
                </a:solidFill>
                <a:latin typeface="Gobold" panose="02000500000000000000" pitchFamily="2" charset="0"/>
              </a:rPr>
              <a:t>“Inasmuch then as the children have partaken of flesh and blood, He Himself likewise shared in the same, that through death He might destroy him who had the power of death, that is, the devil, and release those who through fear of death were all their lifetime subject to bondage.”</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777711"/>
            <a:ext cx="13037270" cy="722564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Hebrews 12:1-2</a:t>
            </a:r>
          </a:p>
          <a:p>
            <a:pPr algn="just">
              <a:lnSpc>
                <a:spcPct val="150000"/>
              </a:lnSpc>
            </a:pPr>
            <a:r>
              <a:rPr lang="en-US" sz="3200" dirty="0">
                <a:solidFill>
                  <a:srgbClr val="314172"/>
                </a:solidFill>
                <a:latin typeface="Gobold" panose="02000500000000000000" pitchFamily="2" charset="0"/>
              </a:rPr>
              <a:t>“Therefore we also, since we are surrounded by so great a cloud of witnesses, let us lay aside every weight, and the sin which so easily ensnares us, and let us run with endurance the race that is set before us, looking unto Jesus, the author and finisher of our faith, who for the joy that was set before Him endured the cross, despising the shame, and has sat down at the right hand of the throne of God.”</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Greatest Commands</a:t>
            </a:r>
          </a:p>
          <a:p>
            <a:pPr>
              <a:lnSpc>
                <a:spcPct val="150000"/>
              </a:lnSpc>
            </a:pPr>
            <a:r>
              <a:rPr lang="en-US" sz="6000" dirty="0">
                <a:latin typeface="Gobold" panose="02000500000000000000" pitchFamily="2" charset="0"/>
              </a:rPr>
              <a:t>#448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5C048C3-C173-CDDF-EACF-8D0A36ED22B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Greatest Commands-SFP</a:t>
            </a:r>
            <a:endParaRPr lang="en-US">
              <a:ea typeface="+mj-ea"/>
            </a:endParaRPr>
          </a:p>
        </p:txBody>
      </p:sp>
      <p:pic>
        <p:nvPicPr>
          <p:cNvPr id="2" name="Picture 25" descr="The Greatest commands-pp-abts">
            <a:extLst>
              <a:ext uri="{FF2B5EF4-FFF2-40B4-BE49-F238E27FC236}">
                <a16:creationId xmlns:a16="http://schemas.microsoft.com/office/drawing/2014/main" id="{B93FDC32-8FEC-CF22-5F39-B52913AF00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4" name="Text Box 26">
            <a:extLst>
              <a:ext uri="{FF2B5EF4-FFF2-40B4-BE49-F238E27FC236}">
                <a16:creationId xmlns:a16="http://schemas.microsoft.com/office/drawing/2014/main" id="{A41AC61A-A2AF-81F1-2D6F-A42264CEA91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2075" name="Text Box 27">
            <a:extLst>
              <a:ext uri="{FF2B5EF4-FFF2-40B4-BE49-F238E27FC236}">
                <a16:creationId xmlns:a16="http://schemas.microsoft.com/office/drawing/2014/main" id="{02A9F07D-5062-B9B2-372E-1E652A2A89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6CF908E9-A95C-899A-7CA6-59F73255377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Greatest Commands-SFP</a:t>
            </a:r>
            <a:endParaRPr lang="en-US">
              <a:ea typeface="+mj-ea"/>
            </a:endParaRPr>
          </a:p>
        </p:txBody>
      </p:sp>
      <p:pic>
        <p:nvPicPr>
          <p:cNvPr id="3074" name="Picture 3" descr="The Greatest commands-pp-abts">
            <a:extLst>
              <a:ext uri="{FF2B5EF4-FFF2-40B4-BE49-F238E27FC236}">
                <a16:creationId xmlns:a16="http://schemas.microsoft.com/office/drawing/2014/main" id="{AE6D9DB9-1E1A-9D4A-DCC4-B686E0128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83574590-925F-6B6E-27B4-1C4FD70D2A64}"/>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FC16B160-80AA-0AC9-C229-8CA2F007243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E2AB4C81-CEB7-5396-5C2C-B77AA8EB6B0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Greatest Commands-SFP</a:t>
            </a:r>
            <a:endParaRPr lang="en-US">
              <a:ea typeface="+mj-ea"/>
            </a:endParaRPr>
          </a:p>
        </p:txBody>
      </p:sp>
      <p:pic>
        <p:nvPicPr>
          <p:cNvPr id="4098" name="Picture 3" descr="The Greatest commands-pp-abts">
            <a:extLst>
              <a:ext uri="{FF2B5EF4-FFF2-40B4-BE49-F238E27FC236}">
                <a16:creationId xmlns:a16="http://schemas.microsoft.com/office/drawing/2014/main" id="{9BBB780C-087F-81E0-DEE5-FE485C7EB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6D838826-5845-1E13-3F89-0B885DE22EC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57FB7DEA-93A7-309A-DFA6-BC551AEF70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06814AA-D9AF-C600-5FD4-6583902446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The Greatest Commands-SFP</a:t>
            </a:r>
            <a:endParaRPr lang="en-US">
              <a:ea typeface="+mj-ea"/>
            </a:endParaRPr>
          </a:p>
        </p:txBody>
      </p:sp>
      <p:pic>
        <p:nvPicPr>
          <p:cNvPr id="5122" name="Picture 3" descr="The Greatest commands-pp-abts">
            <a:extLst>
              <a:ext uri="{FF2B5EF4-FFF2-40B4-BE49-F238E27FC236}">
                <a16:creationId xmlns:a16="http://schemas.microsoft.com/office/drawing/2014/main" id="{6B43AFA5-5433-0E8B-B09C-5039E68E3B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04D29157-9F0D-7267-F62C-51E118C92B59}"/>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70B6AD70-BC92-B714-FCE2-D2CD3DA863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29513778-D8EE-C338-203F-DED85F2291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14338" name="Picture 3" descr="Sing and Be Happy-pp">
            <a:extLst>
              <a:ext uri="{FF2B5EF4-FFF2-40B4-BE49-F238E27FC236}">
                <a16:creationId xmlns:a16="http://schemas.microsoft.com/office/drawing/2014/main" id="{928FB845-C46A-0119-F7F5-E4F73CC8AF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1A575B9F-4125-C94E-75BF-4A34DB7AC4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5285" name="Text Box 5">
            <a:extLst>
              <a:ext uri="{FF2B5EF4-FFF2-40B4-BE49-F238E27FC236}">
                <a16:creationId xmlns:a16="http://schemas.microsoft.com/office/drawing/2014/main" id="{EAA4614E-2230-57AD-29B1-41AE7DE5F77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473C99D9-4C1D-B2FB-7E6B-C3DC758B68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Greatest Commands-SFP</a:t>
            </a:r>
            <a:endParaRPr lang="en-US">
              <a:ea typeface="+mj-ea"/>
            </a:endParaRPr>
          </a:p>
        </p:txBody>
      </p:sp>
      <p:pic>
        <p:nvPicPr>
          <p:cNvPr id="6146" name="Picture 3" descr="The Greatest commands-pp-abts">
            <a:extLst>
              <a:ext uri="{FF2B5EF4-FFF2-40B4-BE49-F238E27FC236}">
                <a16:creationId xmlns:a16="http://schemas.microsoft.com/office/drawing/2014/main" id="{7F057D89-F015-B2D8-17C8-AFD0FD174C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A7F081AD-CEB6-C2C2-6391-2EF69277C498}"/>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7D73A21C-E55C-F31C-1B40-FD2FEC2E472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0193303-8B69-FEB7-202A-A3845617337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Greatest Commands-SFP</a:t>
            </a:r>
            <a:endParaRPr lang="en-US">
              <a:ea typeface="+mj-ea"/>
            </a:endParaRPr>
          </a:p>
        </p:txBody>
      </p:sp>
      <p:pic>
        <p:nvPicPr>
          <p:cNvPr id="7170" name="Picture 3" descr="The Greatest commands-pp-abts">
            <a:extLst>
              <a:ext uri="{FF2B5EF4-FFF2-40B4-BE49-F238E27FC236}">
                <a16:creationId xmlns:a16="http://schemas.microsoft.com/office/drawing/2014/main" id="{87A6E51D-6C54-F273-0B88-D0F64FE6BB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E9C78AA2-504B-D524-78E2-DAE32D0EBCB3}"/>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A44E4305-3807-014C-AE34-C3B6F43B694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519416D0-F1ED-975A-4E2F-DE5A9308C1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Greatest Commands-SFP</a:t>
            </a:r>
            <a:endParaRPr lang="en-US">
              <a:ea typeface="+mj-ea"/>
            </a:endParaRPr>
          </a:p>
        </p:txBody>
      </p:sp>
      <p:pic>
        <p:nvPicPr>
          <p:cNvPr id="8194" name="Picture 3" descr="The Greatest commands-pp-abts">
            <a:extLst>
              <a:ext uri="{FF2B5EF4-FFF2-40B4-BE49-F238E27FC236}">
                <a16:creationId xmlns:a16="http://schemas.microsoft.com/office/drawing/2014/main" id="{92FC579D-1063-6651-ED9F-1ED2E6869C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95A2DC8D-A3F5-72A7-7BD4-3FFDF965D154}"/>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A8F22C1B-EE7C-B625-966B-8A5B97401C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73A46F17-B15A-EFD5-12F2-7BB2BB2DBB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2-4 The Greatest Commands-SFP</a:t>
            </a:r>
            <a:endParaRPr lang="en-US">
              <a:ea typeface="+mj-ea"/>
            </a:endParaRPr>
          </a:p>
        </p:txBody>
      </p:sp>
      <p:pic>
        <p:nvPicPr>
          <p:cNvPr id="9218" name="Picture 3" descr="The Greatest commands-pp-abts">
            <a:extLst>
              <a:ext uri="{FF2B5EF4-FFF2-40B4-BE49-F238E27FC236}">
                <a16:creationId xmlns:a16="http://schemas.microsoft.com/office/drawing/2014/main" id="{F1F5B119-B146-DA3E-3406-D58D5CDCF6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BCE705F9-5B36-D3ED-A4B4-7F25274B57A8}"/>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5C7DADE8-9BA9-C857-BCEE-8B5D73E46C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F217ED7E-BAEF-69D0-CC2D-229439DA8B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Greatest Commands-SFP</a:t>
            </a:r>
            <a:endParaRPr lang="en-US">
              <a:ea typeface="+mj-ea"/>
            </a:endParaRPr>
          </a:p>
        </p:txBody>
      </p:sp>
      <p:pic>
        <p:nvPicPr>
          <p:cNvPr id="10242" name="Picture 3" descr="The Greatest commands-pp-abts">
            <a:extLst>
              <a:ext uri="{FF2B5EF4-FFF2-40B4-BE49-F238E27FC236}">
                <a16:creationId xmlns:a16="http://schemas.microsoft.com/office/drawing/2014/main" id="{ACD5F185-0DE3-FCC0-670F-79438DC0FB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F80EAF57-53AE-E99A-D4F8-376DA69FCEDA}"/>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DBAA8674-573D-C29D-406D-55B3E032E96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D8869E94-1DB4-3C3A-3190-D18E165F59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Greatest Commands-SFP</a:t>
            </a:r>
            <a:endParaRPr lang="en-US">
              <a:ea typeface="+mj-ea"/>
            </a:endParaRPr>
          </a:p>
        </p:txBody>
      </p:sp>
      <p:pic>
        <p:nvPicPr>
          <p:cNvPr id="11266" name="Picture 3" descr="The Greatest commands-pp-abts">
            <a:extLst>
              <a:ext uri="{FF2B5EF4-FFF2-40B4-BE49-F238E27FC236}">
                <a16:creationId xmlns:a16="http://schemas.microsoft.com/office/drawing/2014/main" id="{D642ACFC-389A-B262-4387-38A24FD4E8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C290BC56-1895-94EB-DE58-2449AC5ED2D5}"/>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E3A38821-41A9-6F72-0292-C494540C25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8900C59A-2A71-5001-4372-FF7F883C7D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Greatest Commands-SFP</a:t>
            </a:r>
            <a:endParaRPr lang="en-US">
              <a:ea typeface="+mj-ea"/>
            </a:endParaRPr>
          </a:p>
        </p:txBody>
      </p:sp>
      <p:pic>
        <p:nvPicPr>
          <p:cNvPr id="12290" name="Picture 3" descr="The Greatest commands-pp-abts">
            <a:extLst>
              <a:ext uri="{FF2B5EF4-FFF2-40B4-BE49-F238E27FC236}">
                <a16:creationId xmlns:a16="http://schemas.microsoft.com/office/drawing/2014/main" id="{C0F9350F-3C82-9710-C6BD-16E8BA1363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2C0DDD9E-96ED-F003-084B-400BD9A34A50}"/>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7157991B-BFC8-CA56-7759-F94EDDA1BE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ADD0F1B-AD2F-80C5-690E-C4D6385376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The Greatest Commands-SFP</a:t>
            </a:r>
            <a:endParaRPr lang="en-US">
              <a:ea typeface="+mj-ea"/>
            </a:endParaRPr>
          </a:p>
        </p:txBody>
      </p:sp>
      <p:pic>
        <p:nvPicPr>
          <p:cNvPr id="13314" name="Picture 3" descr="The Greatest commands-pp-abts">
            <a:extLst>
              <a:ext uri="{FF2B5EF4-FFF2-40B4-BE49-F238E27FC236}">
                <a16:creationId xmlns:a16="http://schemas.microsoft.com/office/drawing/2014/main" id="{D7C2F464-A0AA-446C-03C2-C0399A2640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6A99CC7A-1A1A-7027-6294-213EED4E3530}"/>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DEA51276-4544-88A4-3ED4-235ECA09C2F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9E7296D3-FDD5-614A-EC4E-21D6C22D69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The Greatest Commands-SFP</a:t>
            </a:r>
            <a:endParaRPr lang="en-US">
              <a:ea typeface="+mj-ea"/>
            </a:endParaRPr>
          </a:p>
        </p:txBody>
      </p:sp>
      <p:pic>
        <p:nvPicPr>
          <p:cNvPr id="14338" name="Picture 3" descr="The Greatest commands-pp-abts">
            <a:extLst>
              <a:ext uri="{FF2B5EF4-FFF2-40B4-BE49-F238E27FC236}">
                <a16:creationId xmlns:a16="http://schemas.microsoft.com/office/drawing/2014/main" id="{41CD3A41-E95E-A4BF-C47C-12C803362C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3085F400-158A-3B9C-9DA0-4DAA0FF527E8}"/>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1F5E23C3-890A-A6A4-8EA1-A2C51104894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4CBC8DC9-7A58-FCEE-8ED2-6F55F796865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The Greatest Commands-SFP</a:t>
            </a:r>
            <a:endParaRPr lang="en-US">
              <a:ea typeface="+mj-ea"/>
            </a:endParaRPr>
          </a:p>
        </p:txBody>
      </p:sp>
      <p:pic>
        <p:nvPicPr>
          <p:cNvPr id="15362" name="Picture 3" descr="The Greatest commands-pp-abts">
            <a:extLst>
              <a:ext uri="{FF2B5EF4-FFF2-40B4-BE49-F238E27FC236}">
                <a16:creationId xmlns:a16="http://schemas.microsoft.com/office/drawing/2014/main" id="{774ECC3B-ABAF-D8A3-4834-C1C671D04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907AE677-7636-4723-1087-1C82BE43FA10}"/>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E5CE29C2-85E5-E596-A6EF-CB3EC29824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a:extLst>
              <a:ext uri="{FF2B5EF4-FFF2-40B4-BE49-F238E27FC236}">
                <a16:creationId xmlns:a16="http://schemas.microsoft.com/office/drawing/2014/main" id="{1038438F-419C-48EC-62EA-F8A25268438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15362" name="Picture 3" descr="Sing and Be Happy-pp">
            <a:extLst>
              <a:ext uri="{FF2B5EF4-FFF2-40B4-BE49-F238E27FC236}">
                <a16:creationId xmlns:a16="http://schemas.microsoft.com/office/drawing/2014/main" id="{63FE2526-3040-C897-5F1E-8DEBA1A4EE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 Box 4">
            <a:extLst>
              <a:ext uri="{FF2B5EF4-FFF2-40B4-BE49-F238E27FC236}">
                <a16:creationId xmlns:a16="http://schemas.microsoft.com/office/drawing/2014/main" id="{B4F4B6BE-4C9C-D1FC-6CF7-EBB7BCFD5BB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6309" name="Text Box 5">
            <a:extLst>
              <a:ext uri="{FF2B5EF4-FFF2-40B4-BE49-F238E27FC236}">
                <a16:creationId xmlns:a16="http://schemas.microsoft.com/office/drawing/2014/main" id="{BF3F226C-B464-0DF5-4338-EEA03CE4A594}"/>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63F7A45A-7746-254F-DBC2-615A8654D05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4-3 The Greatest Commands-SFP</a:t>
            </a:r>
            <a:endParaRPr lang="en-US">
              <a:ea typeface="+mj-ea"/>
            </a:endParaRPr>
          </a:p>
        </p:txBody>
      </p:sp>
      <p:pic>
        <p:nvPicPr>
          <p:cNvPr id="16386" name="Picture 3" descr="The Greatest commands-pp-abts">
            <a:extLst>
              <a:ext uri="{FF2B5EF4-FFF2-40B4-BE49-F238E27FC236}">
                <a16:creationId xmlns:a16="http://schemas.microsoft.com/office/drawing/2014/main" id="{72AEAC30-0DCC-3050-50B5-0BBA2433E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D2AD6314-79EE-AD4E-12CD-04E337474257}"/>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ABCFCCC4-EB97-4A5B-9D57-5A2BCCE1834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0966416F-A658-1F2D-6ECD-DC65E300A9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4-4 The Greatest Commands-SFP</a:t>
            </a:r>
            <a:endParaRPr lang="en-US">
              <a:ea typeface="+mj-ea"/>
            </a:endParaRPr>
          </a:p>
        </p:txBody>
      </p:sp>
      <p:pic>
        <p:nvPicPr>
          <p:cNvPr id="17410" name="Picture 3" descr="The Greatest commands-pp-abts">
            <a:extLst>
              <a:ext uri="{FF2B5EF4-FFF2-40B4-BE49-F238E27FC236}">
                <a16:creationId xmlns:a16="http://schemas.microsoft.com/office/drawing/2014/main" id="{9309D689-8BED-7617-760E-9B59195DF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4B8499A4-63A6-B42C-A876-975604EF167E}"/>
              </a:ext>
            </a:extLst>
          </p:cNvPr>
          <p:cNvSpPr txBox="1">
            <a:spLocks noChangeArrowheads="1"/>
          </p:cNvSpPr>
          <p:nvPr/>
        </p:nvSpPr>
        <p:spPr bwMode="auto">
          <a:xfrm>
            <a:off x="101600" y="76201"/>
            <a:ext cx="4577472"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Greatest Commands</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35C71C19-541E-91A5-628A-47FF72131E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448</a:t>
            </a:r>
            <a:endParaRPr lang="en-US" sz="3200">
              <a:solidFill>
                <a:srgbClr val="000000"/>
              </a:solidFill>
              <a:latin typeface="Times" charset="0"/>
              <a:ea typeface="ＭＳ Ｐゴシック"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0"/>
            <a:ext cx="7968792" cy="629864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66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Join us in the MPB for</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400" b="0" i="0" u="none" strike="noStrike" kern="1500" cap="none" spc="0" normalizeH="0" baseline="0" noProof="0" dirty="0">
                <a:ln w="0"/>
                <a:solidFill>
                  <a:srgbClr val="314172"/>
                </a:solidFill>
                <a:effectLst/>
                <a:uLnTx/>
                <a:uFillTx/>
                <a:latin typeface="Gobold" panose="02000500000000000000" pitchFamily="2" charset="0"/>
                <a:ea typeface="+mn-ea"/>
                <a:cs typeface="+mn-cs"/>
              </a:rPr>
              <a:t>A Fellowship Meal &amp; Devo</a:t>
            </a: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60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4471286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0"/>
            <a:ext cx="7968792" cy="6714146"/>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tonight</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Elders’ Meeting @ 5:30 PM</a:t>
            </a:r>
          </a:p>
          <a:p>
            <a:pPr marL="0" marR="0" lvl="0" indent="0" algn="ctr" defTabSz="1219170" rtl="0" eaLnBrk="1" fontAlgn="auto" latinLnBrk="0" hangingPunct="1">
              <a:lnSpc>
                <a:spcPct val="150000"/>
              </a:lnSpc>
              <a:spcBef>
                <a:spcPts val="0"/>
              </a:spcBef>
              <a:spcAft>
                <a:spcPts val="0"/>
              </a:spcAft>
              <a:buClrTx/>
              <a:buSzTx/>
              <a:buFontTx/>
              <a:buNone/>
              <a:tabLst/>
              <a:defRPr/>
            </a:pPr>
            <a:r>
              <a:rPr lang="en-US" sz="4000" kern="1500" dirty="0">
                <a:ln w="0"/>
                <a:solidFill>
                  <a:srgbClr val="314172"/>
                </a:solidFill>
                <a:latin typeface="Gobold" panose="02000500000000000000" pitchFamily="2" charset="0"/>
              </a:rPr>
              <a:t>Worship @ 6:00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strike="noStrike" kern="1500" cap="none" spc="0" normalizeH="0" baseline="0" noProof="0" dirty="0">
                <a:ln w="0"/>
                <a:solidFill>
                  <a:srgbClr val="314172"/>
                </a:solidFill>
                <a:effectLst/>
                <a:uLnTx/>
                <a:uFillTx/>
                <a:latin typeface="Gobold" panose="02000500000000000000" pitchFamily="2" charset="0"/>
                <a:ea typeface="+mn-ea"/>
                <a:cs typeface="+mn-cs"/>
              </a:rPr>
              <a:t>Men’s Meeting</a:t>
            </a:r>
            <a:r>
              <a:rPr lang="en-US" sz="4000" kern="1500" dirty="0">
                <a:ln w="0"/>
                <a:solidFill>
                  <a:srgbClr val="314172"/>
                </a:solidFill>
                <a:latin typeface="Gobold" panose="02000500000000000000" pitchFamily="2" charset="0"/>
              </a:rPr>
              <a:t> After Worship</a:t>
            </a:r>
            <a:endParaRPr kumimoji="0" lang="en-US" sz="4400" b="0" i="0"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54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&amp;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B8CEC31E-99F5-1680-5C73-22226D46803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16386" name="Picture 3" descr="Sing and Be Happy-pp">
            <a:extLst>
              <a:ext uri="{FF2B5EF4-FFF2-40B4-BE49-F238E27FC236}">
                <a16:creationId xmlns:a16="http://schemas.microsoft.com/office/drawing/2014/main" id="{8CA2A99A-B411-82B3-ABB9-DD16A071BF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2" name="Text Box 4">
            <a:extLst>
              <a:ext uri="{FF2B5EF4-FFF2-40B4-BE49-F238E27FC236}">
                <a16:creationId xmlns:a16="http://schemas.microsoft.com/office/drawing/2014/main" id="{75B012D0-A90D-C681-9505-197F8A6F96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7333" name="Text Box 5">
            <a:extLst>
              <a:ext uri="{FF2B5EF4-FFF2-40B4-BE49-F238E27FC236}">
                <a16:creationId xmlns:a16="http://schemas.microsoft.com/office/drawing/2014/main" id="{BB7BE247-B94F-3AA2-B3D4-8785969FDE8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6B1DF66D-889E-AE31-5D6F-3894F973A1C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17410" name="Picture 3" descr="Sing and Be Happy-pp">
            <a:extLst>
              <a:ext uri="{FF2B5EF4-FFF2-40B4-BE49-F238E27FC236}">
                <a16:creationId xmlns:a16="http://schemas.microsoft.com/office/drawing/2014/main" id="{53977354-7691-BF94-1511-4049BF36BE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6" name="Text Box 4">
            <a:extLst>
              <a:ext uri="{FF2B5EF4-FFF2-40B4-BE49-F238E27FC236}">
                <a16:creationId xmlns:a16="http://schemas.microsoft.com/office/drawing/2014/main" id="{69234F3F-D5AA-E5CE-212E-41558665F8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8357" name="Text Box 5">
            <a:extLst>
              <a:ext uri="{FF2B5EF4-FFF2-40B4-BE49-F238E27FC236}">
                <a16:creationId xmlns:a16="http://schemas.microsoft.com/office/drawing/2014/main" id="{505335F3-0864-718B-976E-0D1EDF4BFC4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DF388743-F1A3-C3C7-E10D-223B712FE9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Sing and Be Happy</a:t>
            </a:r>
            <a:endParaRPr lang="en-US">
              <a:ea typeface="+mj-ea"/>
            </a:endParaRPr>
          </a:p>
        </p:txBody>
      </p:sp>
      <p:pic>
        <p:nvPicPr>
          <p:cNvPr id="18434" name="Picture 3" descr="Sing and Be Happy-pp">
            <a:extLst>
              <a:ext uri="{FF2B5EF4-FFF2-40B4-BE49-F238E27FC236}">
                <a16:creationId xmlns:a16="http://schemas.microsoft.com/office/drawing/2014/main" id="{B10EA04B-D10B-0C13-7804-FCE4364D8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64DAE5FE-4347-DC47-4B5F-D724003EAF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F4EF7599-456A-9B91-2639-E36F5FC48970}"/>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BCC997E9-EBDD-ED1B-2E89-BEED300B2CB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Sing and Be Happy</a:t>
            </a:r>
            <a:endParaRPr lang="en-US">
              <a:ea typeface="+mj-ea"/>
            </a:endParaRPr>
          </a:p>
        </p:txBody>
      </p:sp>
      <p:pic>
        <p:nvPicPr>
          <p:cNvPr id="19458" name="Picture 3" descr="Sing and Be Happy-pp">
            <a:extLst>
              <a:ext uri="{FF2B5EF4-FFF2-40B4-BE49-F238E27FC236}">
                <a16:creationId xmlns:a16="http://schemas.microsoft.com/office/drawing/2014/main" id="{40E1F583-3EFE-FD9F-A44D-F9E6EC0B6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91C2CB39-1D9D-DF3C-FB13-DB580F72210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49E9D1A8-CD21-5DA8-9626-890CFD1D9F1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2E5C80C8-02FC-89F2-EC68-0BBFDA02DB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Sing and Be Happy</a:t>
            </a:r>
            <a:endParaRPr lang="en-US">
              <a:ea typeface="+mj-ea"/>
            </a:endParaRPr>
          </a:p>
        </p:txBody>
      </p:sp>
      <p:pic>
        <p:nvPicPr>
          <p:cNvPr id="20482" name="Picture 3" descr="Sing and Be Happy-pp">
            <a:extLst>
              <a:ext uri="{FF2B5EF4-FFF2-40B4-BE49-F238E27FC236}">
                <a16:creationId xmlns:a16="http://schemas.microsoft.com/office/drawing/2014/main" id="{CB854D1F-8A7E-D43D-8A5C-8D4A4C681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Text Box 4">
            <a:extLst>
              <a:ext uri="{FF2B5EF4-FFF2-40B4-BE49-F238E27FC236}">
                <a16:creationId xmlns:a16="http://schemas.microsoft.com/office/drawing/2014/main" id="{9354B495-1587-8C73-F18A-D92734D9FD4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5045" name="Text Box 5">
            <a:extLst>
              <a:ext uri="{FF2B5EF4-FFF2-40B4-BE49-F238E27FC236}">
                <a16:creationId xmlns:a16="http://schemas.microsoft.com/office/drawing/2014/main" id="{6BBC751E-F546-8344-72F3-9B4267081F2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5851C577-FDA7-E7BB-091C-81407E8A5969}"/>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Sing and Be Happy</a:t>
            </a:r>
            <a:endParaRPr lang="en-US" dirty="0">
              <a:ea typeface="+mj-ea"/>
            </a:endParaRPr>
          </a:p>
        </p:txBody>
      </p:sp>
      <p:pic>
        <p:nvPicPr>
          <p:cNvPr id="3074" name="Picture 3" descr="Sing and Be Happy-pp">
            <a:extLst>
              <a:ext uri="{FF2B5EF4-FFF2-40B4-BE49-F238E27FC236}">
                <a16:creationId xmlns:a16="http://schemas.microsoft.com/office/drawing/2014/main" id="{5B661766-1F3C-CB07-3518-4031867632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E1A58E46-CBF1-CE0D-6C33-F4DD89A2B1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7A63A1E8-4056-7256-0682-8388707580D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240DE2FD-1AFE-2E99-7371-BCB5AD5FF3F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3-4 Sing and Be Happy</a:t>
            </a:r>
            <a:endParaRPr lang="en-US">
              <a:ea typeface="+mj-ea"/>
            </a:endParaRPr>
          </a:p>
        </p:txBody>
      </p:sp>
      <p:pic>
        <p:nvPicPr>
          <p:cNvPr id="21506" name="Picture 3" descr="Sing and Be Happy-pp">
            <a:extLst>
              <a:ext uri="{FF2B5EF4-FFF2-40B4-BE49-F238E27FC236}">
                <a16:creationId xmlns:a16="http://schemas.microsoft.com/office/drawing/2014/main" id="{452BF20D-2C4F-F42C-B449-AE179E478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Text Box 4">
            <a:extLst>
              <a:ext uri="{FF2B5EF4-FFF2-40B4-BE49-F238E27FC236}">
                <a16:creationId xmlns:a16="http://schemas.microsoft.com/office/drawing/2014/main" id="{4A9E99AA-CDF8-8C33-E3D4-63251679EAF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6069" name="Text Box 5">
            <a:extLst>
              <a:ext uri="{FF2B5EF4-FFF2-40B4-BE49-F238E27FC236}">
                <a16:creationId xmlns:a16="http://schemas.microsoft.com/office/drawing/2014/main" id="{91AB0201-43C9-4379-2153-0DA975F28F4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38B2F1A5-62C6-0E8E-C046-55EF8A7B49D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22530" name="Picture 3" descr="Sing and Be Happy-pp">
            <a:extLst>
              <a:ext uri="{FF2B5EF4-FFF2-40B4-BE49-F238E27FC236}">
                <a16:creationId xmlns:a16="http://schemas.microsoft.com/office/drawing/2014/main" id="{03314573-6F12-A862-FE1F-93E412606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2" name="Text Box 4">
            <a:extLst>
              <a:ext uri="{FF2B5EF4-FFF2-40B4-BE49-F238E27FC236}">
                <a16:creationId xmlns:a16="http://schemas.microsoft.com/office/drawing/2014/main" id="{89FE8B3A-0CB7-C573-E1EF-A67EBF88D1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7093" name="Text Box 5">
            <a:extLst>
              <a:ext uri="{FF2B5EF4-FFF2-40B4-BE49-F238E27FC236}">
                <a16:creationId xmlns:a16="http://schemas.microsoft.com/office/drawing/2014/main" id="{64D60905-3DF2-1239-4099-A7E571712971}"/>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8C3AFD7-7D0A-13D8-04B0-D54DDE1DA76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Sing and Be Happy</a:t>
            </a:r>
            <a:endParaRPr lang="en-US">
              <a:ea typeface="+mj-ea"/>
            </a:endParaRPr>
          </a:p>
        </p:txBody>
      </p:sp>
      <p:pic>
        <p:nvPicPr>
          <p:cNvPr id="23554" name="Picture 3" descr="Sing and Be Happy-pp">
            <a:extLst>
              <a:ext uri="{FF2B5EF4-FFF2-40B4-BE49-F238E27FC236}">
                <a16:creationId xmlns:a16="http://schemas.microsoft.com/office/drawing/2014/main" id="{096586E6-D2BC-0D47-29EA-1A2FDCB61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4">
            <a:extLst>
              <a:ext uri="{FF2B5EF4-FFF2-40B4-BE49-F238E27FC236}">
                <a16:creationId xmlns:a16="http://schemas.microsoft.com/office/drawing/2014/main" id="{80A8AEEF-20D6-241E-CAE7-CAB34F775E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8117" name="Text Box 5">
            <a:extLst>
              <a:ext uri="{FF2B5EF4-FFF2-40B4-BE49-F238E27FC236}">
                <a16:creationId xmlns:a16="http://schemas.microsoft.com/office/drawing/2014/main" id="{2F42C993-AD59-E5D5-F20A-9ABFD9B60205}"/>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E4CC4FDD-2FD4-BD22-16F8-7BAD62B9E3F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24578" name="Picture 3" descr="Sing and Be Happy-pp">
            <a:extLst>
              <a:ext uri="{FF2B5EF4-FFF2-40B4-BE49-F238E27FC236}">
                <a16:creationId xmlns:a16="http://schemas.microsoft.com/office/drawing/2014/main" id="{F194F5F7-7AEA-4B8D-50A2-20A386336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Text Box 4">
            <a:extLst>
              <a:ext uri="{FF2B5EF4-FFF2-40B4-BE49-F238E27FC236}">
                <a16:creationId xmlns:a16="http://schemas.microsoft.com/office/drawing/2014/main" id="{C67BC145-60CE-1BBD-887C-E35A705EB8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19141" name="Text Box 5">
            <a:extLst>
              <a:ext uri="{FF2B5EF4-FFF2-40B4-BE49-F238E27FC236}">
                <a16:creationId xmlns:a16="http://schemas.microsoft.com/office/drawing/2014/main" id="{9EE79249-A5EB-096F-C833-B0F6F22208AA}"/>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a:extLst>
              <a:ext uri="{FF2B5EF4-FFF2-40B4-BE49-F238E27FC236}">
                <a16:creationId xmlns:a16="http://schemas.microsoft.com/office/drawing/2014/main" id="{02980107-782E-3DBE-7A0B-7F753F425AB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25602" name="Picture 3" descr="Sing and Be Happy-pp">
            <a:extLst>
              <a:ext uri="{FF2B5EF4-FFF2-40B4-BE49-F238E27FC236}">
                <a16:creationId xmlns:a16="http://schemas.microsoft.com/office/drawing/2014/main" id="{BB92A766-08D4-500B-C610-19DF97530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4" name="Text Box 4">
            <a:extLst>
              <a:ext uri="{FF2B5EF4-FFF2-40B4-BE49-F238E27FC236}">
                <a16:creationId xmlns:a16="http://schemas.microsoft.com/office/drawing/2014/main" id="{AA3D866E-366F-A0C6-CF50-9084998357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0165" name="Text Box 5">
            <a:extLst>
              <a:ext uri="{FF2B5EF4-FFF2-40B4-BE49-F238E27FC236}">
                <a16:creationId xmlns:a16="http://schemas.microsoft.com/office/drawing/2014/main" id="{10B1A48A-FEA8-8314-F7D7-E1F233FCC0C8}"/>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Shine, Jesus, Shine</a:t>
            </a:r>
          </a:p>
          <a:p>
            <a:pPr>
              <a:lnSpc>
                <a:spcPct val="150000"/>
              </a:lnSpc>
            </a:pPr>
            <a:r>
              <a:rPr lang="en-US" sz="6000" dirty="0">
                <a:latin typeface="Gobold" panose="02000500000000000000" pitchFamily="2" charset="0"/>
              </a:rPr>
              <a:t>#290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1FA5FF6-BC5E-85CD-C372-C0F9C93D093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1-1 Shine Jesus Shine</a:t>
            </a:r>
            <a:endParaRPr lang="en-US">
              <a:ea typeface="+mj-ea"/>
            </a:endParaRPr>
          </a:p>
        </p:txBody>
      </p:sp>
      <p:pic>
        <p:nvPicPr>
          <p:cNvPr id="2" name="Picture 21" descr="Shine Jesus Shine-Young SFP-pp">
            <a:extLst>
              <a:ext uri="{FF2B5EF4-FFF2-40B4-BE49-F238E27FC236}">
                <a16:creationId xmlns:a16="http://schemas.microsoft.com/office/drawing/2014/main" id="{4F96B8BF-E62E-468E-2121-FA968E5D8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B615134A-AF43-FAA8-E3A8-B5D1A344119B}"/>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40982008-8C11-314B-1691-DCAE086AE9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83043B0-E0BA-5E73-44A0-10CC340BC6F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1-2 Shine Jesus Shine</a:t>
            </a:r>
            <a:endParaRPr lang="en-US">
              <a:ea typeface="+mj-ea"/>
            </a:endParaRPr>
          </a:p>
        </p:txBody>
      </p:sp>
      <p:pic>
        <p:nvPicPr>
          <p:cNvPr id="3074" name="Picture 3" descr="Shine Jesus Shine-Young SFP-pp">
            <a:extLst>
              <a:ext uri="{FF2B5EF4-FFF2-40B4-BE49-F238E27FC236}">
                <a16:creationId xmlns:a16="http://schemas.microsoft.com/office/drawing/2014/main" id="{1E904F4B-52AC-5F6E-38DA-2152307DDB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4">
            <a:extLst>
              <a:ext uri="{FF2B5EF4-FFF2-40B4-BE49-F238E27FC236}">
                <a16:creationId xmlns:a16="http://schemas.microsoft.com/office/drawing/2014/main" id="{18AA54F0-B91C-82BA-CF6B-BDF5FFEAB727}"/>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99333" name="Text Box 5">
            <a:extLst>
              <a:ext uri="{FF2B5EF4-FFF2-40B4-BE49-F238E27FC236}">
                <a16:creationId xmlns:a16="http://schemas.microsoft.com/office/drawing/2014/main" id="{F3D4748F-B824-7FC2-A2E0-B6F010128F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D7281335-6D0B-C24E-55B0-A66B3B7D4FA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1-3 Shine Jesus Shine</a:t>
            </a:r>
            <a:endParaRPr lang="en-US">
              <a:ea typeface="+mj-ea"/>
            </a:endParaRPr>
          </a:p>
        </p:txBody>
      </p:sp>
      <p:pic>
        <p:nvPicPr>
          <p:cNvPr id="4098" name="Picture 3" descr="Shine Jesus Shine-Young SFP-pp">
            <a:extLst>
              <a:ext uri="{FF2B5EF4-FFF2-40B4-BE49-F238E27FC236}">
                <a16:creationId xmlns:a16="http://schemas.microsoft.com/office/drawing/2014/main" id="{400E238F-5B03-492A-3470-B16F698252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 Box 4">
            <a:extLst>
              <a:ext uri="{FF2B5EF4-FFF2-40B4-BE49-F238E27FC236}">
                <a16:creationId xmlns:a16="http://schemas.microsoft.com/office/drawing/2014/main" id="{2C6837F3-3D1C-418F-3451-0F4D1D51000E}"/>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0357" name="Text Box 5">
            <a:extLst>
              <a:ext uri="{FF2B5EF4-FFF2-40B4-BE49-F238E27FC236}">
                <a16:creationId xmlns:a16="http://schemas.microsoft.com/office/drawing/2014/main" id="{F7244571-95F6-3297-13F4-6B83AB250A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705C15F8-D825-2448-D86C-3971A90FF13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Sing and Be Happy</a:t>
            </a:r>
            <a:endParaRPr lang="en-US">
              <a:ea typeface="+mj-ea"/>
            </a:endParaRPr>
          </a:p>
        </p:txBody>
      </p:sp>
      <p:pic>
        <p:nvPicPr>
          <p:cNvPr id="4098" name="Picture 3" descr="Sing and Be Happy-pp">
            <a:extLst>
              <a:ext uri="{FF2B5EF4-FFF2-40B4-BE49-F238E27FC236}">
                <a16:creationId xmlns:a16="http://schemas.microsoft.com/office/drawing/2014/main" id="{A2E9F2B2-C61F-BFEF-DCA6-8A359DCA20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60B27093-24C1-C548-7D44-844CC707B0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9131F4C8-0691-E307-DE78-D78F10B67127}"/>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65E62754-7533-B30F-FD75-F72023C0889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5122" name="Picture 3" descr="Shine Jesus Shine-Young SFP-pp">
            <a:extLst>
              <a:ext uri="{FF2B5EF4-FFF2-40B4-BE49-F238E27FC236}">
                <a16:creationId xmlns:a16="http://schemas.microsoft.com/office/drawing/2014/main" id="{2EBEC74F-0591-8C26-9CEB-3272067C75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3EF96263-FB1D-42E6-8A49-C04AD0D4111C}"/>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EBAB42FD-491A-29E2-26EA-7838E8861E2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E0E3F4AA-85B5-503E-810C-EF5E6AF6FD7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6146" name="Picture 3" descr="Shine Jesus Shine-Young SFP-pp">
            <a:extLst>
              <a:ext uri="{FF2B5EF4-FFF2-40B4-BE49-F238E27FC236}">
                <a16:creationId xmlns:a16="http://schemas.microsoft.com/office/drawing/2014/main" id="{12DDAC52-E563-5C65-DD53-91C5B17B93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ACF52B27-B5CA-8D82-3CAC-9990202D4433}"/>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4E0C1DFF-6961-32A2-E403-96B7084BB2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C5F425D-AF20-EF82-0E5A-C4D173D0E86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7170" name="Picture 3" descr="Shine Jesus Shine-Young SFP-pp">
            <a:extLst>
              <a:ext uri="{FF2B5EF4-FFF2-40B4-BE49-F238E27FC236}">
                <a16:creationId xmlns:a16="http://schemas.microsoft.com/office/drawing/2014/main" id="{0374E9B2-E39D-7412-2AE3-4C7F32BE0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E848B601-F32B-C794-7AA4-A2E3BE0F3505}"/>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37A76F2E-856C-BDF5-758B-90ECCF4A24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849EA8E5-5223-84C3-42D6-2BF45CEE5419}"/>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2-1 Shine Jesus Shine</a:t>
            </a:r>
            <a:endParaRPr lang="en-US">
              <a:ea typeface="+mj-ea"/>
            </a:endParaRPr>
          </a:p>
        </p:txBody>
      </p:sp>
      <p:pic>
        <p:nvPicPr>
          <p:cNvPr id="8194" name="Picture 3" descr="Shine Jesus Shine-Young SFP-pp">
            <a:extLst>
              <a:ext uri="{FF2B5EF4-FFF2-40B4-BE49-F238E27FC236}">
                <a16:creationId xmlns:a16="http://schemas.microsoft.com/office/drawing/2014/main" id="{F14FEED7-CD56-06C3-F4A8-3CD86B5FF4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74F8AED2-FE3D-F13E-641A-D8577982231B}"/>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9A4E6DE3-F2F9-3533-6F95-D32C57B1ED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07D07E82-6A71-C2F5-E71F-BCE09779E67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2-2 Shine Jesus Shine</a:t>
            </a:r>
            <a:endParaRPr lang="en-US">
              <a:ea typeface="+mj-ea"/>
            </a:endParaRPr>
          </a:p>
        </p:txBody>
      </p:sp>
      <p:pic>
        <p:nvPicPr>
          <p:cNvPr id="9218" name="Picture 3" descr="Shine Jesus Shine-Young SFP-pp">
            <a:extLst>
              <a:ext uri="{FF2B5EF4-FFF2-40B4-BE49-F238E27FC236}">
                <a16:creationId xmlns:a16="http://schemas.microsoft.com/office/drawing/2014/main" id="{F2DE30D1-6DC6-C909-58F3-4A0F7B9667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6E36636B-6DD3-4483-E82F-0207FD163806}"/>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23A05726-D2A4-049A-DCEE-66EE3A04E30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F93221CA-1575-7DF8-E31F-BF4D9A8C5D3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2-3 Shine Jesus Shine</a:t>
            </a:r>
            <a:endParaRPr lang="en-US">
              <a:ea typeface="+mj-ea"/>
            </a:endParaRPr>
          </a:p>
        </p:txBody>
      </p:sp>
      <p:pic>
        <p:nvPicPr>
          <p:cNvPr id="10242" name="Picture 3" descr="Shine Jesus Shine-Young SFP-pp">
            <a:extLst>
              <a:ext uri="{FF2B5EF4-FFF2-40B4-BE49-F238E27FC236}">
                <a16:creationId xmlns:a16="http://schemas.microsoft.com/office/drawing/2014/main" id="{E95EBA3D-8B94-6EAF-DAE6-FB9FCE0108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18C9155A-D2E4-BE99-0BA3-5A151877607A}"/>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401E84E4-CC3C-B847-0CFD-744F2D4571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FD7D9B48-638D-532B-74B3-9161345A5B5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C-1 Shine Jesus Shine</a:t>
            </a:r>
            <a:endParaRPr lang="en-US">
              <a:ea typeface="+mj-ea"/>
            </a:endParaRPr>
          </a:p>
        </p:txBody>
      </p:sp>
      <p:pic>
        <p:nvPicPr>
          <p:cNvPr id="11266" name="Picture 3" descr="Shine Jesus Shine-Young SFP-pp">
            <a:extLst>
              <a:ext uri="{FF2B5EF4-FFF2-40B4-BE49-F238E27FC236}">
                <a16:creationId xmlns:a16="http://schemas.microsoft.com/office/drawing/2014/main" id="{824B4BB8-1CDB-6E63-865B-66AA5A9FFF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A2A7FCA6-5413-B214-6658-30854C336DB4}"/>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7F98E171-D57E-D3D1-1B95-C6B96F9A57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A7A74FE-19DA-2031-E886-7C40AB3D67EF}"/>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C-2 Shine Jesus Shine</a:t>
            </a:r>
            <a:endParaRPr lang="en-US">
              <a:ea typeface="+mj-ea"/>
            </a:endParaRPr>
          </a:p>
        </p:txBody>
      </p:sp>
      <p:pic>
        <p:nvPicPr>
          <p:cNvPr id="12290" name="Picture 3" descr="Shine Jesus Shine-Young SFP-pp">
            <a:extLst>
              <a:ext uri="{FF2B5EF4-FFF2-40B4-BE49-F238E27FC236}">
                <a16:creationId xmlns:a16="http://schemas.microsoft.com/office/drawing/2014/main" id="{462CCA18-F330-7B7A-017A-A7914ED033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C273975D-305F-B6B7-2BF7-38A26C333CC9}"/>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3E2A977B-A893-8FEB-7B35-5516BFEB05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EC2B684-9411-0CA6-64F7-CF109ACF9C0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rPr>
              <a:t>C-3 Shine Jesus Shine</a:t>
            </a:r>
            <a:endParaRPr lang="en-US">
              <a:ea typeface="+mj-ea"/>
            </a:endParaRPr>
          </a:p>
        </p:txBody>
      </p:sp>
      <p:pic>
        <p:nvPicPr>
          <p:cNvPr id="13314" name="Picture 3" descr="Shine Jesus Shine-Young SFP-pp">
            <a:extLst>
              <a:ext uri="{FF2B5EF4-FFF2-40B4-BE49-F238E27FC236}">
                <a16:creationId xmlns:a16="http://schemas.microsoft.com/office/drawing/2014/main" id="{56C0EB9E-CEE9-E149-379E-F4383C3A1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5D77E45E-620D-0DD5-9CA6-40DF5B1C6346}"/>
              </a:ext>
            </a:extLst>
          </p:cNvPr>
          <p:cNvSpPr txBox="1">
            <a:spLocks noChangeArrowheads="1"/>
          </p:cNvSpPr>
          <p:nvPr/>
        </p:nvSpPr>
        <p:spPr bwMode="auto">
          <a:xfrm>
            <a:off x="101600" y="76201"/>
            <a:ext cx="34900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Shine, Jesus, Shine</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C12C8FEE-6F0A-4016-DF6B-57F5354277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290</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 Lily Of The Valley</a:t>
            </a:r>
          </a:p>
          <a:p>
            <a:pPr>
              <a:lnSpc>
                <a:spcPct val="150000"/>
              </a:lnSpc>
            </a:pPr>
            <a:r>
              <a:rPr lang="en-US" sz="5400" dirty="0">
                <a:latin typeface="Gobold" panose="02000500000000000000" pitchFamily="2" charset="0"/>
              </a:rPr>
              <a:t>#548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32244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51247ACF-33B6-60F3-34AC-0F167C01BAC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1-4 Sing and Be Happy</a:t>
            </a:r>
            <a:endParaRPr lang="en-US">
              <a:ea typeface="+mj-ea"/>
            </a:endParaRPr>
          </a:p>
        </p:txBody>
      </p:sp>
      <p:pic>
        <p:nvPicPr>
          <p:cNvPr id="5122" name="Picture 3" descr="Sing and Be Happy-pp">
            <a:extLst>
              <a:ext uri="{FF2B5EF4-FFF2-40B4-BE49-F238E27FC236}">
                <a16:creationId xmlns:a16="http://schemas.microsoft.com/office/drawing/2014/main" id="{EE2F25F1-48EA-9764-EBDA-5EA328F6B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DDE707F3-9415-1905-C52F-1137FD767F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18F087F8-05F8-106D-4B11-B667DD805C1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C5AEF14-069C-C815-655D-B188C9D2A93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The Lily of the Valley</a:t>
            </a:r>
            <a:endParaRPr lang="en-US">
              <a:ea typeface="+mj-ea"/>
            </a:endParaRPr>
          </a:p>
        </p:txBody>
      </p:sp>
      <p:pic>
        <p:nvPicPr>
          <p:cNvPr id="2" name="Picture 57" descr="The Lily of the Valley-pp">
            <a:extLst>
              <a:ext uri="{FF2B5EF4-FFF2-40B4-BE49-F238E27FC236}">
                <a16:creationId xmlns:a16="http://schemas.microsoft.com/office/drawing/2014/main" id="{61EB04FF-F912-264F-93F7-026E2BB388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581A5B2E-0FB2-16D7-2239-0CB74DDA96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A14FA26A-9554-D40D-2FAA-2BF31AE24B90}"/>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2F5A6837-E668-5229-BC52-2A4C6770C91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The Lily of the Valley</a:t>
            </a:r>
            <a:endParaRPr lang="en-US">
              <a:ea typeface="+mj-ea"/>
            </a:endParaRPr>
          </a:p>
        </p:txBody>
      </p:sp>
      <p:pic>
        <p:nvPicPr>
          <p:cNvPr id="3074" name="Picture 3" descr="The Lily of the Valley-pp">
            <a:extLst>
              <a:ext uri="{FF2B5EF4-FFF2-40B4-BE49-F238E27FC236}">
                <a16:creationId xmlns:a16="http://schemas.microsoft.com/office/drawing/2014/main" id="{CE346C89-0CC5-5410-720E-36F7684181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984C5E36-2514-F440-FC26-5FC2E1A317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46E68D1D-1B3D-839F-1191-46F56B7682DB}"/>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61EAE96-949D-7A20-2BE7-32EC294EE04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1-3 The Lily of the Valley</a:t>
            </a:r>
            <a:endParaRPr lang="en-US">
              <a:ea typeface="+mj-ea"/>
            </a:endParaRPr>
          </a:p>
        </p:txBody>
      </p:sp>
      <p:pic>
        <p:nvPicPr>
          <p:cNvPr id="4098" name="Picture 3" descr="The Lily of the Valley-pp">
            <a:extLst>
              <a:ext uri="{FF2B5EF4-FFF2-40B4-BE49-F238E27FC236}">
                <a16:creationId xmlns:a16="http://schemas.microsoft.com/office/drawing/2014/main" id="{92660921-EA80-D22F-FB22-45951E353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292E6170-FF47-D20E-2BD1-E0AEA8E314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5589" name="Text Box 5">
            <a:extLst>
              <a:ext uri="{FF2B5EF4-FFF2-40B4-BE49-F238E27FC236}">
                <a16:creationId xmlns:a16="http://schemas.microsoft.com/office/drawing/2014/main" id="{388D298E-EEFF-2BBF-B3FA-28BC5CAF9677}"/>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85865AF6-EC67-0666-0164-D17CEE33AFB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5122" name="Picture 3" descr="The Lily of the Valley-pp">
            <a:extLst>
              <a:ext uri="{FF2B5EF4-FFF2-40B4-BE49-F238E27FC236}">
                <a16:creationId xmlns:a16="http://schemas.microsoft.com/office/drawing/2014/main" id="{529927E9-CD25-F993-D52D-F201963FB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EB815D4A-DE06-B37D-BC76-2C867391426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454E8441-2BB4-AF82-2AE0-924E833B2048}"/>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DD3B541-485B-831F-FA9F-F44A3903BBD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The Lily of the Valley</a:t>
            </a:r>
            <a:endParaRPr lang="en-US">
              <a:ea typeface="+mj-ea"/>
            </a:endParaRPr>
          </a:p>
        </p:txBody>
      </p:sp>
      <p:pic>
        <p:nvPicPr>
          <p:cNvPr id="6146" name="Picture 6" descr="The Lily of the Valley-pp">
            <a:extLst>
              <a:ext uri="{FF2B5EF4-FFF2-40B4-BE49-F238E27FC236}">
                <a16:creationId xmlns:a16="http://schemas.microsoft.com/office/drawing/2014/main" id="{BCBF2A4A-E232-464F-F459-1622D59566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5" name="Text Box 7">
            <a:extLst>
              <a:ext uri="{FF2B5EF4-FFF2-40B4-BE49-F238E27FC236}">
                <a16:creationId xmlns:a16="http://schemas.microsoft.com/office/drawing/2014/main" id="{83A49747-89A2-2044-5379-B7C7C7D043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6616" name="Text Box 8">
            <a:extLst>
              <a:ext uri="{FF2B5EF4-FFF2-40B4-BE49-F238E27FC236}">
                <a16:creationId xmlns:a16="http://schemas.microsoft.com/office/drawing/2014/main" id="{02DAA96A-F2F5-972D-8872-9615E02DB947}"/>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85DBC4EF-346A-81CF-890B-55DF0E8B045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The Lily of the Valley</a:t>
            </a:r>
            <a:endParaRPr lang="en-US">
              <a:ea typeface="+mj-ea"/>
            </a:endParaRPr>
          </a:p>
        </p:txBody>
      </p:sp>
      <p:pic>
        <p:nvPicPr>
          <p:cNvPr id="7170" name="Picture 3" descr="The Lily of the Valley-pp">
            <a:extLst>
              <a:ext uri="{FF2B5EF4-FFF2-40B4-BE49-F238E27FC236}">
                <a16:creationId xmlns:a16="http://schemas.microsoft.com/office/drawing/2014/main" id="{3CC6C07D-E9C3-A84B-252A-19FBA61E46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DF44A121-D2C4-33E4-E9AA-7FE8F512A7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FE5F4A03-4A8E-F97F-4591-BD176EF10C5F}"/>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1CB12F72-99D0-002C-B651-64C33F6A94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2-3 The Lily of the Valley</a:t>
            </a:r>
            <a:endParaRPr lang="en-US">
              <a:ea typeface="+mj-ea"/>
            </a:endParaRPr>
          </a:p>
        </p:txBody>
      </p:sp>
      <p:pic>
        <p:nvPicPr>
          <p:cNvPr id="8194" name="Picture 3" descr="The Lily of the Valley-pp">
            <a:extLst>
              <a:ext uri="{FF2B5EF4-FFF2-40B4-BE49-F238E27FC236}">
                <a16:creationId xmlns:a16="http://schemas.microsoft.com/office/drawing/2014/main" id="{693407BE-FEEE-6EC7-E890-938B884AB8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53625F30-E599-A351-1751-BE27F6131C9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06C94A7C-9E81-44D6-B679-4915066482BA}"/>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a:extLst>
              <a:ext uri="{FF2B5EF4-FFF2-40B4-BE49-F238E27FC236}">
                <a16:creationId xmlns:a16="http://schemas.microsoft.com/office/drawing/2014/main" id="{3212932F-C70B-F633-BC58-FD1D45989C1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9218" name="Picture 1027" descr="The Lily of the Valley-pp">
            <a:extLst>
              <a:ext uri="{FF2B5EF4-FFF2-40B4-BE49-F238E27FC236}">
                <a16:creationId xmlns:a16="http://schemas.microsoft.com/office/drawing/2014/main" id="{66A31300-B08B-A495-D789-1D911BA551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1028">
            <a:extLst>
              <a:ext uri="{FF2B5EF4-FFF2-40B4-BE49-F238E27FC236}">
                <a16:creationId xmlns:a16="http://schemas.microsoft.com/office/drawing/2014/main" id="{271B0092-DE37-2EEC-0390-EE648D03D90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4805" name="Text Box 1029">
            <a:extLst>
              <a:ext uri="{FF2B5EF4-FFF2-40B4-BE49-F238E27FC236}">
                <a16:creationId xmlns:a16="http://schemas.microsoft.com/office/drawing/2014/main" id="{6DF6D335-14E8-963A-D4D1-04B8DA3FFD37}"/>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0CC83DEF-6A50-B830-0F82-D75C40960BF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The Lily of the Valley</a:t>
            </a:r>
            <a:endParaRPr lang="en-US">
              <a:ea typeface="+mj-ea"/>
            </a:endParaRPr>
          </a:p>
        </p:txBody>
      </p:sp>
      <p:pic>
        <p:nvPicPr>
          <p:cNvPr id="10242" name="Picture 3" descr="The Lily of the Valley-pp">
            <a:extLst>
              <a:ext uri="{FF2B5EF4-FFF2-40B4-BE49-F238E27FC236}">
                <a16:creationId xmlns:a16="http://schemas.microsoft.com/office/drawing/2014/main" id="{CBEEEF64-C720-C02B-E2C9-28AD449509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1DFAD6A8-313E-EA43-A8EF-4CE6F359CF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1D255C1E-3A26-1575-D760-7053E1427297}"/>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12E40E88-7528-D32C-6C1C-CA644FE8569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The Lily of the Valley</a:t>
            </a:r>
            <a:endParaRPr lang="en-US">
              <a:ea typeface="+mj-ea"/>
            </a:endParaRPr>
          </a:p>
        </p:txBody>
      </p:sp>
      <p:pic>
        <p:nvPicPr>
          <p:cNvPr id="11266" name="Picture 3" descr="The Lily of the Valley-pp">
            <a:extLst>
              <a:ext uri="{FF2B5EF4-FFF2-40B4-BE49-F238E27FC236}">
                <a16:creationId xmlns:a16="http://schemas.microsoft.com/office/drawing/2014/main" id="{65187017-1855-F48E-8413-AFCC9C6AD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0740C84C-63D5-A47F-5526-3CAA8DB40C8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3AED3C34-915A-84F5-E7B1-3973442C81AF}"/>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B87590C1-AB44-D43F-7412-760B37EB766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Sing and Be Happy</a:t>
            </a:r>
            <a:endParaRPr lang="en-US">
              <a:ea typeface="+mj-ea"/>
            </a:endParaRPr>
          </a:p>
        </p:txBody>
      </p:sp>
      <p:pic>
        <p:nvPicPr>
          <p:cNvPr id="6146" name="Picture 3" descr="Sing and Be Happy-pp">
            <a:extLst>
              <a:ext uri="{FF2B5EF4-FFF2-40B4-BE49-F238E27FC236}">
                <a16:creationId xmlns:a16="http://schemas.microsoft.com/office/drawing/2014/main" id="{5F43697D-40EF-9CC0-6529-6F3D6FB3CE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Text Box 4">
            <a:extLst>
              <a:ext uri="{FF2B5EF4-FFF2-40B4-BE49-F238E27FC236}">
                <a16:creationId xmlns:a16="http://schemas.microsoft.com/office/drawing/2014/main" id="{7F39E7DC-FE28-EF88-DDDA-874EDA5ACBE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1189" name="Text Box 5">
            <a:extLst>
              <a:ext uri="{FF2B5EF4-FFF2-40B4-BE49-F238E27FC236}">
                <a16:creationId xmlns:a16="http://schemas.microsoft.com/office/drawing/2014/main" id="{45CA7C0D-B7A6-7659-482E-2759E33E9F42}"/>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26B7AA4-CFFA-9703-0532-E2D291E868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3-3 The Lily of the Valley</a:t>
            </a:r>
            <a:endParaRPr lang="en-US">
              <a:ea typeface="+mj-ea"/>
            </a:endParaRPr>
          </a:p>
        </p:txBody>
      </p:sp>
      <p:pic>
        <p:nvPicPr>
          <p:cNvPr id="12290" name="Picture 3" descr="The Lily of the Valley-pp">
            <a:extLst>
              <a:ext uri="{FF2B5EF4-FFF2-40B4-BE49-F238E27FC236}">
                <a16:creationId xmlns:a16="http://schemas.microsoft.com/office/drawing/2014/main" id="{3593BC72-5DEB-3A33-EF74-D3855C418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204751AB-07E9-EE42-CD06-0AB90299105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EB277408-9B34-609A-D45D-4E28762EFD92}"/>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E4B6A3AB-A57F-F26E-06B8-D36FDA8188F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 Lily of the Valley</a:t>
            </a:r>
            <a:endParaRPr lang="en-US">
              <a:ea typeface="+mj-ea"/>
            </a:endParaRPr>
          </a:p>
        </p:txBody>
      </p:sp>
      <p:pic>
        <p:nvPicPr>
          <p:cNvPr id="13314" name="Picture 3" descr="The Lily of the Valley-pp">
            <a:extLst>
              <a:ext uri="{FF2B5EF4-FFF2-40B4-BE49-F238E27FC236}">
                <a16:creationId xmlns:a16="http://schemas.microsoft.com/office/drawing/2014/main" id="{5737D239-0985-59D0-E16C-D3D176C24F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E206A783-E161-A8D0-702A-C6D4C5B2D4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548</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D2FDF755-927E-5FA5-B12E-8009EBE517A0}"/>
              </a:ext>
            </a:extLst>
          </p:cNvPr>
          <p:cNvSpPr txBox="1">
            <a:spLocks noChangeArrowheads="1"/>
          </p:cNvSpPr>
          <p:nvPr/>
        </p:nvSpPr>
        <p:spPr bwMode="auto">
          <a:xfrm>
            <a:off x="101600" y="76201"/>
            <a:ext cx="3946658"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 Lily of the Valley</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There Is A Habitation</a:t>
            </a:r>
          </a:p>
          <a:p>
            <a:pPr>
              <a:lnSpc>
                <a:spcPct val="150000"/>
              </a:lnSpc>
            </a:pPr>
            <a:r>
              <a:rPr lang="en-US" sz="5400" dirty="0">
                <a:latin typeface="Gobold" panose="02000500000000000000" pitchFamily="2" charset="0"/>
              </a:rPr>
              <a:t>#860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FF160D5-E63D-5D3B-CC91-ECD1A0261A6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There is a Habitation</a:t>
            </a:r>
            <a:endParaRPr lang="en-US">
              <a:ea typeface="+mj-ea"/>
            </a:endParaRPr>
          </a:p>
        </p:txBody>
      </p:sp>
      <p:pic>
        <p:nvPicPr>
          <p:cNvPr id="2" name="Picture 57" descr="There is a Habitation-pp">
            <a:extLst>
              <a:ext uri="{FF2B5EF4-FFF2-40B4-BE49-F238E27FC236}">
                <a16:creationId xmlns:a16="http://schemas.microsoft.com/office/drawing/2014/main" id="{78765985-BC41-F9FB-D8BE-688371EDAF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7" name="Text Box 59">
            <a:extLst>
              <a:ext uri="{FF2B5EF4-FFF2-40B4-BE49-F238E27FC236}">
                <a16:creationId xmlns:a16="http://schemas.microsoft.com/office/drawing/2014/main" id="{1BEB75E4-AB73-8CDC-62ED-096C38474D2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108" name="Text Box 60">
            <a:extLst>
              <a:ext uri="{FF2B5EF4-FFF2-40B4-BE49-F238E27FC236}">
                <a16:creationId xmlns:a16="http://schemas.microsoft.com/office/drawing/2014/main" id="{3F037F8B-6296-FDBA-F266-2B95E044A2A9}"/>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CE6D15DF-894A-0563-579C-4C7237FB333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3074" name="Picture 6" descr="There is a Habitation-pp">
            <a:extLst>
              <a:ext uri="{FF2B5EF4-FFF2-40B4-BE49-F238E27FC236}">
                <a16:creationId xmlns:a16="http://schemas.microsoft.com/office/drawing/2014/main" id="{317ED1A4-4D27-26E4-C511-34C579C3D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3" name="Text Box 7">
            <a:extLst>
              <a:ext uri="{FF2B5EF4-FFF2-40B4-BE49-F238E27FC236}">
                <a16:creationId xmlns:a16="http://schemas.microsoft.com/office/drawing/2014/main" id="{61F8A419-D240-5023-8A0E-F6D1050336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8664" name="Text Box 8">
            <a:extLst>
              <a:ext uri="{FF2B5EF4-FFF2-40B4-BE49-F238E27FC236}">
                <a16:creationId xmlns:a16="http://schemas.microsoft.com/office/drawing/2014/main" id="{3D22DFED-20B1-A7FC-AE35-3E9025DDED37}"/>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EC8FB5BE-1337-0DD7-4DCF-F24EC5CDD7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There is a Habitation</a:t>
            </a:r>
            <a:endParaRPr lang="en-US">
              <a:ea typeface="+mj-ea"/>
            </a:endParaRPr>
          </a:p>
        </p:txBody>
      </p:sp>
      <p:pic>
        <p:nvPicPr>
          <p:cNvPr id="4098" name="Picture 3" descr="There is a Habitation-pp">
            <a:extLst>
              <a:ext uri="{FF2B5EF4-FFF2-40B4-BE49-F238E27FC236}">
                <a16:creationId xmlns:a16="http://schemas.microsoft.com/office/drawing/2014/main" id="{F58C3BC3-461C-4C91-DAF3-35E62DA3F0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836F6E11-BC79-A28A-6EFE-B3D83E2000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4C683F78-548C-8AB7-1977-8976CBF6EC57}"/>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3450095-275F-A7EF-D37A-8AB204AFC4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5122" name="Picture 3" descr="There is a Habitation-pp">
            <a:extLst>
              <a:ext uri="{FF2B5EF4-FFF2-40B4-BE49-F238E27FC236}">
                <a16:creationId xmlns:a16="http://schemas.microsoft.com/office/drawing/2014/main" id="{1A421E6D-BB44-A985-1AD2-7C25E1CF34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A9D7DDAB-8E19-2AC4-9EDC-2A774C18D5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B603D65F-C9A7-84E5-5746-39877375D3DE}"/>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E87F9B61-BBDC-EEE4-E171-42F8743CD0B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There is a Habitation</a:t>
            </a:r>
            <a:endParaRPr lang="en-US">
              <a:ea typeface="+mj-ea"/>
            </a:endParaRPr>
          </a:p>
        </p:txBody>
      </p:sp>
      <p:pic>
        <p:nvPicPr>
          <p:cNvPr id="6146" name="Picture 3" descr="There is a Habitation-pp">
            <a:extLst>
              <a:ext uri="{FF2B5EF4-FFF2-40B4-BE49-F238E27FC236}">
                <a16:creationId xmlns:a16="http://schemas.microsoft.com/office/drawing/2014/main" id="{F799FD47-1F2F-B07F-FF21-886B70F852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4643FB22-EB6C-CC34-A088-F04620479E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454F44B7-41EE-F858-9650-34AF5352383B}"/>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7E629119-0DC7-F9D1-F9D4-DBC29A8959A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7170" name="Picture 3" descr="There is a Habitation-pp">
            <a:extLst>
              <a:ext uri="{FF2B5EF4-FFF2-40B4-BE49-F238E27FC236}">
                <a16:creationId xmlns:a16="http://schemas.microsoft.com/office/drawing/2014/main" id="{2F2A81CE-8083-87E2-C04B-4ACB7331FC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D9EE6A5A-C20C-A952-B36D-13AC8A3A23C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818DAAEE-A728-28DB-4A93-17DCB7ADE0B9}"/>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4D8507B2-69DD-CB32-215A-303828415248}"/>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C-2 Sing and Be Happy</a:t>
            </a:r>
            <a:endParaRPr lang="en-US" dirty="0">
              <a:ea typeface="+mj-ea"/>
            </a:endParaRPr>
          </a:p>
        </p:txBody>
      </p:sp>
      <p:pic>
        <p:nvPicPr>
          <p:cNvPr id="7170" name="Picture 3" descr="Sing and Be Happy-pp">
            <a:extLst>
              <a:ext uri="{FF2B5EF4-FFF2-40B4-BE49-F238E27FC236}">
                <a16:creationId xmlns:a16="http://schemas.microsoft.com/office/drawing/2014/main" id="{C8339A4A-8EA6-1E6D-3D66-FBDFC3F78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2" name="Text Box 4">
            <a:extLst>
              <a:ext uri="{FF2B5EF4-FFF2-40B4-BE49-F238E27FC236}">
                <a16:creationId xmlns:a16="http://schemas.microsoft.com/office/drawing/2014/main" id="{4E36F173-4366-475F-F28E-03D88546CC6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2213" name="Text Box 5">
            <a:extLst>
              <a:ext uri="{FF2B5EF4-FFF2-40B4-BE49-F238E27FC236}">
                <a16:creationId xmlns:a16="http://schemas.microsoft.com/office/drawing/2014/main" id="{FA68953F-6A9E-46DE-9471-436229D2E51E}"/>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A141563-8386-31CE-C467-B6188287B65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There is a Habitation</a:t>
            </a:r>
            <a:endParaRPr lang="en-US">
              <a:ea typeface="+mj-ea"/>
            </a:endParaRPr>
          </a:p>
        </p:txBody>
      </p:sp>
      <p:pic>
        <p:nvPicPr>
          <p:cNvPr id="8194" name="Picture 3" descr="There is a Habitation-pp">
            <a:extLst>
              <a:ext uri="{FF2B5EF4-FFF2-40B4-BE49-F238E27FC236}">
                <a16:creationId xmlns:a16="http://schemas.microsoft.com/office/drawing/2014/main" id="{079F6C4C-1AD1-E1C1-8F0B-1086B5D01E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0BCE6B3C-0C3F-9E09-FB8C-26E551D3BE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95B64825-A48D-710D-9B07-4B68A3D6F46E}"/>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D42E4409-F405-9700-5DAA-F19F9DE906D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There is a Habitation</a:t>
            </a:r>
            <a:endParaRPr lang="en-US">
              <a:ea typeface="+mj-ea"/>
            </a:endParaRPr>
          </a:p>
        </p:txBody>
      </p:sp>
      <p:pic>
        <p:nvPicPr>
          <p:cNvPr id="9218" name="Picture 3" descr="There is a Habitation-pp">
            <a:extLst>
              <a:ext uri="{FF2B5EF4-FFF2-40B4-BE49-F238E27FC236}">
                <a16:creationId xmlns:a16="http://schemas.microsoft.com/office/drawing/2014/main" id="{49928AB8-8418-9328-AF63-C76A73849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6354FAA6-27BC-FA76-7D2A-9DB649DA384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860</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8C2B871A-1A12-76C1-7145-3F929656B869}"/>
              </a:ext>
            </a:extLst>
          </p:cNvPr>
          <p:cNvSpPr txBox="1">
            <a:spLocks noChangeArrowheads="1"/>
          </p:cNvSpPr>
          <p:nvPr/>
        </p:nvSpPr>
        <p:spPr bwMode="auto">
          <a:xfrm>
            <a:off x="93133" y="76201"/>
            <a:ext cx="39968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Habitation</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I’ll Fly Away</a:t>
            </a:r>
          </a:p>
          <a:p>
            <a:pPr>
              <a:lnSpc>
                <a:spcPct val="150000"/>
              </a:lnSpc>
            </a:pPr>
            <a:r>
              <a:rPr lang="en-US" sz="6000" dirty="0">
                <a:latin typeface="Gobold" panose="02000500000000000000" pitchFamily="2" charset="0"/>
              </a:rPr>
              <a:t>#851</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768344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2746606-ED3B-5CE4-E10F-9AD392673E9B}"/>
              </a:ext>
            </a:extLst>
          </p:cNvPr>
          <p:cNvSpPr>
            <a:spLocks noGrp="1" noChangeArrowheads="1"/>
          </p:cNvSpPr>
          <p:nvPr>
            <p:ph type="ctrTitle"/>
          </p:nvPr>
        </p:nvSpPr>
        <p:spPr>
          <a:xfrm>
            <a:off x="101600" y="152400"/>
            <a:ext cx="5384800" cy="228600"/>
          </a:xfrm>
        </p:spPr>
        <p:txBody>
          <a:bodyPr/>
          <a:lstStyle/>
          <a:p>
            <a:pPr eaLnBrk="1" hangingPunct="1"/>
            <a:r>
              <a:rPr lang="en-US" altLang="en-US" sz="2400"/>
              <a:t>1-1 I</a:t>
            </a:r>
            <a:r>
              <a:rPr lang="ja-JP" altLang="en-US" sz="2400">
                <a:latin typeface="Arial" panose="020B0604020202020204" pitchFamily="34" charset="0"/>
              </a:rPr>
              <a:t>’</a:t>
            </a:r>
            <a:r>
              <a:rPr lang="en-US" altLang="ja-JP" sz="2400"/>
              <a:t>ll Fly Away</a:t>
            </a:r>
            <a:endParaRPr lang="en-US" altLang="en-US"/>
          </a:p>
        </p:txBody>
      </p:sp>
      <p:pic>
        <p:nvPicPr>
          <p:cNvPr id="2" name="Picture 46" descr="I'll fly away-pp">
            <a:extLst>
              <a:ext uri="{FF2B5EF4-FFF2-40B4-BE49-F238E27FC236}">
                <a16:creationId xmlns:a16="http://schemas.microsoft.com/office/drawing/2014/main" id="{BE0FEF96-5ECE-8505-B803-D258F3C759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F4119B34-5E6A-B976-7748-900172546041}"/>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2096" name="Text Box 48">
            <a:extLst>
              <a:ext uri="{FF2B5EF4-FFF2-40B4-BE49-F238E27FC236}">
                <a16:creationId xmlns:a16="http://schemas.microsoft.com/office/drawing/2014/main" id="{269B747B-C24D-8AA5-815B-B079859D3C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D0A37A91-2108-CD54-D561-C61880BEDF67}"/>
              </a:ext>
            </a:extLst>
          </p:cNvPr>
          <p:cNvSpPr>
            <a:spLocks noGrp="1" noChangeArrowheads="1"/>
          </p:cNvSpPr>
          <p:nvPr>
            <p:ph type="ctrTitle"/>
          </p:nvPr>
        </p:nvSpPr>
        <p:spPr>
          <a:xfrm>
            <a:off x="101600" y="152400"/>
            <a:ext cx="5384800" cy="228600"/>
          </a:xfrm>
        </p:spPr>
        <p:txBody>
          <a:bodyPr/>
          <a:lstStyle/>
          <a:p>
            <a:pPr eaLnBrk="1" hangingPunct="1"/>
            <a:r>
              <a:rPr lang="en-US" altLang="en-US" sz="2400"/>
              <a:t>1-2 I</a:t>
            </a:r>
            <a:r>
              <a:rPr lang="ja-JP" altLang="en-US" sz="2400">
                <a:latin typeface="Arial" panose="020B0604020202020204" pitchFamily="34" charset="0"/>
              </a:rPr>
              <a:t>’</a:t>
            </a:r>
            <a:r>
              <a:rPr lang="en-US" altLang="ja-JP" sz="2400"/>
              <a:t>ll Fly Away</a:t>
            </a:r>
            <a:endParaRPr lang="en-US" altLang="en-US"/>
          </a:p>
        </p:txBody>
      </p:sp>
      <p:pic>
        <p:nvPicPr>
          <p:cNvPr id="3074" name="Picture 3" descr="I'll fly away-pp">
            <a:extLst>
              <a:ext uri="{FF2B5EF4-FFF2-40B4-BE49-F238E27FC236}">
                <a16:creationId xmlns:a16="http://schemas.microsoft.com/office/drawing/2014/main" id="{F0FA5FA2-FABC-4C2B-53F7-FA4C9FCCB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5C8A4873-A0D7-FA4D-308D-C52DC484231F}"/>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5109" name="Text Box 5">
            <a:extLst>
              <a:ext uri="{FF2B5EF4-FFF2-40B4-BE49-F238E27FC236}">
                <a16:creationId xmlns:a16="http://schemas.microsoft.com/office/drawing/2014/main" id="{9B7D712F-F1C9-E68C-8BF8-CB977FB78D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BD93A88-1D41-AA5D-5D11-B15C19E22836}"/>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a:t>
            </a:r>
            <a:r>
              <a:rPr lang="ja-JP" altLang="en-US" sz="2400">
                <a:latin typeface="Arial" panose="020B0604020202020204" pitchFamily="34" charset="0"/>
              </a:rPr>
              <a:t>’</a:t>
            </a:r>
            <a:r>
              <a:rPr lang="en-US" altLang="ja-JP" sz="2400"/>
              <a:t>ll Fly Away</a:t>
            </a:r>
            <a:endParaRPr lang="en-US" altLang="en-US"/>
          </a:p>
        </p:txBody>
      </p:sp>
      <p:pic>
        <p:nvPicPr>
          <p:cNvPr id="4098" name="Picture 3" descr="I'll fly away-pp">
            <a:extLst>
              <a:ext uri="{FF2B5EF4-FFF2-40B4-BE49-F238E27FC236}">
                <a16:creationId xmlns:a16="http://schemas.microsoft.com/office/drawing/2014/main" id="{0F71DAB0-1878-3080-981F-B20DE08116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423CB46F-A310-2114-4A32-CCC5F0AB48DB}"/>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2277" name="Text Box 5">
            <a:extLst>
              <a:ext uri="{FF2B5EF4-FFF2-40B4-BE49-F238E27FC236}">
                <a16:creationId xmlns:a16="http://schemas.microsoft.com/office/drawing/2014/main" id="{AFC494E0-FED3-7E74-CD5A-F528559AA1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F3857AD-4CB3-6BDA-1B12-F4FF560A7E3F}"/>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a:t>
            </a:r>
            <a:r>
              <a:rPr lang="ja-JP" altLang="en-US" sz="2400">
                <a:latin typeface="Arial" panose="020B0604020202020204" pitchFamily="34" charset="0"/>
              </a:rPr>
              <a:t>’</a:t>
            </a:r>
            <a:r>
              <a:rPr lang="en-US" altLang="ja-JP" sz="2400"/>
              <a:t>ll Fly Away</a:t>
            </a:r>
            <a:endParaRPr lang="en-US" altLang="en-US"/>
          </a:p>
        </p:txBody>
      </p:sp>
      <p:pic>
        <p:nvPicPr>
          <p:cNvPr id="5122" name="Picture 3" descr="I'll fly away-pp">
            <a:extLst>
              <a:ext uri="{FF2B5EF4-FFF2-40B4-BE49-F238E27FC236}">
                <a16:creationId xmlns:a16="http://schemas.microsoft.com/office/drawing/2014/main" id="{46D103E3-F486-975C-9EA2-EAE7EA3E9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95AB4619-45A4-2FF5-EE0E-A8FD5DFF8F97}"/>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3301" name="Text Box 5">
            <a:extLst>
              <a:ext uri="{FF2B5EF4-FFF2-40B4-BE49-F238E27FC236}">
                <a16:creationId xmlns:a16="http://schemas.microsoft.com/office/drawing/2014/main" id="{AE5D92FA-1FC2-9793-4422-C3AFCA72C1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35E0C4A-4433-BF9C-212E-8A56C92E7298}"/>
              </a:ext>
            </a:extLst>
          </p:cNvPr>
          <p:cNvSpPr>
            <a:spLocks noGrp="1" noChangeArrowheads="1"/>
          </p:cNvSpPr>
          <p:nvPr>
            <p:ph type="ctrTitle"/>
          </p:nvPr>
        </p:nvSpPr>
        <p:spPr>
          <a:xfrm>
            <a:off x="101600" y="152400"/>
            <a:ext cx="5384800" cy="228600"/>
          </a:xfrm>
        </p:spPr>
        <p:txBody>
          <a:bodyPr/>
          <a:lstStyle/>
          <a:p>
            <a:pPr eaLnBrk="1" hangingPunct="1"/>
            <a:r>
              <a:rPr lang="en-US" altLang="en-US" sz="2400"/>
              <a:t>2-1 I</a:t>
            </a:r>
            <a:r>
              <a:rPr lang="ja-JP" altLang="en-US" sz="2400">
                <a:latin typeface="Arial" panose="020B0604020202020204" pitchFamily="34" charset="0"/>
              </a:rPr>
              <a:t>’</a:t>
            </a:r>
            <a:r>
              <a:rPr lang="en-US" altLang="ja-JP" sz="2400"/>
              <a:t>ll Fly Away</a:t>
            </a:r>
            <a:endParaRPr lang="en-US" altLang="en-US"/>
          </a:p>
        </p:txBody>
      </p:sp>
      <p:pic>
        <p:nvPicPr>
          <p:cNvPr id="6146" name="Picture 3" descr="I'll fly away-pp">
            <a:extLst>
              <a:ext uri="{FF2B5EF4-FFF2-40B4-BE49-F238E27FC236}">
                <a16:creationId xmlns:a16="http://schemas.microsoft.com/office/drawing/2014/main" id="{3980A366-456F-4540-9ED3-B01EFDF582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5282720E-70CD-5264-22BA-0002381D9694}"/>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6133" name="Text Box 5">
            <a:extLst>
              <a:ext uri="{FF2B5EF4-FFF2-40B4-BE49-F238E27FC236}">
                <a16:creationId xmlns:a16="http://schemas.microsoft.com/office/drawing/2014/main" id="{E00F9C1C-229E-FC01-EFC2-1C05D30D3B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48D467A1-5BCE-FF58-F0E4-2BB7FE168E43}"/>
              </a:ext>
            </a:extLst>
          </p:cNvPr>
          <p:cNvSpPr>
            <a:spLocks noGrp="1" noChangeArrowheads="1"/>
          </p:cNvSpPr>
          <p:nvPr>
            <p:ph type="ctrTitle"/>
          </p:nvPr>
        </p:nvSpPr>
        <p:spPr>
          <a:xfrm>
            <a:off x="101600" y="152400"/>
            <a:ext cx="5384800" cy="228600"/>
          </a:xfrm>
        </p:spPr>
        <p:txBody>
          <a:bodyPr/>
          <a:lstStyle/>
          <a:p>
            <a:pPr eaLnBrk="1" hangingPunct="1"/>
            <a:r>
              <a:rPr lang="en-US" altLang="en-US" sz="2400"/>
              <a:t>2-2 I</a:t>
            </a:r>
            <a:r>
              <a:rPr lang="ja-JP" altLang="en-US" sz="2400">
                <a:latin typeface="Arial" panose="020B0604020202020204" pitchFamily="34" charset="0"/>
              </a:rPr>
              <a:t>’</a:t>
            </a:r>
            <a:r>
              <a:rPr lang="en-US" altLang="ja-JP" sz="2400"/>
              <a:t>ll Fly Away</a:t>
            </a:r>
            <a:endParaRPr lang="en-US" altLang="en-US"/>
          </a:p>
        </p:txBody>
      </p:sp>
      <p:pic>
        <p:nvPicPr>
          <p:cNvPr id="7170" name="Picture 3" descr="I'll fly away-pp">
            <a:extLst>
              <a:ext uri="{FF2B5EF4-FFF2-40B4-BE49-F238E27FC236}">
                <a16:creationId xmlns:a16="http://schemas.microsoft.com/office/drawing/2014/main" id="{7BB14560-8DFA-4D29-0244-C45FD172C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2D45C56D-8F99-6582-3C22-AB7412F05243}"/>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7157" name="Text Box 5">
            <a:extLst>
              <a:ext uri="{FF2B5EF4-FFF2-40B4-BE49-F238E27FC236}">
                <a16:creationId xmlns:a16="http://schemas.microsoft.com/office/drawing/2014/main" id="{1C833751-0B3B-2231-A85E-49792F424CE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B45406A8-B244-DF74-E67A-F8A84686DD24}"/>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a:t>
            </a:r>
            <a:r>
              <a:rPr lang="ja-JP" altLang="en-US" sz="2400">
                <a:latin typeface="Arial" panose="020B0604020202020204" pitchFamily="34" charset="0"/>
              </a:rPr>
              <a:t>’</a:t>
            </a:r>
            <a:r>
              <a:rPr lang="en-US" altLang="ja-JP" sz="2400"/>
              <a:t>ll Fly Away</a:t>
            </a:r>
            <a:endParaRPr lang="en-US" altLang="en-US"/>
          </a:p>
        </p:txBody>
      </p:sp>
      <p:pic>
        <p:nvPicPr>
          <p:cNvPr id="8194" name="Picture 3" descr="I'll fly away-pp">
            <a:extLst>
              <a:ext uri="{FF2B5EF4-FFF2-40B4-BE49-F238E27FC236}">
                <a16:creationId xmlns:a16="http://schemas.microsoft.com/office/drawing/2014/main" id="{27806D92-0494-7B1D-F1B9-76CC1D4B5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B905047B-E88A-50D0-FF52-6899F0A9053A}"/>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4325" name="Text Box 5">
            <a:extLst>
              <a:ext uri="{FF2B5EF4-FFF2-40B4-BE49-F238E27FC236}">
                <a16:creationId xmlns:a16="http://schemas.microsoft.com/office/drawing/2014/main" id="{D9119092-9F6C-DFB9-2489-B227B6BBB9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a:extLst>
              <a:ext uri="{FF2B5EF4-FFF2-40B4-BE49-F238E27FC236}">
                <a16:creationId xmlns:a16="http://schemas.microsoft.com/office/drawing/2014/main" id="{7196A69D-B209-E6F3-2CAB-382AC976286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Sing and Be Happy</a:t>
            </a:r>
            <a:endParaRPr lang="en-US">
              <a:ea typeface="+mj-ea"/>
            </a:endParaRPr>
          </a:p>
        </p:txBody>
      </p:sp>
      <p:pic>
        <p:nvPicPr>
          <p:cNvPr id="8194" name="Picture 3" descr="Sing and Be Happy-pp">
            <a:extLst>
              <a:ext uri="{FF2B5EF4-FFF2-40B4-BE49-F238E27FC236}">
                <a16:creationId xmlns:a16="http://schemas.microsoft.com/office/drawing/2014/main" id="{859B118E-223A-52BA-6739-9222DAA57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6" name="Text Box 4">
            <a:extLst>
              <a:ext uri="{FF2B5EF4-FFF2-40B4-BE49-F238E27FC236}">
                <a16:creationId xmlns:a16="http://schemas.microsoft.com/office/drawing/2014/main" id="{698C0603-035F-C320-4EB6-79B1AF42BDD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3237" name="Text Box 5">
            <a:extLst>
              <a:ext uri="{FF2B5EF4-FFF2-40B4-BE49-F238E27FC236}">
                <a16:creationId xmlns:a16="http://schemas.microsoft.com/office/drawing/2014/main" id="{84A941DA-A46F-4CB1-E918-B794691E1E23}"/>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28810156-5C4A-4DA1-591C-D4B1C2AEC6DB}"/>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a:t>
            </a:r>
            <a:r>
              <a:rPr lang="ja-JP" altLang="en-US" sz="2400">
                <a:latin typeface="Arial" panose="020B0604020202020204" pitchFamily="34" charset="0"/>
              </a:rPr>
              <a:t>’</a:t>
            </a:r>
            <a:r>
              <a:rPr lang="en-US" altLang="ja-JP" sz="2400"/>
              <a:t>ll Fly Away</a:t>
            </a:r>
            <a:endParaRPr lang="en-US" altLang="en-US"/>
          </a:p>
        </p:txBody>
      </p:sp>
      <p:pic>
        <p:nvPicPr>
          <p:cNvPr id="9218" name="Picture 3" descr="I'll fly away-pp">
            <a:extLst>
              <a:ext uri="{FF2B5EF4-FFF2-40B4-BE49-F238E27FC236}">
                <a16:creationId xmlns:a16="http://schemas.microsoft.com/office/drawing/2014/main" id="{8E96BCB3-4756-734C-AA24-D10E92820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231F98D1-70F8-8F9A-3111-062957E7DDB1}"/>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5349" name="Text Box 5">
            <a:extLst>
              <a:ext uri="{FF2B5EF4-FFF2-40B4-BE49-F238E27FC236}">
                <a16:creationId xmlns:a16="http://schemas.microsoft.com/office/drawing/2014/main" id="{E6C85A0F-829D-B0C9-A927-8903BBD7620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17262B17-8DF8-E752-60C0-E6F29114AD0A}"/>
              </a:ext>
            </a:extLst>
          </p:cNvPr>
          <p:cNvSpPr>
            <a:spLocks noGrp="1" noChangeArrowheads="1"/>
          </p:cNvSpPr>
          <p:nvPr>
            <p:ph type="ctrTitle"/>
          </p:nvPr>
        </p:nvSpPr>
        <p:spPr>
          <a:xfrm>
            <a:off x="101600" y="152400"/>
            <a:ext cx="5384800" cy="228600"/>
          </a:xfrm>
        </p:spPr>
        <p:txBody>
          <a:bodyPr/>
          <a:lstStyle/>
          <a:p>
            <a:pPr eaLnBrk="1" hangingPunct="1"/>
            <a:r>
              <a:rPr lang="en-US" altLang="en-US" sz="2400"/>
              <a:t>3-1 I</a:t>
            </a:r>
            <a:r>
              <a:rPr lang="ja-JP" altLang="en-US" sz="2400">
                <a:latin typeface="Arial" panose="020B0604020202020204" pitchFamily="34" charset="0"/>
              </a:rPr>
              <a:t>’</a:t>
            </a:r>
            <a:r>
              <a:rPr lang="en-US" altLang="ja-JP" sz="2400"/>
              <a:t>ll Fly Away</a:t>
            </a:r>
            <a:endParaRPr lang="en-US" altLang="en-US"/>
          </a:p>
        </p:txBody>
      </p:sp>
      <p:pic>
        <p:nvPicPr>
          <p:cNvPr id="10242" name="Picture 3" descr="I'll fly away-pp">
            <a:extLst>
              <a:ext uri="{FF2B5EF4-FFF2-40B4-BE49-F238E27FC236}">
                <a16:creationId xmlns:a16="http://schemas.microsoft.com/office/drawing/2014/main" id="{62CB6039-7A4F-BBC1-3546-0E729C4BC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C8FEE0CB-9C6D-3D68-3932-063ADB61781A}"/>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8181" name="Text Box 5">
            <a:extLst>
              <a:ext uri="{FF2B5EF4-FFF2-40B4-BE49-F238E27FC236}">
                <a16:creationId xmlns:a16="http://schemas.microsoft.com/office/drawing/2014/main" id="{8DE8EAD4-070E-65FE-8145-EA6960C8F8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89B7A381-8B9C-6153-553B-56E7297ADC2C}"/>
              </a:ext>
            </a:extLst>
          </p:cNvPr>
          <p:cNvSpPr>
            <a:spLocks noGrp="1" noChangeArrowheads="1"/>
          </p:cNvSpPr>
          <p:nvPr>
            <p:ph type="ctrTitle"/>
          </p:nvPr>
        </p:nvSpPr>
        <p:spPr>
          <a:xfrm>
            <a:off x="101600" y="152400"/>
            <a:ext cx="5384800" cy="228600"/>
          </a:xfrm>
        </p:spPr>
        <p:txBody>
          <a:bodyPr/>
          <a:lstStyle/>
          <a:p>
            <a:pPr eaLnBrk="1" hangingPunct="1"/>
            <a:r>
              <a:rPr lang="en-US" altLang="en-US" sz="2400"/>
              <a:t>3-2 I</a:t>
            </a:r>
            <a:r>
              <a:rPr lang="ja-JP" altLang="en-US" sz="2400">
                <a:latin typeface="Arial" panose="020B0604020202020204" pitchFamily="34" charset="0"/>
              </a:rPr>
              <a:t>’</a:t>
            </a:r>
            <a:r>
              <a:rPr lang="en-US" altLang="ja-JP" sz="2400"/>
              <a:t>ll Fly Away</a:t>
            </a:r>
            <a:endParaRPr lang="en-US" altLang="en-US"/>
          </a:p>
        </p:txBody>
      </p:sp>
      <p:pic>
        <p:nvPicPr>
          <p:cNvPr id="11266" name="Picture 3" descr="I'll fly away-pp">
            <a:extLst>
              <a:ext uri="{FF2B5EF4-FFF2-40B4-BE49-F238E27FC236}">
                <a16:creationId xmlns:a16="http://schemas.microsoft.com/office/drawing/2014/main" id="{ECC1AB5A-8962-7043-9EB5-619D69A5FF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DDF8C21A-4BB9-7969-CCFA-C929185A4F92}"/>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79205" name="Text Box 5">
            <a:extLst>
              <a:ext uri="{FF2B5EF4-FFF2-40B4-BE49-F238E27FC236}">
                <a16:creationId xmlns:a16="http://schemas.microsoft.com/office/drawing/2014/main" id="{1405E2D0-146B-AE77-6276-6712F779ED7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E72CFF95-63DF-6800-4819-F5299EAD8621}"/>
              </a:ext>
            </a:extLst>
          </p:cNvPr>
          <p:cNvSpPr>
            <a:spLocks noGrp="1" noChangeArrowheads="1"/>
          </p:cNvSpPr>
          <p:nvPr>
            <p:ph type="ctrTitle"/>
          </p:nvPr>
        </p:nvSpPr>
        <p:spPr>
          <a:xfrm>
            <a:off x="101600" y="152400"/>
            <a:ext cx="5384800" cy="228600"/>
          </a:xfrm>
        </p:spPr>
        <p:txBody>
          <a:bodyPr/>
          <a:lstStyle/>
          <a:p>
            <a:pPr eaLnBrk="1" hangingPunct="1"/>
            <a:r>
              <a:rPr lang="en-US" altLang="en-US" sz="2400"/>
              <a:t>C-1 I</a:t>
            </a:r>
            <a:r>
              <a:rPr lang="ja-JP" altLang="en-US" sz="2400">
                <a:latin typeface="Arial" panose="020B0604020202020204" pitchFamily="34" charset="0"/>
              </a:rPr>
              <a:t>’</a:t>
            </a:r>
            <a:r>
              <a:rPr lang="en-US" altLang="ja-JP" sz="2400"/>
              <a:t>ll Fly Away</a:t>
            </a:r>
            <a:endParaRPr lang="en-US" altLang="en-US"/>
          </a:p>
        </p:txBody>
      </p:sp>
      <p:pic>
        <p:nvPicPr>
          <p:cNvPr id="12290" name="Picture 3" descr="I'll fly away-pp">
            <a:extLst>
              <a:ext uri="{FF2B5EF4-FFF2-40B4-BE49-F238E27FC236}">
                <a16:creationId xmlns:a16="http://schemas.microsoft.com/office/drawing/2014/main" id="{667E44D3-9452-0554-8674-674B0F683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7BDAF95F-4420-CF82-A382-C843AC8598DD}"/>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0229" name="Text Box 5">
            <a:extLst>
              <a:ext uri="{FF2B5EF4-FFF2-40B4-BE49-F238E27FC236}">
                <a16:creationId xmlns:a16="http://schemas.microsoft.com/office/drawing/2014/main" id="{93890B86-5F77-CF1F-23AA-00A5EC6F8FE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3D743813-C5CE-7C05-DE8A-EE0C20811A14}"/>
              </a:ext>
            </a:extLst>
          </p:cNvPr>
          <p:cNvSpPr>
            <a:spLocks noGrp="1" noChangeArrowheads="1"/>
          </p:cNvSpPr>
          <p:nvPr>
            <p:ph type="ctrTitle"/>
          </p:nvPr>
        </p:nvSpPr>
        <p:spPr>
          <a:xfrm>
            <a:off x="101600" y="152400"/>
            <a:ext cx="5384800" cy="228600"/>
          </a:xfrm>
        </p:spPr>
        <p:txBody>
          <a:bodyPr/>
          <a:lstStyle/>
          <a:p>
            <a:pPr eaLnBrk="1" hangingPunct="1"/>
            <a:r>
              <a:rPr lang="en-US" altLang="en-US" sz="2400"/>
              <a:t>C-2 I</a:t>
            </a:r>
            <a:r>
              <a:rPr lang="ja-JP" altLang="en-US" sz="2400">
                <a:latin typeface="Arial" panose="020B0604020202020204" pitchFamily="34" charset="0"/>
              </a:rPr>
              <a:t>’</a:t>
            </a:r>
            <a:r>
              <a:rPr lang="en-US" altLang="ja-JP" sz="2400"/>
              <a:t>ll Fly Away</a:t>
            </a:r>
            <a:endParaRPr lang="en-US" altLang="en-US"/>
          </a:p>
        </p:txBody>
      </p:sp>
      <p:pic>
        <p:nvPicPr>
          <p:cNvPr id="13314" name="Picture 3" descr="I'll fly away-pp">
            <a:extLst>
              <a:ext uri="{FF2B5EF4-FFF2-40B4-BE49-F238E27FC236}">
                <a16:creationId xmlns:a16="http://schemas.microsoft.com/office/drawing/2014/main" id="{4AADCBC1-0ACD-59F6-3563-A6B866590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1837D842-6C91-E7A4-04A2-7DFC60E31FD2}"/>
              </a:ext>
            </a:extLst>
          </p:cNvPr>
          <p:cNvSpPr txBox="1">
            <a:spLocks noChangeArrowheads="1"/>
          </p:cNvSpPr>
          <p:nvPr/>
        </p:nvSpPr>
        <p:spPr bwMode="auto">
          <a:xfrm>
            <a:off x="101601" y="76201"/>
            <a:ext cx="25040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I</a:t>
            </a:r>
            <a:r>
              <a:rPr lang="ja-JP" altLang="en-US" sz="3200" b="1">
                <a:solidFill>
                  <a:srgbClr val="000000"/>
                </a:solidFill>
                <a:latin typeface="Arial" panose="020B0604020202020204" pitchFamily="34" charset="0"/>
              </a:rPr>
              <a:t>’</a:t>
            </a:r>
            <a:r>
              <a:rPr lang="en-US" altLang="ja-JP" sz="3200" b="1">
                <a:solidFill>
                  <a:srgbClr val="000000"/>
                </a:solidFill>
              </a:rPr>
              <a:t>ll Fly Away</a:t>
            </a:r>
            <a:endParaRPr lang="en-US" altLang="en-US" sz="3200">
              <a:solidFill>
                <a:srgbClr val="000000"/>
              </a:solidFill>
            </a:endParaRPr>
          </a:p>
        </p:txBody>
      </p:sp>
      <p:sp>
        <p:nvSpPr>
          <p:cNvPr id="181253" name="Text Box 5">
            <a:extLst>
              <a:ext uri="{FF2B5EF4-FFF2-40B4-BE49-F238E27FC236}">
                <a16:creationId xmlns:a16="http://schemas.microsoft.com/office/drawing/2014/main" id="{12B8B2D4-DCA4-FE88-D0D4-7B488F7DE10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851</a:t>
            </a:r>
            <a:endParaRPr lang="en-US" sz="3200">
              <a:solidFill>
                <a:srgbClr val="000000"/>
              </a:solidFill>
              <a:latin typeface="Times" charset="0"/>
              <a:ea typeface="ＭＳ Ｐゴシック"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latin typeface="Gobold" panose="02000500000000000000" pitchFamily="2" charset="0"/>
              </a:rPr>
              <a:t>Romans 9:6-13</a:t>
            </a:r>
          </a:p>
        </p:txBody>
      </p:sp>
    </p:spTree>
    <p:extLst>
      <p:ext uri="{BB962C8B-B14F-4D97-AF65-F5344CB8AC3E}">
        <p14:creationId xmlns:p14="http://schemas.microsoft.com/office/powerpoint/2010/main" val="2092027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9804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a:lnSpc>
                <a:spcPct val="200000"/>
              </a:lnSpc>
            </a:pPr>
            <a:r>
              <a:rPr lang="en-US" dirty="0">
                <a:latin typeface="AvenirNext LT Pro Regular" panose="020B0504020202020204" pitchFamily="34" charset="0"/>
              </a:rPr>
              <a:t>Began </a:t>
            </a:r>
            <a:r>
              <a:rPr lang="en-US" dirty="0">
                <a:latin typeface="AvenirNext LT Pro Bold" panose="020B0804020202020204" pitchFamily="34" charset="0"/>
              </a:rPr>
              <a:t>October 31, 1517</a:t>
            </a:r>
          </a:p>
          <a:p>
            <a:pPr>
              <a:lnSpc>
                <a:spcPct val="200000"/>
              </a:lnSpc>
            </a:pPr>
            <a:r>
              <a:rPr lang="en-US" dirty="0">
                <a:latin typeface="AvenirNext LT Pro Regular" panose="020B0504020202020204" pitchFamily="34" charset="0"/>
              </a:rPr>
              <a:t>With </a:t>
            </a:r>
            <a:r>
              <a:rPr lang="en-US" u="sng" dirty="0">
                <a:latin typeface="AvenirNext LT Pro Regular" panose="020B0504020202020204" pitchFamily="34" charset="0"/>
              </a:rPr>
              <a:t>Martin Luther’s 95 Theses</a:t>
            </a:r>
          </a:p>
          <a:p>
            <a:pPr>
              <a:lnSpc>
                <a:spcPct val="200000"/>
              </a:lnSpc>
            </a:pPr>
            <a:r>
              <a:rPr lang="en-US" dirty="0">
                <a:latin typeface="AvenirNext LT Pro Bold" panose="020B0804020202020204" pitchFamily="34" charset="0"/>
              </a:rPr>
              <a:t>“Disputation on the Power of Indulgences”</a:t>
            </a:r>
          </a:p>
        </p:txBody>
      </p:sp>
      <p:sp>
        <p:nvSpPr>
          <p:cNvPr id="4" name="TextBox 3">
            <a:extLst>
              <a:ext uri="{FF2B5EF4-FFF2-40B4-BE49-F238E27FC236}">
                <a16:creationId xmlns:a16="http://schemas.microsoft.com/office/drawing/2014/main" id="{D1E77692-0328-BAB9-52A7-20BD54D2117B}"/>
              </a:ext>
            </a:extLst>
          </p:cNvPr>
          <p:cNvSpPr txBox="1"/>
          <p:nvPr/>
        </p:nvSpPr>
        <p:spPr>
          <a:xfrm>
            <a:off x="441960" y="214590"/>
            <a:ext cx="113080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THE REFORMATION MOVEMENT</a:t>
            </a:r>
          </a:p>
        </p:txBody>
      </p:sp>
    </p:spTree>
    <p:extLst>
      <p:ext uri="{BB962C8B-B14F-4D97-AF65-F5344CB8AC3E}">
        <p14:creationId xmlns:p14="http://schemas.microsoft.com/office/powerpoint/2010/main" val="5566852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ctr">
            <a:normAutofit/>
          </a:bodyPr>
          <a:lstStyle/>
          <a:p>
            <a:pPr>
              <a:lnSpc>
                <a:spcPct val="200000"/>
              </a:lnSpc>
            </a:pPr>
            <a:r>
              <a:rPr lang="en-US" dirty="0">
                <a:latin typeface="AvenirNext LT Pro Regular" panose="020B0504020202020204" pitchFamily="34" charset="0"/>
              </a:rPr>
              <a:t>Continued With </a:t>
            </a:r>
            <a:r>
              <a:rPr lang="en-US" dirty="0">
                <a:latin typeface="AvenirNext LT Pro Bold" panose="020B0804020202020204" pitchFamily="34" charset="0"/>
              </a:rPr>
              <a:t>John Calvin</a:t>
            </a:r>
            <a:r>
              <a:rPr lang="en-US" dirty="0">
                <a:latin typeface="AvenirNext LT Pro Regular" panose="020B0504020202020204" pitchFamily="34" charset="0"/>
              </a:rPr>
              <a:t> in the 1500s</a:t>
            </a:r>
          </a:p>
          <a:p>
            <a:pPr>
              <a:lnSpc>
                <a:spcPct val="200000"/>
              </a:lnSpc>
            </a:pPr>
            <a:r>
              <a:rPr lang="en-US" dirty="0">
                <a:latin typeface="AvenirNext LT Pro Bold" panose="020B0804020202020204" pitchFamily="34" charset="0"/>
              </a:rPr>
              <a:t>“Institutes of the Christian Religion”</a:t>
            </a:r>
          </a:p>
        </p:txBody>
      </p:sp>
      <p:sp>
        <p:nvSpPr>
          <p:cNvPr id="4" name="TextBox 3">
            <a:extLst>
              <a:ext uri="{FF2B5EF4-FFF2-40B4-BE49-F238E27FC236}">
                <a16:creationId xmlns:a16="http://schemas.microsoft.com/office/drawing/2014/main" id="{D1E77692-0328-BAB9-52A7-20BD54D2117B}"/>
              </a:ext>
            </a:extLst>
          </p:cNvPr>
          <p:cNvSpPr txBox="1"/>
          <p:nvPr/>
        </p:nvSpPr>
        <p:spPr>
          <a:xfrm>
            <a:off x="441960" y="214590"/>
            <a:ext cx="113080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THE REFORMATION MOVEMENT</a:t>
            </a:r>
          </a:p>
        </p:txBody>
      </p:sp>
    </p:spTree>
    <p:extLst>
      <p:ext uri="{BB962C8B-B14F-4D97-AF65-F5344CB8AC3E}">
        <p14:creationId xmlns:p14="http://schemas.microsoft.com/office/powerpoint/2010/main" val="27624725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325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147539D2-A7D4-EE6D-E6D2-1C60CA1DB0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C-4 Sing and Be Happy</a:t>
            </a:r>
            <a:endParaRPr lang="en-US">
              <a:ea typeface="+mj-ea"/>
            </a:endParaRPr>
          </a:p>
        </p:txBody>
      </p:sp>
      <p:pic>
        <p:nvPicPr>
          <p:cNvPr id="9218" name="Picture 3" descr="Sing and Be Happy-pp">
            <a:extLst>
              <a:ext uri="{FF2B5EF4-FFF2-40B4-BE49-F238E27FC236}">
                <a16:creationId xmlns:a16="http://schemas.microsoft.com/office/drawing/2014/main" id="{AAF241AB-E69B-BFAA-5DEC-A719F447E2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0" name="Text Box 4">
            <a:extLst>
              <a:ext uri="{FF2B5EF4-FFF2-40B4-BE49-F238E27FC236}">
                <a16:creationId xmlns:a16="http://schemas.microsoft.com/office/drawing/2014/main" id="{1EBAE4E3-D5B9-E93E-6243-60606EFF4FD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24261" name="Text Box 5">
            <a:extLst>
              <a:ext uri="{FF2B5EF4-FFF2-40B4-BE49-F238E27FC236}">
                <a16:creationId xmlns:a16="http://schemas.microsoft.com/office/drawing/2014/main" id="{752135C0-F791-62A8-5DDB-7D75EDF5A829}"/>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4110" y="1454093"/>
            <a:ext cx="6006519" cy="3870121"/>
          </a:xfrm>
        </p:spPr>
        <p:txBody>
          <a:bodyPr/>
          <a:lstStyle/>
          <a:p>
            <a:r>
              <a:rPr lang="en-US" sz="7200" dirty="0">
                <a:latin typeface="AvenirNext LT Pro Bold" panose="020B0804020202020204" pitchFamily="34" charset="0"/>
              </a:rPr>
              <a:t>CALVINISM:</a:t>
            </a:r>
            <a:br>
              <a:rPr lang="en-US" sz="7200" dirty="0">
                <a:latin typeface="AvenirNext LT Pro Bold" panose="020B0804020202020204" pitchFamily="34" charset="0"/>
              </a:rPr>
            </a:br>
            <a:r>
              <a:rPr lang="en-US" dirty="0">
                <a:latin typeface="AvenirNext LT Pro Bold" panose="020B0804020202020204" pitchFamily="34" charset="0"/>
              </a:rPr>
              <a:t>T-U-L-I-P</a:t>
            </a:r>
          </a:p>
        </p:txBody>
      </p:sp>
    </p:spTree>
    <p:extLst>
      <p:ext uri="{BB962C8B-B14F-4D97-AF65-F5344CB8AC3E}">
        <p14:creationId xmlns:p14="http://schemas.microsoft.com/office/powerpoint/2010/main" val="1847593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r>
              <a:rPr lang="en-US" dirty="0">
                <a:latin typeface="AvenirNext LT Pro Bold" panose="020B0804020202020204" pitchFamily="34" charset="0"/>
              </a:rPr>
              <a:t>T</a:t>
            </a:r>
            <a:r>
              <a:rPr lang="en-US" dirty="0">
                <a:latin typeface="AvenirNext LT Pro Regular" panose="020B0504020202020204" pitchFamily="34" charset="0"/>
              </a:rPr>
              <a:t>otal Hereditary Depravity</a:t>
            </a:r>
            <a:br>
              <a:rPr lang="en-US" dirty="0">
                <a:latin typeface="AvenirNext LT Pro Bold" panose="020B0804020202020204" pitchFamily="34" charset="0"/>
              </a:rPr>
            </a:br>
            <a:r>
              <a:rPr lang="en-US" dirty="0">
                <a:latin typeface="AvenirNext LT Pro Bold" panose="020B0804020202020204" pitchFamily="34" charset="0"/>
              </a:rPr>
              <a:t>U</a:t>
            </a:r>
            <a:r>
              <a:rPr lang="en-US" dirty="0">
                <a:latin typeface="AvenirNext LT Pro Regular" panose="020B0504020202020204" pitchFamily="34" charset="0"/>
              </a:rPr>
              <a:t>nconditional Election</a:t>
            </a:r>
            <a:br>
              <a:rPr lang="en-US" dirty="0">
                <a:latin typeface="AvenirNext LT Pro Bold" panose="020B0804020202020204" pitchFamily="34" charset="0"/>
              </a:rPr>
            </a:br>
            <a:r>
              <a:rPr lang="en-US" dirty="0">
                <a:latin typeface="AvenirNext LT Pro Bold" panose="020B0804020202020204" pitchFamily="34" charset="0"/>
              </a:rPr>
              <a:t>L</a:t>
            </a:r>
            <a:r>
              <a:rPr lang="en-US" dirty="0">
                <a:latin typeface="AvenirNext LT Pro Regular" panose="020B0504020202020204" pitchFamily="34" charset="0"/>
              </a:rPr>
              <a:t>imited Atonement</a:t>
            </a:r>
            <a:br>
              <a:rPr lang="en-US" dirty="0">
                <a:latin typeface="AvenirNext LT Pro Bold" panose="020B0804020202020204" pitchFamily="34" charset="0"/>
              </a:rPr>
            </a:br>
            <a:r>
              <a:rPr lang="en-US" dirty="0">
                <a:latin typeface="AvenirNext LT Pro Bold" panose="020B0804020202020204" pitchFamily="34" charset="0"/>
              </a:rPr>
              <a:t>I</a:t>
            </a:r>
            <a:r>
              <a:rPr lang="en-US" dirty="0">
                <a:latin typeface="AvenirNext LT Pro Regular" panose="020B0504020202020204" pitchFamily="34" charset="0"/>
              </a:rPr>
              <a:t>rresistible Grace</a:t>
            </a:r>
            <a:br>
              <a:rPr lang="en-US" dirty="0">
                <a:latin typeface="AvenirNext LT Pro Bold" panose="020B0804020202020204" pitchFamily="34" charset="0"/>
              </a:rPr>
            </a:br>
            <a:r>
              <a:rPr lang="en-US" dirty="0">
                <a:latin typeface="AvenirNext LT Pro Bold" panose="020B0804020202020204" pitchFamily="34" charset="0"/>
              </a:rPr>
              <a:t>P</a:t>
            </a:r>
            <a:r>
              <a:rPr lang="en-US" dirty="0">
                <a:latin typeface="AvenirNext LT Pro Regular" panose="020B0504020202020204" pitchFamily="34" charset="0"/>
              </a:rPr>
              <a:t>erseverance of the Saints</a:t>
            </a:r>
          </a:p>
        </p:txBody>
      </p:sp>
    </p:spTree>
    <p:extLst>
      <p:ext uri="{BB962C8B-B14F-4D97-AF65-F5344CB8AC3E}">
        <p14:creationId xmlns:p14="http://schemas.microsoft.com/office/powerpoint/2010/main" val="22049436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7440" y="1"/>
            <a:ext cx="10434319" cy="6543039"/>
          </a:xfrm>
        </p:spPr>
        <p:txBody>
          <a:bodyPr>
            <a:noAutofit/>
          </a:bodyPr>
          <a:lstStyle/>
          <a:p>
            <a:pPr algn="l">
              <a:lnSpc>
                <a:spcPct val="150000"/>
              </a:lnSpc>
            </a:pPr>
            <a:br>
              <a:rPr lang="en-US" dirty="0">
                <a:latin typeface="AvenirNext LT Pro Bold" panose="020B0804020202020204" pitchFamily="34" charset="0"/>
              </a:rPr>
            </a:br>
            <a:r>
              <a:rPr lang="en-US" dirty="0">
                <a:latin typeface="AvenirNext LT Pro Bold" panose="020B0804020202020204" pitchFamily="34" charset="0"/>
              </a:rPr>
              <a:t>U</a:t>
            </a:r>
            <a:r>
              <a:rPr lang="en-US" dirty="0">
                <a:latin typeface="AvenirNext LT Pro Regular" panose="020B0504020202020204" pitchFamily="34" charset="0"/>
              </a:rPr>
              <a:t>nconditional Election</a:t>
            </a:r>
            <a:br>
              <a:rPr lang="en-US" dirty="0">
                <a:latin typeface="AvenirNext LT Pro Bold" panose="020B0804020202020204" pitchFamily="34" charset="0"/>
              </a:rPr>
            </a:br>
            <a:br>
              <a:rPr lang="en-US" dirty="0">
                <a:latin typeface="AvenirNext LT Pro Bold" panose="020B0804020202020204" pitchFamily="34" charset="0"/>
              </a:rPr>
            </a:br>
            <a:br>
              <a:rPr lang="en-US" dirty="0">
                <a:latin typeface="AvenirNext LT Pro Bold" panose="020B0804020202020204" pitchFamily="34" charset="0"/>
              </a:rPr>
            </a:br>
            <a:endParaRPr lang="en-US" dirty="0">
              <a:latin typeface="AvenirNext LT Pro Regular" panose="020B0504020202020204" pitchFamily="34" charset="0"/>
            </a:endParaRPr>
          </a:p>
        </p:txBody>
      </p:sp>
    </p:spTree>
    <p:extLst>
      <p:ext uri="{BB962C8B-B14F-4D97-AF65-F5344CB8AC3E}">
        <p14:creationId xmlns:p14="http://schemas.microsoft.com/office/powerpoint/2010/main" val="2357709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a:lnSpc>
                <a:spcPct val="200000"/>
              </a:lnSpc>
            </a:pPr>
            <a:r>
              <a:rPr lang="en-US" sz="4400" dirty="0">
                <a:latin typeface="AvenirNext LT Pro Regular" panose="020B0504020202020204" pitchFamily="34" charset="0"/>
              </a:rPr>
              <a:t>Unconditional = solely upon God’s grace</a:t>
            </a:r>
          </a:p>
        </p:txBody>
      </p:sp>
      <p:sp>
        <p:nvSpPr>
          <p:cNvPr id="4" name="TextBox 3">
            <a:extLst>
              <a:ext uri="{FF2B5EF4-FFF2-40B4-BE49-F238E27FC236}">
                <a16:creationId xmlns:a16="http://schemas.microsoft.com/office/drawing/2014/main" id="{D1E77692-0328-BAB9-52A7-20BD54D2117B}"/>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TERMS</a:t>
            </a:r>
          </a:p>
        </p:txBody>
      </p:sp>
    </p:spTree>
    <p:extLst>
      <p:ext uri="{BB962C8B-B14F-4D97-AF65-F5344CB8AC3E}">
        <p14:creationId xmlns:p14="http://schemas.microsoft.com/office/powerpoint/2010/main" val="11535016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a:lnSpc>
                <a:spcPct val="200000"/>
              </a:lnSpc>
            </a:pPr>
            <a:r>
              <a:rPr lang="en-US" sz="4400" dirty="0">
                <a:latin typeface="AvenirNext LT Pro Regular" panose="020B0504020202020204" pitchFamily="34" charset="0"/>
              </a:rPr>
              <a:t>Unconditional = solely upon God’s grace</a:t>
            </a:r>
          </a:p>
          <a:p>
            <a:pPr>
              <a:lnSpc>
                <a:spcPct val="200000"/>
              </a:lnSpc>
            </a:pPr>
            <a:r>
              <a:rPr lang="en-US" sz="4400" dirty="0">
                <a:latin typeface="AvenirNext LT Pro Regular" panose="020B0504020202020204" pitchFamily="34" charset="0"/>
              </a:rPr>
              <a:t>ELECTION = God’s choosing of individuals to be Saved</a:t>
            </a:r>
          </a:p>
        </p:txBody>
      </p:sp>
      <p:sp>
        <p:nvSpPr>
          <p:cNvPr id="4" name="TextBox 3">
            <a:extLst>
              <a:ext uri="{FF2B5EF4-FFF2-40B4-BE49-F238E27FC236}">
                <a16:creationId xmlns:a16="http://schemas.microsoft.com/office/drawing/2014/main" id="{D1E77692-0328-BAB9-52A7-20BD54D2117B}"/>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TERMS</a:t>
            </a:r>
          </a:p>
        </p:txBody>
      </p:sp>
    </p:spTree>
    <p:extLst>
      <p:ext uri="{BB962C8B-B14F-4D97-AF65-F5344CB8AC3E}">
        <p14:creationId xmlns:p14="http://schemas.microsoft.com/office/powerpoint/2010/main" val="5666005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a:lnSpc>
                <a:spcPct val="150000"/>
              </a:lnSpc>
            </a:pPr>
            <a:r>
              <a:rPr lang="en-US" sz="3600" dirty="0">
                <a:latin typeface="AvenirNext LT Pro Regular" panose="020B0504020202020204" pitchFamily="34" charset="0"/>
              </a:rPr>
              <a:t>“God's eternal decree, by which He compacted with himself what he willed to become of each man. For all are not created in equal condition; rather, eternal life is foreordained for some, eternal damnation for others” – John Calvin in Inst. III, XXI, V</a:t>
            </a:r>
            <a:endParaRPr lang="en-US" sz="3200" dirty="0">
              <a:latin typeface="AvenirNext LT Pro Regular" panose="020B0504020202020204" pitchFamily="34" charset="0"/>
            </a:endParaRPr>
          </a:p>
        </p:txBody>
      </p:sp>
      <p:sp>
        <p:nvSpPr>
          <p:cNvPr id="4" name="TextBox 3">
            <a:extLst>
              <a:ext uri="{FF2B5EF4-FFF2-40B4-BE49-F238E27FC236}">
                <a16:creationId xmlns:a16="http://schemas.microsoft.com/office/drawing/2014/main" id="{D1E77692-0328-BAB9-52A7-20BD54D2117B}"/>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TERMS</a:t>
            </a:r>
          </a:p>
        </p:txBody>
      </p:sp>
    </p:spTree>
    <p:extLst>
      <p:ext uri="{BB962C8B-B14F-4D97-AF65-F5344CB8AC3E}">
        <p14:creationId xmlns:p14="http://schemas.microsoft.com/office/powerpoint/2010/main" val="13957857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a:lnSpc>
                <a:spcPct val="150000"/>
              </a:lnSpc>
            </a:pPr>
            <a:r>
              <a:rPr lang="en-US" sz="3600" dirty="0">
                <a:latin typeface="AvenirNext LT Pro Regular" panose="020B0504020202020204" pitchFamily="34" charset="0"/>
              </a:rPr>
              <a:t>“The Reformed view of election, known as unconditional election, means that God does not foresee an action or condition on our part that induces Him to save us. Rather, election rests on God's sovereign decision to save whomever He is pleased to save.” – R. C. Sproul</a:t>
            </a:r>
            <a:endParaRPr lang="en-US" sz="3200" dirty="0">
              <a:latin typeface="AvenirNext LT Pro Regular" panose="020B0504020202020204" pitchFamily="34" charset="0"/>
            </a:endParaRPr>
          </a:p>
        </p:txBody>
      </p:sp>
      <p:sp>
        <p:nvSpPr>
          <p:cNvPr id="4" name="TextBox 3">
            <a:extLst>
              <a:ext uri="{FF2B5EF4-FFF2-40B4-BE49-F238E27FC236}">
                <a16:creationId xmlns:a16="http://schemas.microsoft.com/office/drawing/2014/main" id="{D1E77692-0328-BAB9-52A7-20BD54D2117B}"/>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TERMS</a:t>
            </a:r>
          </a:p>
        </p:txBody>
      </p:sp>
    </p:spTree>
    <p:extLst>
      <p:ext uri="{BB962C8B-B14F-4D97-AF65-F5344CB8AC3E}">
        <p14:creationId xmlns:p14="http://schemas.microsoft.com/office/powerpoint/2010/main" val="26606852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ctr">
            <a:noAutofit/>
          </a:bodyPr>
          <a:lstStyle/>
          <a:p>
            <a:pPr>
              <a:lnSpc>
                <a:spcPct val="200000"/>
              </a:lnSpc>
            </a:pPr>
            <a:r>
              <a:rPr lang="en-US" sz="4400" dirty="0">
                <a:latin typeface="AvenirNext LT Pro Regular" panose="020B0504020202020204" pitchFamily="34" charset="0"/>
              </a:rPr>
              <a:t>Romans 8:28-30; 9:10-13, 15, 18; 11:6</a:t>
            </a:r>
          </a:p>
          <a:p>
            <a:pPr>
              <a:lnSpc>
                <a:spcPct val="200000"/>
              </a:lnSpc>
            </a:pPr>
            <a:r>
              <a:rPr lang="en-US" sz="4400" dirty="0">
                <a:latin typeface="AvenirNext LT Pro Regular" panose="020B0504020202020204" pitchFamily="34" charset="0"/>
              </a:rPr>
              <a:t>Ephesians 1:4-5, 9</a:t>
            </a:r>
          </a:p>
        </p:txBody>
      </p:sp>
      <p:sp>
        <p:nvSpPr>
          <p:cNvPr id="5" name="TextBox 4">
            <a:extLst>
              <a:ext uri="{FF2B5EF4-FFF2-40B4-BE49-F238E27FC236}">
                <a16:creationId xmlns:a16="http://schemas.microsoft.com/office/drawing/2014/main" id="{3C1FBC25-4DC3-D21E-2720-BBBF3F679C68}"/>
              </a:ext>
            </a:extLst>
          </p:cNvPr>
          <p:cNvSpPr txBox="1"/>
          <p:nvPr/>
        </p:nvSpPr>
        <p:spPr>
          <a:xfrm>
            <a:off x="1892300" y="214590"/>
            <a:ext cx="8407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DEFINE TEXTS</a:t>
            </a:r>
          </a:p>
        </p:txBody>
      </p:sp>
    </p:spTree>
    <p:extLst>
      <p:ext uri="{BB962C8B-B14F-4D97-AF65-F5344CB8AC3E}">
        <p14:creationId xmlns:p14="http://schemas.microsoft.com/office/powerpoint/2010/main" val="8294408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algn="l">
              <a:lnSpc>
                <a:spcPct val="150000"/>
              </a:lnSpc>
            </a:pPr>
            <a:r>
              <a:rPr lang="en-US" sz="4400" u="sng" dirty="0">
                <a:latin typeface="AvenirNext LT Pro Regular" panose="020B0504020202020204" pitchFamily="34" charset="0"/>
              </a:rPr>
              <a:t>If </a:t>
            </a:r>
            <a:r>
              <a:rPr lang="en-US" sz="4400" dirty="0">
                <a:latin typeface="AvenirNext LT Pro Regular" panose="020B0504020202020204" pitchFamily="34" charset="0"/>
              </a:rPr>
              <a:t>Unconditional Election Is </a:t>
            </a:r>
            <a:r>
              <a:rPr lang="en-US" sz="4400" u="sng" dirty="0">
                <a:latin typeface="AvenirNext LT Pro Regular" panose="020B0504020202020204" pitchFamily="34" charset="0"/>
              </a:rPr>
              <a:t>True</a:t>
            </a:r>
            <a:r>
              <a:rPr lang="en-US" sz="4400" dirty="0">
                <a:latin typeface="AvenirNext LT Pro Regular" panose="020B0504020202020204" pitchFamily="34" charset="0"/>
              </a:rPr>
              <a:t>…</a:t>
            </a:r>
          </a:p>
        </p:txBody>
      </p:sp>
      <p:sp>
        <p:nvSpPr>
          <p:cNvPr id="4" name="TextBox 3">
            <a:extLst>
              <a:ext uri="{FF2B5EF4-FFF2-40B4-BE49-F238E27FC236}">
                <a16:creationId xmlns:a16="http://schemas.microsoft.com/office/drawing/2014/main" id="{D1E77692-0328-BAB9-52A7-20BD54D2117B}"/>
              </a:ext>
            </a:extLst>
          </p:cNvPr>
          <p:cNvSpPr txBox="1"/>
          <p:nvPr/>
        </p:nvSpPr>
        <p:spPr>
          <a:xfrm>
            <a:off x="963930" y="214590"/>
            <a:ext cx="10264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venirNext LT Pro Bold" panose="020B0804020202020204" pitchFamily="34" charset="0"/>
                <a:ea typeface="+mn-ea"/>
                <a:cs typeface="+mn-cs"/>
              </a:rPr>
              <a:t>DANGEROUS</a:t>
            </a: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 IMPLICATIONS</a:t>
            </a:r>
          </a:p>
        </p:txBody>
      </p:sp>
    </p:spTree>
    <p:extLst>
      <p:ext uri="{BB962C8B-B14F-4D97-AF65-F5344CB8AC3E}">
        <p14:creationId xmlns:p14="http://schemas.microsoft.com/office/powerpoint/2010/main" val="1667038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algn="l">
              <a:lnSpc>
                <a:spcPct val="150000"/>
              </a:lnSpc>
            </a:pPr>
            <a:r>
              <a:rPr lang="en-US" sz="4400" u="sng" dirty="0">
                <a:latin typeface="AvenirNext LT Pro Regular" panose="020B0504020202020204" pitchFamily="34" charset="0"/>
              </a:rPr>
              <a:t>If </a:t>
            </a:r>
            <a:r>
              <a:rPr lang="en-US" sz="4400" dirty="0">
                <a:latin typeface="AvenirNext LT Pro Regular" panose="020B0504020202020204" pitchFamily="34" charset="0"/>
              </a:rPr>
              <a:t>Unconditional Election Is </a:t>
            </a:r>
            <a:r>
              <a:rPr lang="en-US" sz="4400" u="sng" dirty="0">
                <a:latin typeface="AvenirNext LT Pro Regular" panose="020B0504020202020204" pitchFamily="34" charset="0"/>
              </a:rPr>
              <a:t>True</a:t>
            </a:r>
            <a:r>
              <a:rPr lang="en-US" sz="4400" dirty="0">
                <a:latin typeface="AvenirNext LT Pro Regular" panose="020B0504020202020204" pitchFamily="34" charset="0"/>
              </a:rPr>
              <a:t>…</a:t>
            </a:r>
          </a:p>
          <a:p>
            <a:pPr marL="742950" indent="-742950" algn="l">
              <a:lnSpc>
                <a:spcPct val="150000"/>
              </a:lnSpc>
              <a:buFont typeface="+mj-lt"/>
              <a:buAutoNum type="arabicPeriod"/>
            </a:pPr>
            <a:r>
              <a:rPr lang="en-US" sz="4400" dirty="0">
                <a:latin typeface="AvenirNext LT Pro Regular" panose="020B0504020202020204" pitchFamily="34" charset="0"/>
              </a:rPr>
              <a:t>Humans Have No Free Will</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Lev. 19:5</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Gen. 3:6</a:t>
            </a:r>
          </a:p>
        </p:txBody>
      </p:sp>
      <p:sp>
        <p:nvSpPr>
          <p:cNvPr id="4" name="TextBox 3">
            <a:extLst>
              <a:ext uri="{FF2B5EF4-FFF2-40B4-BE49-F238E27FC236}">
                <a16:creationId xmlns:a16="http://schemas.microsoft.com/office/drawing/2014/main" id="{D1E77692-0328-BAB9-52A7-20BD54D2117B}"/>
              </a:ext>
            </a:extLst>
          </p:cNvPr>
          <p:cNvSpPr txBox="1"/>
          <p:nvPr/>
        </p:nvSpPr>
        <p:spPr>
          <a:xfrm>
            <a:off x="963930" y="214590"/>
            <a:ext cx="10264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venirNext LT Pro Bold" panose="020B0804020202020204" pitchFamily="34" charset="0"/>
                <a:ea typeface="+mn-ea"/>
                <a:cs typeface="+mn-cs"/>
              </a:rPr>
              <a:t>DANGEROUS</a:t>
            </a: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 IMPLICATIONS</a:t>
            </a:r>
          </a:p>
        </p:txBody>
      </p:sp>
    </p:spTree>
    <p:extLst>
      <p:ext uri="{BB962C8B-B14F-4D97-AF65-F5344CB8AC3E}">
        <p14:creationId xmlns:p14="http://schemas.microsoft.com/office/powerpoint/2010/main" val="1726029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2B95DB89-190E-978E-8921-28448304934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Sing and Be Happy</a:t>
            </a:r>
            <a:endParaRPr lang="en-US">
              <a:ea typeface="+mj-ea"/>
            </a:endParaRPr>
          </a:p>
        </p:txBody>
      </p:sp>
      <p:pic>
        <p:nvPicPr>
          <p:cNvPr id="10242" name="Picture 3" descr="Sing and Be Happy-pp">
            <a:extLst>
              <a:ext uri="{FF2B5EF4-FFF2-40B4-BE49-F238E27FC236}">
                <a16:creationId xmlns:a16="http://schemas.microsoft.com/office/drawing/2014/main" id="{58BD031C-48F2-D3E3-409D-1A2B443A1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70C7CDA1-BA03-36B4-CCC8-8F17AB2254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587</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5A8C878B-26C3-BE8F-BF59-EFE481A0D50C}"/>
              </a:ext>
            </a:extLst>
          </p:cNvPr>
          <p:cNvSpPr txBox="1">
            <a:spLocks noChangeArrowheads="1"/>
          </p:cNvSpPr>
          <p:nvPr/>
        </p:nvSpPr>
        <p:spPr bwMode="auto">
          <a:xfrm>
            <a:off x="101600" y="76201"/>
            <a:ext cx="3568606"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Sing and Be Happy</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algn="l">
              <a:lnSpc>
                <a:spcPct val="150000"/>
              </a:lnSpc>
            </a:pPr>
            <a:r>
              <a:rPr lang="en-US" sz="4400" u="sng" dirty="0">
                <a:latin typeface="AvenirNext LT Pro Regular" panose="020B0504020202020204" pitchFamily="34" charset="0"/>
              </a:rPr>
              <a:t>If </a:t>
            </a:r>
            <a:r>
              <a:rPr lang="en-US" sz="4400" dirty="0">
                <a:latin typeface="AvenirNext LT Pro Regular" panose="020B0504020202020204" pitchFamily="34" charset="0"/>
              </a:rPr>
              <a:t>Unconditional Election Is </a:t>
            </a:r>
            <a:r>
              <a:rPr lang="en-US" sz="4400" u="sng" dirty="0">
                <a:latin typeface="AvenirNext LT Pro Regular" panose="020B0504020202020204" pitchFamily="34" charset="0"/>
              </a:rPr>
              <a:t>True</a:t>
            </a:r>
            <a:r>
              <a:rPr lang="en-US" sz="4400" dirty="0">
                <a:latin typeface="AvenirNext LT Pro Regular" panose="020B0504020202020204" pitchFamily="34" charset="0"/>
              </a:rPr>
              <a:t>…</a:t>
            </a:r>
          </a:p>
          <a:p>
            <a:pPr marL="742950" indent="-742950" algn="l">
              <a:lnSpc>
                <a:spcPct val="150000"/>
              </a:lnSpc>
              <a:buFont typeface="+mj-lt"/>
              <a:buAutoNum type="arabicPeriod" startAt="2"/>
            </a:pPr>
            <a:r>
              <a:rPr lang="en-US" sz="4400" dirty="0">
                <a:latin typeface="AvenirNext LT Pro Regular" panose="020B0504020202020204" pitchFamily="34" charset="0"/>
              </a:rPr>
              <a:t>Faith Is Not Necessary</a:t>
            </a:r>
          </a:p>
          <a:p>
            <a:pPr marL="1790670" lvl="1" indent="-571500">
              <a:lnSpc>
                <a:spcPct val="150000"/>
              </a:lnSpc>
              <a:buFont typeface="Arial" panose="020B0604020202020204" pitchFamily="34" charset="0"/>
              <a:buChar char="•"/>
            </a:pPr>
            <a:r>
              <a:rPr lang="en-US" sz="4400" dirty="0" err="1">
                <a:latin typeface="AvenirNext LT Pro Regular" panose="020B0504020202020204" pitchFamily="34" charset="0"/>
              </a:rPr>
              <a:t>Jms</a:t>
            </a:r>
            <a:r>
              <a:rPr lang="en-US" sz="4400" dirty="0">
                <a:latin typeface="AvenirNext LT Pro Regular" panose="020B0504020202020204" pitchFamily="34" charset="0"/>
              </a:rPr>
              <a:t>. 2:14-17</a:t>
            </a:r>
          </a:p>
        </p:txBody>
      </p:sp>
      <p:sp>
        <p:nvSpPr>
          <p:cNvPr id="4" name="TextBox 3">
            <a:extLst>
              <a:ext uri="{FF2B5EF4-FFF2-40B4-BE49-F238E27FC236}">
                <a16:creationId xmlns:a16="http://schemas.microsoft.com/office/drawing/2014/main" id="{D1E77692-0328-BAB9-52A7-20BD54D2117B}"/>
              </a:ext>
            </a:extLst>
          </p:cNvPr>
          <p:cNvSpPr txBox="1"/>
          <p:nvPr/>
        </p:nvSpPr>
        <p:spPr>
          <a:xfrm>
            <a:off x="963930" y="214590"/>
            <a:ext cx="10264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venirNext LT Pro Bold" panose="020B0804020202020204" pitchFamily="34" charset="0"/>
                <a:ea typeface="+mn-ea"/>
                <a:cs typeface="+mn-cs"/>
              </a:rPr>
              <a:t>DANGEROUS</a:t>
            </a: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 IMPLICATIONS</a:t>
            </a:r>
          </a:p>
        </p:txBody>
      </p:sp>
    </p:spTree>
    <p:extLst>
      <p:ext uri="{BB962C8B-B14F-4D97-AF65-F5344CB8AC3E}">
        <p14:creationId xmlns:p14="http://schemas.microsoft.com/office/powerpoint/2010/main" val="1721569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algn="l">
              <a:lnSpc>
                <a:spcPct val="150000"/>
              </a:lnSpc>
            </a:pPr>
            <a:r>
              <a:rPr lang="en-US" sz="4400" u="sng" dirty="0">
                <a:latin typeface="AvenirNext LT Pro Regular" panose="020B0504020202020204" pitchFamily="34" charset="0"/>
              </a:rPr>
              <a:t>If </a:t>
            </a:r>
            <a:r>
              <a:rPr lang="en-US" sz="4400" dirty="0">
                <a:latin typeface="AvenirNext LT Pro Regular" panose="020B0504020202020204" pitchFamily="34" charset="0"/>
              </a:rPr>
              <a:t>Unconditional Election Is </a:t>
            </a:r>
            <a:r>
              <a:rPr lang="en-US" sz="4400" u="sng" dirty="0">
                <a:latin typeface="AvenirNext LT Pro Regular" panose="020B0504020202020204" pitchFamily="34" charset="0"/>
              </a:rPr>
              <a:t>True</a:t>
            </a:r>
            <a:r>
              <a:rPr lang="en-US" sz="4400" dirty="0">
                <a:latin typeface="AvenirNext LT Pro Regular" panose="020B0504020202020204" pitchFamily="34" charset="0"/>
              </a:rPr>
              <a:t>…</a:t>
            </a:r>
          </a:p>
          <a:p>
            <a:pPr marL="742950" indent="-742950" algn="l">
              <a:lnSpc>
                <a:spcPct val="150000"/>
              </a:lnSpc>
              <a:buFont typeface="+mj-lt"/>
              <a:buAutoNum type="arabicPeriod" startAt="3"/>
            </a:pPr>
            <a:r>
              <a:rPr lang="en-US" sz="4400" dirty="0">
                <a:latin typeface="AvenirNext LT Pro Regular" panose="020B0504020202020204" pitchFamily="34" charset="0"/>
              </a:rPr>
              <a:t>Makes God A Respecter of Persons</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Acts 10:34-35</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Rom. 2:11</a:t>
            </a:r>
          </a:p>
          <a:p>
            <a:pPr marL="1790670" lvl="1" indent="-571500">
              <a:lnSpc>
                <a:spcPct val="150000"/>
              </a:lnSpc>
              <a:buFont typeface="Arial" panose="020B0604020202020204" pitchFamily="34" charset="0"/>
              <a:buChar char="•"/>
            </a:pPr>
            <a:endParaRPr lang="en-US" sz="4400" dirty="0">
              <a:latin typeface="AvenirNext LT Pro Regular" panose="020B0504020202020204" pitchFamily="34" charset="0"/>
            </a:endParaRPr>
          </a:p>
        </p:txBody>
      </p:sp>
      <p:sp>
        <p:nvSpPr>
          <p:cNvPr id="4" name="TextBox 3">
            <a:extLst>
              <a:ext uri="{FF2B5EF4-FFF2-40B4-BE49-F238E27FC236}">
                <a16:creationId xmlns:a16="http://schemas.microsoft.com/office/drawing/2014/main" id="{D1E77692-0328-BAB9-52A7-20BD54D2117B}"/>
              </a:ext>
            </a:extLst>
          </p:cNvPr>
          <p:cNvSpPr txBox="1"/>
          <p:nvPr/>
        </p:nvSpPr>
        <p:spPr>
          <a:xfrm>
            <a:off x="963930" y="214590"/>
            <a:ext cx="1026414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0000"/>
                </a:solidFill>
                <a:effectLst/>
                <a:uLnTx/>
                <a:uFillTx/>
                <a:latin typeface="AvenirNext LT Pro Bold" panose="020B0804020202020204" pitchFamily="34" charset="0"/>
                <a:ea typeface="+mn-ea"/>
                <a:cs typeface="+mn-cs"/>
              </a:rPr>
              <a:t>DANGEROUS</a:t>
            </a: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 IMPLICATIONS</a:t>
            </a:r>
          </a:p>
        </p:txBody>
      </p:sp>
    </p:spTree>
    <p:extLst>
      <p:ext uri="{BB962C8B-B14F-4D97-AF65-F5344CB8AC3E}">
        <p14:creationId xmlns:p14="http://schemas.microsoft.com/office/powerpoint/2010/main" val="33799189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2055" y="1493939"/>
            <a:ext cx="9227890" cy="3870121"/>
          </a:xfrm>
        </p:spPr>
        <p:txBody>
          <a:bodyPr>
            <a:noAutofit/>
          </a:bodyPr>
          <a:lstStyle/>
          <a:p>
            <a:r>
              <a:rPr lang="en-US" sz="8000" dirty="0">
                <a:latin typeface="AvenirNext LT Pro Bold" panose="020B0804020202020204" pitchFamily="34" charset="0"/>
              </a:rPr>
              <a:t>Conditional</a:t>
            </a:r>
            <a:br>
              <a:rPr lang="en-US" sz="7200" dirty="0">
                <a:latin typeface="AvenirNext LT Pro Bold" panose="020B0804020202020204" pitchFamily="34" charset="0"/>
              </a:rPr>
            </a:br>
            <a:r>
              <a:rPr lang="en-US" sz="8800" dirty="0">
                <a:solidFill>
                  <a:srgbClr val="FFC000"/>
                </a:solidFill>
                <a:latin typeface="AvenirNext LT Pro Bold" panose="020B0804020202020204" pitchFamily="34" charset="0"/>
              </a:rPr>
              <a:t>ELECTION</a:t>
            </a:r>
            <a:endParaRPr lang="en-US" dirty="0">
              <a:solidFill>
                <a:srgbClr val="FFC000"/>
              </a:solidFill>
              <a:latin typeface="AvenirNext LT Pro Bold" panose="020B0804020202020204" pitchFamily="34" charset="0"/>
            </a:endParaRPr>
          </a:p>
        </p:txBody>
      </p:sp>
      <p:sp>
        <p:nvSpPr>
          <p:cNvPr id="3" name="TextBox 2">
            <a:extLst>
              <a:ext uri="{FF2B5EF4-FFF2-40B4-BE49-F238E27FC236}">
                <a16:creationId xmlns:a16="http://schemas.microsoft.com/office/drawing/2014/main" id="{8E46D55D-17A8-71DD-A5DD-B9A8ADD4B847}"/>
              </a:ext>
            </a:extLst>
          </p:cNvPr>
          <p:cNvSpPr txBox="1"/>
          <p:nvPr/>
        </p:nvSpPr>
        <p:spPr>
          <a:xfrm>
            <a:off x="1680210" y="345440"/>
            <a:ext cx="88315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1524926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rmAutofit/>
          </a:bodyPr>
          <a:lstStyle/>
          <a:p>
            <a:pPr marL="742950" indent="-742950" algn="l">
              <a:lnSpc>
                <a:spcPct val="200000"/>
              </a:lnSpc>
              <a:buFont typeface="+mj-lt"/>
              <a:buAutoNum type="arabicPeriod"/>
            </a:pPr>
            <a:r>
              <a:rPr lang="en-US" sz="4400" dirty="0">
                <a:latin typeface="AvenirNext LT Pro Regular" panose="020B0504020202020204" pitchFamily="34" charset="0"/>
              </a:rPr>
              <a:t>God Elected A Place, Not Individuals</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Rom. 3:24</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Eph. 1:3</a:t>
            </a:r>
          </a:p>
        </p:txBody>
      </p:sp>
      <p:sp>
        <p:nvSpPr>
          <p:cNvPr id="4" name="TextBox 3">
            <a:extLst>
              <a:ext uri="{FF2B5EF4-FFF2-40B4-BE49-F238E27FC236}">
                <a16:creationId xmlns:a16="http://schemas.microsoft.com/office/drawing/2014/main" id="{D1E77692-0328-BAB9-52A7-20BD54D2117B}"/>
              </a:ext>
            </a:extLst>
          </p:cNvPr>
          <p:cNvSpPr txBox="1"/>
          <p:nvPr/>
        </p:nvSpPr>
        <p:spPr>
          <a:xfrm>
            <a:off x="1785620" y="274320"/>
            <a:ext cx="86207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10737067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marL="742950" indent="-742950" algn="l">
              <a:lnSpc>
                <a:spcPct val="200000"/>
              </a:lnSpc>
              <a:buFont typeface="+mj-lt"/>
              <a:buAutoNum type="arabicPeriod" startAt="2"/>
            </a:pPr>
            <a:r>
              <a:rPr lang="en-US" sz="4400" dirty="0">
                <a:latin typeface="AvenirNext LT Pro Regular" panose="020B0504020202020204" pitchFamily="34" charset="0"/>
              </a:rPr>
              <a:t>Grace &amp; Faith Save Together</a:t>
            </a:r>
          </a:p>
          <a:p>
            <a:pPr marL="1790670" lvl="1" indent="-571500">
              <a:lnSpc>
                <a:spcPct val="150000"/>
              </a:lnSpc>
              <a:buFont typeface="Arial" panose="020B0604020202020204" pitchFamily="34" charset="0"/>
              <a:buChar char="•"/>
            </a:pPr>
            <a:r>
              <a:rPr lang="en-US" sz="4400" dirty="0" err="1">
                <a:latin typeface="AvenirNext LT Pro Regular" panose="020B0504020202020204" pitchFamily="34" charset="0"/>
              </a:rPr>
              <a:t>Jms</a:t>
            </a:r>
            <a:r>
              <a:rPr lang="en-US" sz="4400" dirty="0">
                <a:latin typeface="AvenirNext LT Pro Regular" panose="020B0504020202020204" pitchFamily="34" charset="0"/>
              </a:rPr>
              <a:t>. 2:14-17</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Matt. 7:21</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1 Tim. 4:16</a:t>
            </a:r>
          </a:p>
          <a:p>
            <a:pPr marL="742950" indent="-742950" algn="l">
              <a:lnSpc>
                <a:spcPct val="200000"/>
              </a:lnSpc>
              <a:buFont typeface="+mj-lt"/>
              <a:buAutoNum type="arabicPeriod" startAt="2"/>
            </a:pPr>
            <a:endParaRPr lang="en-US" sz="4400" dirty="0">
              <a:latin typeface="AvenirNext LT Pro Regular" panose="020B0504020202020204" pitchFamily="34" charset="0"/>
            </a:endParaRPr>
          </a:p>
        </p:txBody>
      </p:sp>
      <p:sp>
        <p:nvSpPr>
          <p:cNvPr id="4" name="TextBox 3">
            <a:extLst>
              <a:ext uri="{FF2B5EF4-FFF2-40B4-BE49-F238E27FC236}">
                <a16:creationId xmlns:a16="http://schemas.microsoft.com/office/drawing/2014/main" id="{D1E77692-0328-BAB9-52A7-20BD54D2117B}"/>
              </a:ext>
            </a:extLst>
          </p:cNvPr>
          <p:cNvSpPr txBox="1"/>
          <p:nvPr/>
        </p:nvSpPr>
        <p:spPr>
          <a:xfrm>
            <a:off x="1785620" y="274320"/>
            <a:ext cx="86207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3023053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t">
            <a:noAutofit/>
          </a:bodyPr>
          <a:lstStyle/>
          <a:p>
            <a:pPr marL="742950" indent="-742950" algn="l">
              <a:lnSpc>
                <a:spcPct val="200000"/>
              </a:lnSpc>
              <a:buFont typeface="+mj-lt"/>
              <a:buAutoNum type="arabicPeriod" startAt="3"/>
            </a:pPr>
            <a:r>
              <a:rPr lang="en-US" sz="4400" dirty="0">
                <a:latin typeface="AvenirNext LT Pro Regular" panose="020B0504020202020204" pitchFamily="34" charset="0"/>
              </a:rPr>
              <a:t>Humans Have Free Will</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Mk. 16:15</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Rom. 10:17</a:t>
            </a:r>
          </a:p>
          <a:p>
            <a:pPr marL="1790670" lvl="1" indent="-571500">
              <a:lnSpc>
                <a:spcPct val="150000"/>
              </a:lnSpc>
              <a:buFont typeface="Arial" panose="020B0604020202020204" pitchFamily="34" charset="0"/>
              <a:buChar char="•"/>
            </a:pPr>
            <a:r>
              <a:rPr lang="en-US" sz="4400" dirty="0">
                <a:latin typeface="AvenirNext LT Pro Regular" panose="020B0504020202020204" pitchFamily="34" charset="0"/>
              </a:rPr>
              <a:t>Jn. 3:16</a:t>
            </a:r>
          </a:p>
          <a:p>
            <a:pPr marL="1790670" lvl="1" indent="-571500">
              <a:lnSpc>
                <a:spcPct val="150000"/>
              </a:lnSpc>
              <a:buFont typeface="Arial" panose="020B0604020202020204" pitchFamily="34" charset="0"/>
              <a:buChar char="•"/>
            </a:pPr>
            <a:endParaRPr lang="en-US" sz="4400" dirty="0">
              <a:latin typeface="AvenirNext LT Pro Regular" panose="020B0504020202020204" pitchFamily="34" charset="0"/>
            </a:endParaRPr>
          </a:p>
        </p:txBody>
      </p:sp>
      <p:sp>
        <p:nvSpPr>
          <p:cNvPr id="4" name="TextBox 3">
            <a:extLst>
              <a:ext uri="{FF2B5EF4-FFF2-40B4-BE49-F238E27FC236}">
                <a16:creationId xmlns:a16="http://schemas.microsoft.com/office/drawing/2014/main" id="{D1E77692-0328-BAB9-52A7-20BD54D2117B}"/>
              </a:ext>
            </a:extLst>
          </p:cNvPr>
          <p:cNvSpPr txBox="1"/>
          <p:nvPr/>
        </p:nvSpPr>
        <p:spPr>
          <a:xfrm>
            <a:off x="1785620" y="274320"/>
            <a:ext cx="862076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AvenirNext LT Pro Bold" panose="020B0804020202020204" pitchFamily="34" charset="0"/>
                <a:ea typeface="+mn-ea"/>
                <a:cs typeface="+mn-cs"/>
              </a:rPr>
              <a:t>DOCTRINE OF THE BIBLE</a:t>
            </a:r>
          </a:p>
        </p:txBody>
      </p:sp>
    </p:spTree>
    <p:extLst>
      <p:ext uri="{BB962C8B-B14F-4D97-AF65-F5344CB8AC3E}">
        <p14:creationId xmlns:p14="http://schemas.microsoft.com/office/powerpoint/2010/main" val="6587199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09600" y="1290320"/>
            <a:ext cx="10972800" cy="4429760"/>
          </a:xfrm>
        </p:spPr>
        <p:txBody>
          <a:bodyPr anchor="ctr">
            <a:normAutofit/>
          </a:bodyPr>
          <a:lstStyle/>
          <a:p>
            <a:r>
              <a:rPr lang="en-US" sz="4400" b="1" dirty="0">
                <a:latin typeface="AvenirNext LT Pro Regular" panose="020B0504020202020204" pitchFamily="34" charset="0"/>
              </a:rPr>
              <a:t>Have You </a:t>
            </a:r>
            <a:r>
              <a:rPr lang="en-US" sz="4400" b="1" dirty="0">
                <a:latin typeface="AvenirNext LT Pro Bold" panose="020B0804020202020204" pitchFamily="34" charset="0"/>
              </a:rPr>
              <a:t>CHOSEN</a:t>
            </a:r>
            <a:endParaRPr lang="en-US" sz="4400" b="1" dirty="0">
              <a:latin typeface="AvenirNext LT Pro Regular" panose="020B0504020202020204" pitchFamily="34" charset="0"/>
            </a:endParaRPr>
          </a:p>
          <a:p>
            <a:r>
              <a:rPr lang="en-US" sz="4400" b="1" dirty="0">
                <a:latin typeface="AvenirNext LT Pro Regular" panose="020B0504020202020204" pitchFamily="34" charset="0"/>
              </a:rPr>
              <a:t>to be part of God’s </a:t>
            </a:r>
            <a:r>
              <a:rPr lang="en-US" sz="4400" b="1" dirty="0">
                <a:solidFill>
                  <a:srgbClr val="FFC000"/>
                </a:solidFill>
                <a:latin typeface="AvenirNext LT Pro Bold" panose="020B0804020202020204" pitchFamily="34" charset="0"/>
              </a:rPr>
              <a:t>ELECT</a:t>
            </a:r>
            <a:r>
              <a:rPr lang="en-US" sz="4400" b="1" dirty="0">
                <a:latin typeface="AvenirNext LT Pro Regular" panose="020B0504020202020204" pitchFamily="34" charset="0"/>
              </a:rPr>
              <a:t>?</a:t>
            </a:r>
          </a:p>
        </p:txBody>
      </p:sp>
    </p:spTree>
    <p:extLst>
      <p:ext uri="{BB962C8B-B14F-4D97-AF65-F5344CB8AC3E}">
        <p14:creationId xmlns:p14="http://schemas.microsoft.com/office/powerpoint/2010/main" val="29389359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What A Day That Will Be</a:t>
            </a:r>
          </a:p>
          <a:p>
            <a:pPr>
              <a:lnSpc>
                <a:spcPct val="150000"/>
              </a:lnSpc>
            </a:pPr>
            <a:r>
              <a:rPr lang="en-US" sz="5400" dirty="0">
                <a:latin typeface="Gobold" panose="02000500000000000000" pitchFamily="2" charset="0"/>
              </a:rPr>
              <a:t>#916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80452A3-0F77-F54C-77D8-C5FF868FFAE4}"/>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1-1 What a Day That Will Be</a:t>
            </a:r>
            <a:endParaRPr lang="en-US" dirty="0">
              <a:ea typeface="+mj-ea"/>
            </a:endParaRPr>
          </a:p>
        </p:txBody>
      </p:sp>
      <p:pic>
        <p:nvPicPr>
          <p:cNvPr id="2" name="Picture 46" descr="What a day that will be-pp">
            <a:extLst>
              <a:ext uri="{FF2B5EF4-FFF2-40B4-BE49-F238E27FC236}">
                <a16:creationId xmlns:a16="http://schemas.microsoft.com/office/drawing/2014/main" id="{1BB9FFAC-0889-B1CB-EB2F-1286B1E76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C813D9EE-61CD-8973-AD6F-798B82875016}"/>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265EC8B7-F442-9993-8100-25FA5DD6FCC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EC43D900-5BB4-C65B-4E99-BCAA0349A0EE}"/>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ea typeface="+mj-ea"/>
              </a:rPr>
              <a:t>1-2 What a Day That Will Be</a:t>
            </a:r>
            <a:endParaRPr lang="en-US" dirty="0">
              <a:ea typeface="+mj-ea"/>
            </a:endParaRPr>
          </a:p>
        </p:txBody>
      </p:sp>
      <p:pic>
        <p:nvPicPr>
          <p:cNvPr id="3074" name="Picture 3" descr="What a day that will be-pp">
            <a:extLst>
              <a:ext uri="{FF2B5EF4-FFF2-40B4-BE49-F238E27FC236}">
                <a16:creationId xmlns:a16="http://schemas.microsoft.com/office/drawing/2014/main" id="{92770C61-A5D6-3AA5-3654-DAEBC39837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52F65FA-6BF9-3434-917A-8F6DB1409FC3}"/>
              </a:ext>
            </a:extLst>
          </p:cNvPr>
          <p:cNvSpPr txBox="1">
            <a:spLocks noChangeArrowheads="1"/>
          </p:cNvSpPr>
          <p:nvPr/>
        </p:nvSpPr>
        <p:spPr bwMode="auto">
          <a:xfrm>
            <a:off x="93133" y="76201"/>
            <a:ext cx="4618700"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What a Day That Will Be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24F3E925-E205-08EF-9A48-41EF909092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916</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7023</TotalTime>
  <Words>1831</Words>
  <Application>Microsoft Office PowerPoint</Application>
  <PresentationFormat>Widescreen</PresentationFormat>
  <Paragraphs>442</Paragraphs>
  <Slides>143</Slides>
  <Notes>0</Notes>
  <HiddenSlides>1</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143</vt:i4>
      </vt:variant>
    </vt:vector>
  </HeadingPairs>
  <TitlesOfParts>
    <vt:vector size="154" baseType="lpstr">
      <vt:lpstr>AvenirNext LT Pro Bold</vt:lpstr>
      <vt:lpstr>Calibri</vt:lpstr>
      <vt:lpstr>Times</vt:lpstr>
      <vt:lpstr>Tahoma</vt:lpstr>
      <vt:lpstr>Trebuchet MS</vt:lpstr>
      <vt:lpstr>Gobold</vt:lpstr>
      <vt:lpstr>AvenirNext LT Pro Regular</vt:lpstr>
      <vt:lpstr>Arial</vt:lpstr>
      <vt:lpstr>1_Default</vt:lpstr>
      <vt:lpstr>Default</vt:lpstr>
      <vt:lpstr>1_Blank</vt:lpstr>
      <vt:lpstr>1-1 Sing and Be Happy</vt:lpstr>
      <vt:lpstr>1-2 Sing and Be Happy</vt:lpstr>
      <vt:lpstr>1-3 Sing and Be Happy</vt:lpstr>
      <vt:lpstr>1-4 Sing and Be Happy</vt:lpstr>
      <vt:lpstr>C-1 Sing and Be Happy</vt:lpstr>
      <vt:lpstr>C-2 Sing and Be Happy</vt:lpstr>
      <vt:lpstr>C-3 Sing and Be Happy</vt:lpstr>
      <vt:lpstr>C-4 Sing and Be Happy</vt:lpstr>
      <vt:lpstr>2-1 Sing and Be Happy</vt:lpstr>
      <vt:lpstr>2-2 Sing and Be Happy</vt:lpstr>
      <vt:lpstr>2-3 Sing and Be Happy</vt:lpstr>
      <vt:lpstr>2-4 Sing and Be Happy</vt:lpstr>
      <vt:lpstr>C-1 Sing and Be Happy</vt:lpstr>
      <vt:lpstr>C-2 Sing and Be Happy</vt:lpstr>
      <vt:lpstr>C-3 Sing and Be Happy</vt:lpstr>
      <vt:lpstr>C-4 Sing and Be Happy</vt:lpstr>
      <vt:lpstr>3-1 Sing and Be Happy</vt:lpstr>
      <vt:lpstr>3-2 Sing and Be Happy</vt:lpstr>
      <vt:lpstr>3-3 Sing and Be Happy</vt:lpstr>
      <vt:lpstr>3-4 Sing and Be Happy</vt:lpstr>
      <vt:lpstr>C-1 Sing and Be Happy</vt:lpstr>
      <vt:lpstr>C-2 Sing and Be Happy</vt:lpstr>
      <vt:lpstr>C-3 Sing and Be Happy</vt:lpstr>
      <vt:lpstr>C-4 Sing and Be Happy</vt:lpstr>
      <vt:lpstr>PowerPoint Presentation</vt:lpstr>
      <vt:lpstr>PowerPoint Presentation</vt:lpstr>
      <vt:lpstr>1-1 Shine Jesus Shine</vt:lpstr>
      <vt:lpstr>1-2 Shine Jesus Shine</vt:lpstr>
      <vt:lpstr>1-3 Shine Jesus Shine</vt:lpstr>
      <vt:lpstr>C-1 Shine Jesus Shine</vt:lpstr>
      <vt:lpstr>C-2 Shine Jesus Shine</vt:lpstr>
      <vt:lpstr>C-3 Shine Jesus Shine</vt:lpstr>
      <vt:lpstr>2-1 Shine Jesus Shine</vt:lpstr>
      <vt:lpstr>2-2 Shine Jesus Shine</vt:lpstr>
      <vt:lpstr>2-3 Shine Jesus Shine</vt:lpstr>
      <vt:lpstr>C-1 Shine Jesus Shine</vt:lpstr>
      <vt:lpstr>C-2 Shine Jesus Shine</vt:lpstr>
      <vt:lpstr>C-3 Shine Jesus Shine</vt:lpstr>
      <vt:lpstr>PowerPoint Presentation</vt:lpstr>
      <vt:lpstr>1-1 The Lily of the Valley</vt:lpstr>
      <vt:lpstr>1-2 The Lily of the Valley</vt:lpstr>
      <vt:lpstr>1-3 The Lily of the Valley</vt:lpstr>
      <vt:lpstr>C The Lily of the Valley</vt:lpstr>
      <vt:lpstr>2-1 The Lily of the Valley</vt:lpstr>
      <vt:lpstr>2-2 The Lily of the Valley</vt:lpstr>
      <vt:lpstr>2-3 The Lily of the Valley</vt:lpstr>
      <vt:lpstr>C The Lily of the Valley</vt:lpstr>
      <vt:lpstr>3-1 The Lily of the Valley</vt:lpstr>
      <vt:lpstr>3-2 The Lily of the Valley</vt:lpstr>
      <vt:lpstr>3-3 The Lily of the Valley</vt:lpstr>
      <vt:lpstr>C The Lily of the Valley</vt:lpstr>
      <vt:lpstr>PowerPoint Presentation</vt:lpstr>
      <vt:lpstr>PowerPoint Presentation</vt:lpstr>
      <vt:lpstr>1 There is a Habitation</vt:lpstr>
      <vt:lpstr>c There is a Habitation</vt:lpstr>
      <vt:lpstr>2 There is a Habitation</vt:lpstr>
      <vt:lpstr>c There is a Habitation</vt:lpstr>
      <vt:lpstr>3 There is a Habitation</vt:lpstr>
      <vt:lpstr>c There is a Habitation</vt:lpstr>
      <vt:lpstr>4 There is a Habitation</vt:lpstr>
      <vt:lpstr>c There is a Habitation</vt:lpstr>
      <vt:lpstr>PowerPoint Presentation</vt:lpstr>
      <vt:lpstr>1-1 I’ll Fly Away</vt:lpstr>
      <vt:lpstr>1-2 I’ll Fly Away</vt:lpstr>
      <vt:lpstr>C-1 I’ll Fly Away</vt:lpstr>
      <vt:lpstr>C-2 I’ll Fly Away</vt:lpstr>
      <vt:lpstr>2-1 I’ll Fly Away</vt:lpstr>
      <vt:lpstr>2-2 I’ll Fly Away</vt:lpstr>
      <vt:lpstr>C-1 I’ll Fly Away</vt:lpstr>
      <vt:lpstr>C-2 I’ll Fly Away</vt:lpstr>
      <vt:lpstr>3-1 I’ll Fly Away</vt:lpstr>
      <vt:lpstr>3-2 I’ll Fly Away</vt:lpstr>
      <vt:lpstr>C-1 I’ll Fly Away</vt:lpstr>
      <vt:lpstr>C-2 I’ll Fly Away</vt:lpstr>
      <vt:lpstr>PowerPoint Presentation</vt:lpstr>
      <vt:lpstr>PowerPoint Presentation</vt:lpstr>
      <vt:lpstr>PowerPoint Presentation</vt:lpstr>
      <vt:lpstr>PowerPoint Presentation</vt:lpstr>
      <vt:lpstr>PowerPoint Presentation</vt:lpstr>
      <vt:lpstr>CALVINISM: T-U-L-I-P</vt:lpstr>
      <vt:lpstr>Total Hereditary Depravity Unconditional Election Limited Atonement Irresistible Grace Perseverance of the Saints</vt:lpstr>
      <vt:lpstr> Unconditional Election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Conditional ELECTION</vt:lpstr>
      <vt:lpstr>PowerPoint Presentation</vt:lpstr>
      <vt:lpstr>PowerPoint Presentation</vt:lpstr>
      <vt:lpstr>PowerPoint Presentation</vt:lpstr>
      <vt:lpstr>PowerPoint Presentation</vt:lpstr>
      <vt:lpstr>PowerPoint Presentation</vt:lpstr>
      <vt:lpstr>1-1 What a Day That Will Be</vt:lpstr>
      <vt:lpstr>1-2 What a Day That Will Be</vt:lpstr>
      <vt:lpstr>1-3 What a Day That Will Be</vt:lpstr>
      <vt:lpstr>C-1 What a Day That Will Be</vt:lpstr>
      <vt:lpstr>C-2 What a Day That Will Be</vt:lpstr>
      <vt:lpstr>C-3 What a Day That Will Be</vt:lpstr>
      <vt:lpstr>2-1 What a Day That Will Be</vt:lpstr>
      <vt:lpstr>2-2 What a Day That Will Be</vt:lpstr>
      <vt:lpstr>2-3 What a Day That Will Be</vt:lpstr>
      <vt:lpstr>C-1 What a Day That Will Be</vt:lpstr>
      <vt:lpstr>C-2 What a Day That Will Be</vt:lpstr>
      <vt:lpstr>C-3 What a Day That Will Be</vt:lpstr>
      <vt:lpstr>PowerPoint Presentation</vt:lpstr>
      <vt:lpstr>PowerPoint Presentation</vt:lpstr>
      <vt:lpstr>1-1 Lamb of God</vt:lpstr>
      <vt:lpstr>1-2 Lamb of God</vt:lpstr>
      <vt:lpstr>1-3 Lamb of God</vt:lpstr>
      <vt:lpstr>1-4 Lamb of God</vt:lpstr>
      <vt:lpstr>C-1 Lamb of God</vt:lpstr>
      <vt:lpstr>C-2 Lamb of God</vt:lpstr>
      <vt:lpstr>2-1 Lamb of God</vt:lpstr>
      <vt:lpstr>2-2 Lamb of God</vt:lpstr>
      <vt:lpstr>C-1 Lamb of God</vt:lpstr>
      <vt:lpstr>C-2 Lamb of God</vt:lpstr>
      <vt:lpstr>PowerPoint Presentation</vt:lpstr>
      <vt:lpstr>PowerPoint Presentation</vt:lpstr>
      <vt:lpstr>PowerPoint Presentation</vt:lpstr>
      <vt:lpstr>PowerPoint Presentation</vt:lpstr>
      <vt:lpstr>1-1 The Greatest Commands-SFP</vt:lpstr>
      <vt:lpstr>1-2 The Greatest Commands-SFP</vt:lpstr>
      <vt:lpstr>1-3 The Greatest Commands-SFP</vt:lpstr>
      <vt:lpstr>1-4 The Greatest Commands-SFP</vt:lpstr>
      <vt:lpstr>2-1 The Greatest Commands-SFP</vt:lpstr>
      <vt:lpstr>2-2 The Greatest Commands-SFP</vt:lpstr>
      <vt:lpstr>2-3 The Greatest Commands-SFP</vt:lpstr>
      <vt:lpstr>2-4 The Greatest Commands-SFP</vt:lpstr>
      <vt:lpstr>3-1 The Greatest Commands-SFP</vt:lpstr>
      <vt:lpstr>3-2 The Greatest Commands-SFP</vt:lpstr>
      <vt:lpstr>3-3 The Greatest Commands-SFP</vt:lpstr>
      <vt:lpstr>3-4 The Greatest Commands-SFP</vt:lpstr>
      <vt:lpstr>4-1 The Greatest Commands-SFP</vt:lpstr>
      <vt:lpstr>4-2 The Greatest Commands-SFP</vt:lpstr>
      <vt:lpstr>4-3 The Greatest Commands-SFP</vt:lpstr>
      <vt:lpstr>4-4 The Greatest Commands-SFP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29</cp:revision>
  <dcterms:created xsi:type="dcterms:W3CDTF">2022-08-09T14:00:36Z</dcterms:created>
  <dcterms:modified xsi:type="dcterms:W3CDTF">2022-08-14T18:21:31Z</dcterms:modified>
</cp:coreProperties>
</file>