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9" r:id="rId2"/>
  </p:sldMasterIdLst>
  <p:sldIdLst>
    <p:sldId id="280" r:id="rId3"/>
    <p:sldId id="1822" r:id="rId4"/>
    <p:sldId id="1823" r:id="rId5"/>
    <p:sldId id="1563" r:id="rId6"/>
    <p:sldId id="1979" r:id="rId7"/>
    <p:sldId id="2069" r:id="rId8"/>
    <p:sldId id="1980" r:id="rId9"/>
    <p:sldId id="1926" r:id="rId10"/>
    <p:sldId id="2030" r:id="rId11"/>
    <p:sldId id="2076" r:id="rId12"/>
    <p:sldId id="2068" r:id="rId13"/>
    <p:sldId id="2086" r:id="rId14"/>
    <p:sldId id="2082" r:id="rId15"/>
    <p:sldId id="2080" r:id="rId16"/>
    <p:sldId id="1963" r:id="rId17"/>
    <p:sldId id="2081" r:id="rId18"/>
    <p:sldId id="1971" r:id="rId19"/>
    <p:sldId id="2071" r:id="rId20"/>
    <p:sldId id="2078" r:id="rId21"/>
    <p:sldId id="2084" r:id="rId22"/>
    <p:sldId id="1976" r:id="rId23"/>
    <p:sldId id="2077" r:id="rId24"/>
    <p:sldId id="2083" r:id="rId25"/>
    <p:sldId id="1973" r:id="rId26"/>
    <p:sldId id="2074" r:id="rId27"/>
    <p:sldId id="2085" r:id="rId28"/>
    <p:sldId id="1975" r:id="rId29"/>
    <p:sldId id="1564" r:id="rId30"/>
    <p:sldId id="1575" r:id="rId31"/>
    <p:sldId id="1595" r:id="rId32"/>
    <p:sldId id="1565" r:id="rId33"/>
    <p:sldId id="1829" r:id="rId34"/>
  </p:sldIdLst>
  <p:sldSz cx="12192000" cy="6858000"/>
  <p:notesSz cx="6858000" cy="9144000"/>
  <p:embeddedFontLst>
    <p:embeddedFont>
      <p:font typeface="AvenirNext LT Pro Bold" panose="020B0804020202020204" pitchFamily="34" charset="0"/>
      <p:bold r:id="rId35"/>
    </p:embeddedFont>
    <p:embeddedFont>
      <p:font typeface="AvenirNext LT Pro Regular" panose="020B0504020202020204" pitchFamily="34" charset="0"/>
      <p:regular r:id="rId36"/>
      <p:italic r:id="rId37"/>
    </p:embeddedFont>
    <p:embeddedFont>
      <p:font typeface="Gobold" panose="02000500000000000000" pitchFamily="2" charset="0"/>
      <p:regular r:id="rId38"/>
      <p:italic r:id="rId39"/>
    </p:embeddedFont>
    <p:embeddedFont>
      <p:font typeface="Tahoma" panose="020B0604030504040204" pitchFamily="34" charset="0"/>
      <p:regular r:id="rId40"/>
      <p:bold r:id="rId41"/>
    </p:embeddedFont>
    <p:embeddedFont>
      <p:font typeface="Times" panose="02020603050405020304" pitchFamily="18"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51" d="100"/>
          <a:sy n="51" d="100"/>
        </p:scale>
        <p:origin x="57"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02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64110" y="1454093"/>
            <a:ext cx="6006519" cy="3870121"/>
          </a:xfrm>
        </p:spPr>
        <p:txBody>
          <a:bodyPr/>
          <a:lstStyle/>
          <a:p>
            <a:r>
              <a:rPr lang="en-US" dirty="0"/>
              <a:t>Add Your Title</a:t>
            </a:r>
          </a:p>
        </p:txBody>
      </p:sp>
    </p:spTree>
    <p:extLst>
      <p:ext uri="{BB962C8B-B14F-4D97-AF65-F5344CB8AC3E}">
        <p14:creationId xmlns:p14="http://schemas.microsoft.com/office/powerpoint/2010/main" val="159688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604008" y="604007"/>
            <a:ext cx="10972800" cy="49439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15671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604008" y="604008"/>
            <a:ext cx="10972800" cy="494390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9" name="Title 1"/>
          <p:cNvSpPr>
            <a:spLocks noGrp="1"/>
          </p:cNvSpPr>
          <p:nvPr>
            <p:ph type="title" hasCustomPrompt="1"/>
          </p:nvPr>
        </p:nvSpPr>
        <p:spPr>
          <a:xfrm>
            <a:off x="10659611" y="5726884"/>
            <a:ext cx="1442907" cy="1017864"/>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240198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2" hasCustomPrompt="1"/>
          </p:nvPr>
        </p:nvSpPr>
        <p:spPr>
          <a:xfrm>
            <a:off x="4166793" y="5861918"/>
            <a:ext cx="3839727" cy="283927"/>
          </a:xfrm>
        </p:spPr>
        <p:txBody>
          <a:bodyPr anchor="ctr">
            <a:noAutofit/>
          </a:bodyPr>
          <a:lstStyle>
            <a:lvl1pPr>
              <a:defRPr sz="1600"/>
            </a:lvl1pPr>
          </a:lstStyle>
          <a:p>
            <a:pPr lvl="0"/>
            <a:r>
              <a:rPr lang="en-US" dirty="0"/>
              <a:t>Add Your Subtitle</a:t>
            </a:r>
          </a:p>
        </p:txBody>
      </p:sp>
    </p:spTree>
    <p:extLst>
      <p:ext uri="{BB962C8B-B14F-4D97-AF65-F5344CB8AC3E}">
        <p14:creationId xmlns:p14="http://schemas.microsoft.com/office/powerpoint/2010/main" val="163445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2" hasCustomPrompt="1"/>
          </p:nvPr>
        </p:nvSpPr>
        <p:spPr>
          <a:xfrm>
            <a:off x="4166793" y="5861918"/>
            <a:ext cx="3839727" cy="283927"/>
          </a:xfrm>
        </p:spPr>
        <p:txBody>
          <a:bodyPr anchor="ctr">
            <a:noAutofit/>
          </a:bodyPr>
          <a:lstStyle>
            <a:lvl1pPr>
              <a:defRPr sz="1600"/>
            </a:lvl1pPr>
          </a:lstStyle>
          <a:p>
            <a:pPr lvl="0"/>
            <a:r>
              <a:rPr lang="en-US" dirty="0"/>
              <a:t>Add Your Subtitle</a:t>
            </a:r>
          </a:p>
        </p:txBody>
      </p:sp>
      <p:sp>
        <p:nvSpPr>
          <p:cNvPr id="6" name="Title 1"/>
          <p:cNvSpPr>
            <a:spLocks noGrp="1"/>
          </p:cNvSpPr>
          <p:nvPr>
            <p:ph type="title" hasCustomPrompt="1"/>
          </p:nvPr>
        </p:nvSpPr>
        <p:spPr>
          <a:xfrm>
            <a:off x="4166793" y="344313"/>
            <a:ext cx="3839727" cy="5386575"/>
          </a:xfrm>
        </p:spPr>
        <p:txBody>
          <a:bodyPr>
            <a:normAutofit/>
          </a:bodyPr>
          <a:lstStyle>
            <a:lvl1pPr>
              <a:defRPr sz="4267"/>
            </a:lvl1pPr>
          </a:lstStyle>
          <a:p>
            <a:r>
              <a:rPr lang="en-US" dirty="0"/>
              <a:t>Add Your Title</a:t>
            </a:r>
          </a:p>
        </p:txBody>
      </p:sp>
    </p:spTree>
    <p:extLst>
      <p:ext uri="{BB962C8B-B14F-4D97-AF65-F5344CB8AC3E}">
        <p14:creationId xmlns:p14="http://schemas.microsoft.com/office/powerpoint/2010/main" val="311659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3846270" y="437388"/>
            <a:ext cx="7888917" cy="598883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20961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3846270" y="437388"/>
            <a:ext cx="7888917" cy="598883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13834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3846270" y="437388"/>
            <a:ext cx="7888917" cy="598883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1022961" y="356452"/>
            <a:ext cx="1814083" cy="2660395"/>
          </a:xfrm>
        </p:spPr>
        <p:txBody>
          <a:bodyPr>
            <a:noAutofit/>
          </a:bodyPr>
          <a:lstStyle>
            <a:lvl1pPr>
              <a:defRPr sz="1867"/>
            </a:lvl1pPr>
          </a:lstStyle>
          <a:p>
            <a:r>
              <a:rPr lang="en-US" dirty="0"/>
              <a:t>Add Your Title</a:t>
            </a:r>
          </a:p>
        </p:txBody>
      </p:sp>
    </p:spTree>
    <p:extLst>
      <p:ext uri="{BB962C8B-B14F-4D97-AF65-F5344CB8AC3E}">
        <p14:creationId xmlns:p14="http://schemas.microsoft.com/office/powerpoint/2010/main" val="126615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31134" y="437387"/>
            <a:ext cx="11312317" cy="598456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39645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2D39CE1-7624-4E0C-8A7A-1BE86F8F7D1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Rectangle 5">
            <a:extLst>
              <a:ext uri="{FF2B5EF4-FFF2-40B4-BE49-F238E27FC236}">
                <a16:creationId xmlns:a16="http://schemas.microsoft.com/office/drawing/2014/main" id="{0607599A-4AA5-4289-AC97-83186DC16C7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Rectangle 6">
            <a:extLst>
              <a:ext uri="{FF2B5EF4-FFF2-40B4-BE49-F238E27FC236}">
                <a16:creationId xmlns:a16="http://schemas.microsoft.com/office/drawing/2014/main" id="{5D7CDD24-59D7-4AF1-A617-B87AA5FCCCC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EFE82B-564A-43A1-A2B0-D9E7DCCC9623}" type="slidenum">
              <a:rPr kumimoji="0" lang="en-US" altLang="en-US" sz="1867" b="0" i="0" u="none" strike="noStrike" kern="1200" cap="none" spc="0" normalizeH="0" baseline="0" noProof="0">
                <a:ln>
                  <a:noFill/>
                </a:ln>
                <a:solidFill>
                  <a:srgbClr val="000000"/>
                </a:solidFill>
                <a:effectLst/>
                <a:uLnTx/>
                <a:uFillTx/>
                <a:latin typeface="Time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867" b="0" i="0" u="none" strike="noStrike" kern="1200" cap="none" spc="0" normalizeH="0" baseline="0" noProof="0">
              <a:ln>
                <a:noFill/>
              </a:ln>
              <a:solidFill>
                <a:srgbClr val="000000"/>
              </a:solidFill>
              <a:effectLst/>
              <a:uLnTx/>
              <a:uFillTx/>
              <a:latin typeface="Times"/>
              <a:ea typeface="ＭＳ Ｐゴシック"/>
              <a:cs typeface="+mn-cs"/>
            </a:endParaRPr>
          </a:p>
        </p:txBody>
      </p:sp>
    </p:spTree>
    <p:extLst>
      <p:ext uri="{BB962C8B-B14F-4D97-AF65-F5344CB8AC3E}">
        <p14:creationId xmlns:p14="http://schemas.microsoft.com/office/powerpoint/2010/main" val="168010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54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8/14/2022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7648247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5867" kern="1200">
          <a:solidFill>
            <a:srgbClr val="F9FDDF"/>
          </a:solidFill>
          <a:latin typeface="+mj-lt"/>
          <a:ea typeface="+mj-ea"/>
          <a:cs typeface="+mj-cs"/>
        </a:defRPr>
      </a:lvl1pPr>
    </p:titleStyle>
    <p:bodyStyle>
      <a:lvl1pPr marL="0" indent="0" algn="ctr" defTabSz="1219170" rtl="0" eaLnBrk="1" latinLnBrk="0" hangingPunct="1">
        <a:spcBef>
          <a:spcPct val="20000"/>
        </a:spcBef>
        <a:buFont typeface="Arial"/>
        <a:buNone/>
        <a:defRPr sz="4000" kern="1200">
          <a:solidFill>
            <a:srgbClr val="4E4D51"/>
          </a:solidFill>
          <a:latin typeface="+mn-lt"/>
          <a:ea typeface="+mn-ea"/>
          <a:cs typeface="+mn-cs"/>
        </a:defRPr>
      </a:lvl1pPr>
      <a:lvl2pPr marL="1219170" indent="-609585" algn="ctr" defTabSz="1219170" rtl="0" eaLnBrk="1" latinLnBrk="0" hangingPunct="1">
        <a:spcBef>
          <a:spcPct val="20000"/>
        </a:spcBef>
        <a:buFont typeface="Arial"/>
        <a:buChar char="•"/>
        <a:defRPr sz="4000" kern="1200">
          <a:solidFill>
            <a:srgbClr val="4E4D51"/>
          </a:solidFill>
          <a:latin typeface="+mn-lt"/>
          <a:ea typeface="+mn-ea"/>
          <a:cs typeface="+mn-cs"/>
        </a:defRPr>
      </a:lvl2pPr>
      <a:lvl3pPr marL="1219170"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3pPr>
      <a:lvl4pPr marL="1828754"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4pPr>
      <a:lvl5pPr marL="2438339"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rgbClr val="F4F4F4"/>
                </a:solidFill>
                <a:latin typeface="Tahoma" charset="0"/>
                <a:ea typeface="Tahoma" charset="0"/>
                <a:cs typeface="Tahoma" charset="0"/>
              </a:defRPr>
            </a:lvl1pPr>
          </a:lstStyle>
          <a:p>
            <a:fld id="{6BFECD78-3C8E-49F2-8FAB-59489D168ABB}" type="datetimeFigureOut">
              <a:rPr lang="en-US" smtClean="0"/>
              <a:pPr/>
              <a:t>8/14/2022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rgbClr val="F4F4F4"/>
                </a:solidFill>
                <a:latin typeface="Tahoma" charset="0"/>
                <a:ea typeface="Tahoma" charset="0"/>
                <a:cs typeface="Tahoma" charset="0"/>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rgbClr val="F4F4F4"/>
                </a:solidFill>
                <a:latin typeface="Tahoma" charset="0"/>
                <a:ea typeface="Tahoma" charset="0"/>
                <a:cs typeface="Tahoma" charset="0"/>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94235932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ctr" defTabSz="1219170" rtl="0" eaLnBrk="1" latinLnBrk="0" hangingPunct="1">
        <a:spcBef>
          <a:spcPct val="0"/>
        </a:spcBef>
        <a:buNone/>
        <a:defRPr sz="5867" kern="1200">
          <a:solidFill>
            <a:srgbClr val="F4F4F4"/>
          </a:solidFill>
          <a:latin typeface="Tahoma" charset="0"/>
          <a:ea typeface="Tahoma" charset="0"/>
          <a:cs typeface="Tahoma" charset="0"/>
        </a:defRPr>
      </a:lvl1pPr>
    </p:titleStyle>
    <p:bodyStyle>
      <a:lvl1pPr marL="0" indent="0" algn="ctr" defTabSz="1219170" rtl="0" eaLnBrk="1" latinLnBrk="0" hangingPunct="1">
        <a:spcBef>
          <a:spcPct val="20000"/>
        </a:spcBef>
        <a:buFont typeface="Arial"/>
        <a:buNone/>
        <a:defRPr sz="4000" kern="1200">
          <a:solidFill>
            <a:srgbClr val="F4F4F4"/>
          </a:solidFill>
          <a:latin typeface="Tahoma" charset="0"/>
          <a:ea typeface="Tahoma" charset="0"/>
          <a:cs typeface="Tahoma" charset="0"/>
        </a:defRPr>
      </a:lvl1pPr>
      <a:lvl2pPr marL="1219170" indent="-609585" algn="ctr" defTabSz="1219170" rtl="0" eaLnBrk="1" latinLnBrk="0" hangingPunct="1">
        <a:spcBef>
          <a:spcPct val="20000"/>
        </a:spcBef>
        <a:buFont typeface="Arial"/>
        <a:buChar char="•"/>
        <a:defRPr sz="4000" kern="1200">
          <a:solidFill>
            <a:srgbClr val="F4F4F4"/>
          </a:solidFill>
          <a:latin typeface="Tahoma" charset="0"/>
          <a:ea typeface="Tahoma" charset="0"/>
          <a:cs typeface="Tahoma" charset="0"/>
        </a:defRPr>
      </a:lvl2pPr>
      <a:lvl3pPr marL="1219170" indent="0" algn="ctr" defTabSz="1219170" rtl="0" eaLnBrk="1" latinLnBrk="0" hangingPunct="1">
        <a:spcBef>
          <a:spcPct val="20000"/>
        </a:spcBef>
        <a:buFont typeface="Arial" pitchFamily="34" charset="0"/>
        <a:buNone/>
        <a:defRPr sz="4000" kern="1200">
          <a:solidFill>
            <a:srgbClr val="F4F4F4"/>
          </a:solidFill>
          <a:latin typeface="Tahoma" charset="0"/>
          <a:ea typeface="Tahoma" charset="0"/>
          <a:cs typeface="Tahoma" charset="0"/>
        </a:defRPr>
      </a:lvl3pPr>
      <a:lvl4pPr marL="1828754" indent="0" algn="ctr" defTabSz="1219170" rtl="0" eaLnBrk="1" latinLnBrk="0" hangingPunct="1">
        <a:spcBef>
          <a:spcPct val="20000"/>
        </a:spcBef>
        <a:buFont typeface="Arial" pitchFamily="34" charset="0"/>
        <a:buNone/>
        <a:defRPr sz="4000" kern="1200">
          <a:solidFill>
            <a:srgbClr val="F4F4F4"/>
          </a:solidFill>
          <a:latin typeface="Tahoma" charset="0"/>
          <a:ea typeface="Tahoma" charset="0"/>
          <a:cs typeface="Tahoma" charset="0"/>
        </a:defRPr>
      </a:lvl4pPr>
      <a:lvl5pPr marL="2438339" indent="0" algn="ctr" defTabSz="1219170" rtl="0" eaLnBrk="1" latinLnBrk="0" hangingPunct="1">
        <a:spcBef>
          <a:spcPct val="20000"/>
        </a:spcBef>
        <a:buFont typeface="Arial" pitchFamily="34" charset="0"/>
        <a:buNone/>
        <a:defRPr sz="4000" kern="1200">
          <a:solidFill>
            <a:srgbClr val="F4F4F4"/>
          </a:solidFill>
          <a:latin typeface="Tahoma" charset="0"/>
          <a:ea typeface="Tahoma" charset="0"/>
          <a:cs typeface="Tahoma"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F75727-52B5-4857-864A-FFE0BD144FA9}"/>
              </a:ext>
            </a:extLst>
          </p:cNvPr>
          <p:cNvSpPr/>
          <p:nvPr/>
        </p:nvSpPr>
        <p:spPr>
          <a:xfrm>
            <a:off x="3978112" y="1209161"/>
            <a:ext cx="7968792" cy="4439677"/>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sz="11500" b="0" i="0" u="sng" strike="noStrike" kern="1500" cap="none" spc="0" normalizeH="0" baseline="0" noProof="0" dirty="0">
                <a:ln w="3175">
                  <a:noFill/>
                </a:ln>
                <a:solidFill>
                  <a:prstClr val="white"/>
                </a:solidFill>
                <a:effectLst/>
                <a:uLnTx/>
                <a:uFillTx/>
                <a:latin typeface="Gobold" panose="02000500000000000000" pitchFamily="2" charset="0"/>
                <a:ea typeface="+mn-ea"/>
                <a:cs typeface="+mn-cs"/>
              </a:rPr>
              <a:t>welcome</a:t>
            </a:r>
            <a:endParaRPr kumimoji="0" lang="en-US" sz="11500" b="0" i="0" u="sng" strike="noStrike" kern="1500" cap="none" spc="0" normalizeH="0" baseline="0" noProof="0" dirty="0">
              <a:ln w="0"/>
              <a:solidFill>
                <a:prstClr val="white"/>
              </a:solidFill>
              <a:effectLst/>
              <a:uLnTx/>
              <a:uFillTx/>
              <a:latin typeface="Gobold" panose="02000500000000000000" pitchFamily="2"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500" cap="none" spc="0" normalizeH="0" baseline="0" noProof="0" dirty="0">
                <a:ln w="0"/>
                <a:solidFill>
                  <a:srgbClr val="314172"/>
                </a:solidFill>
                <a:effectLst/>
                <a:uLnTx/>
                <a:uFillTx/>
                <a:latin typeface="Gobold" panose="02000500000000000000" pitchFamily="2" charset="0"/>
                <a:ea typeface="+mn-ea"/>
                <a:cs typeface="+mn-cs"/>
              </a:rPr>
              <a:t>we are glad to</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500" cap="none" spc="0" normalizeH="0" baseline="0" noProof="0" dirty="0">
                <a:ln w="0"/>
                <a:solidFill>
                  <a:srgbClr val="314172"/>
                </a:solidFill>
                <a:effectLst/>
                <a:uLnTx/>
                <a:uFillTx/>
                <a:latin typeface="Gobold" panose="02000500000000000000" pitchFamily="2" charset="0"/>
                <a:ea typeface="+mn-ea"/>
                <a:cs typeface="+mn-cs"/>
              </a:rPr>
              <a:t>Have you with us</a:t>
            </a:r>
            <a:endParaRPr kumimoji="0" lang="en-US" sz="5400" b="0" i="0" u="none" strike="noStrike" kern="1200" cap="none" spc="0" normalizeH="0" baseline="0" noProof="0" dirty="0">
              <a:ln w="0"/>
              <a:solidFill>
                <a:srgbClr val="314172"/>
              </a:solidFill>
              <a:effectLst/>
              <a:uLnTx/>
              <a:uFillTx/>
              <a:latin typeface="Trebuchet MS"/>
              <a:ea typeface="+mn-ea"/>
              <a:cs typeface="+mn-cs"/>
            </a:endParaRPr>
          </a:p>
        </p:txBody>
      </p:sp>
      <p:sp>
        <p:nvSpPr>
          <p:cNvPr id="5" name="Rectangle 4">
            <a:extLst>
              <a:ext uri="{FF2B5EF4-FFF2-40B4-BE49-F238E27FC236}">
                <a16:creationId xmlns:a16="http://schemas.microsoft.com/office/drawing/2014/main" id="{7B08871F-F547-446D-9A1E-EF5838C9E1AA}"/>
              </a:ext>
            </a:extLst>
          </p:cNvPr>
          <p:cNvSpPr/>
          <p:nvPr/>
        </p:nvSpPr>
        <p:spPr>
          <a:xfrm>
            <a:off x="-128410" y="528971"/>
            <a:ext cx="4106522" cy="2616101"/>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500" cap="none" spc="0" normalizeH="0" baseline="0" noProof="0" dirty="0">
                <a:ln w="3175">
                  <a:noFill/>
                </a:ln>
                <a:gradFill>
                  <a:gsLst>
                    <a:gs pos="76000">
                      <a:srgbClr val="5D5E60"/>
                    </a:gs>
                    <a:gs pos="100000">
                      <a:srgbClr val="5D5E60">
                        <a:alpha val="70000"/>
                      </a:srgbClr>
                    </a:gs>
                  </a:gsLst>
                  <a:lin ang="10800000" scaled="1"/>
                </a:gradFill>
                <a:effectLst/>
                <a:uLnTx/>
                <a:uFillTx/>
                <a:latin typeface="Gobold" panose="02000500000000000000" pitchFamily="2" charset="0"/>
                <a:ea typeface="+mn-ea"/>
                <a:cs typeface="+mn-cs"/>
              </a:rPr>
              <a:t>RESTORE</a:t>
            </a:r>
            <a:br>
              <a:rPr kumimoji="0" lang="en-US" sz="5400" b="0" i="0" u="none" strike="noStrike" kern="1500" cap="none" spc="0" normalizeH="0" baseline="0" noProof="0" dirty="0">
                <a:ln w="3175">
                  <a:noFill/>
                </a:ln>
                <a:solidFill>
                  <a:srgbClr val="53575C"/>
                </a:solidFill>
                <a:effectLst/>
                <a:uLnTx/>
                <a:uFillTx/>
                <a:latin typeface="Gobold" panose="02000500000000000000" pitchFamily="2" charset="0"/>
                <a:ea typeface="+mn-ea"/>
                <a:cs typeface="+mn-cs"/>
              </a:rPr>
            </a:br>
            <a:r>
              <a:rPr kumimoji="0" lang="en-US" sz="5400" b="0" i="0" u="none" strike="noStrike" kern="1500" cap="none" spc="0" normalizeH="0" baseline="0" noProof="0" dirty="0">
                <a:ln w="0"/>
                <a:gradFill flip="none" rotWithShape="1">
                  <a:gsLst>
                    <a:gs pos="76000">
                      <a:srgbClr val="314172"/>
                    </a:gs>
                    <a:gs pos="100000">
                      <a:srgbClr val="314172">
                        <a:alpha val="70000"/>
                      </a:srgbClr>
                    </a:gs>
                  </a:gsLst>
                  <a:lin ang="10800000" scaled="1"/>
                  <a:tileRect/>
                </a:gradFill>
                <a:effectLst/>
                <a:uLnTx/>
                <a:uFillTx/>
                <a:latin typeface="Gobold" panose="02000500000000000000" pitchFamily="2" charset="0"/>
                <a:ea typeface="+mn-ea"/>
                <a:cs typeface="+mn-cs"/>
              </a:rPr>
              <a:t>REBUILD</a:t>
            </a:r>
            <a:br>
              <a:rPr kumimoji="0" lang="en-US" sz="5400" b="0" i="0" u="none" strike="noStrike" kern="1500" cap="none" spc="0" normalizeH="0" baseline="0" noProof="0" dirty="0">
                <a:ln w="0"/>
                <a:gradFill flip="none" rotWithShape="1">
                  <a:gsLst>
                    <a:gs pos="76000">
                      <a:srgbClr val="FAEADD"/>
                    </a:gs>
                    <a:gs pos="100000">
                      <a:srgbClr val="FAEADD">
                        <a:alpha val="70000"/>
                      </a:srgbClr>
                    </a:gs>
                  </a:gsLst>
                  <a:lin ang="10800000" scaled="1"/>
                  <a:tileRect/>
                </a:gradFill>
                <a:effectLst/>
                <a:uLnTx/>
                <a:uFillTx/>
                <a:latin typeface="Gobold" panose="02000500000000000000" pitchFamily="2" charset="0"/>
                <a:ea typeface="+mn-ea"/>
                <a:cs typeface="+mn-cs"/>
              </a:rPr>
            </a:br>
            <a:r>
              <a:rPr kumimoji="0" lang="en-US" sz="5400" b="0" i="0" u="none" strike="noStrike" kern="1500" cap="none" spc="0" normalizeH="0" baseline="0" noProof="0" dirty="0">
                <a:ln w="0"/>
                <a:gradFill flip="none" rotWithShape="1">
                  <a:gsLst>
                    <a:gs pos="76000">
                      <a:srgbClr val="FAEADD"/>
                    </a:gs>
                    <a:gs pos="100000">
                      <a:srgbClr val="FAEADD">
                        <a:alpha val="70000"/>
                      </a:srgbClr>
                    </a:gs>
                  </a:gsLst>
                  <a:lin ang="10800000" scaled="1"/>
                  <a:tileRect/>
                </a:gradFill>
                <a:effectLst/>
                <a:uLnTx/>
                <a:uFillTx/>
                <a:latin typeface="Gobold" panose="02000500000000000000" pitchFamily="2" charset="0"/>
                <a:ea typeface="+mn-ea"/>
                <a:cs typeface="+mn-cs"/>
              </a:rPr>
              <a:t>RENEW</a:t>
            </a:r>
            <a:endParaRPr kumimoji="0" lang="en-US" sz="5400" b="0" i="0" u="none" strike="noStrike" kern="1200" cap="none" spc="0" normalizeH="0" baseline="0" noProof="0" dirty="0">
              <a:ln w="0"/>
              <a:gradFill flip="none" rotWithShape="1">
                <a:gsLst>
                  <a:gs pos="76000">
                    <a:srgbClr val="FAEADD"/>
                  </a:gs>
                  <a:gs pos="100000">
                    <a:srgbClr val="FAEADD">
                      <a:alpha val="70000"/>
                    </a:srgbClr>
                  </a:gs>
                </a:gsLst>
                <a:lin ang="10800000" scaled="1"/>
                <a:tileRect/>
              </a:gradFill>
              <a:effectLst/>
              <a:uLnTx/>
              <a:uFillTx/>
              <a:latin typeface="Trebuchet MS"/>
              <a:ea typeface="+mn-ea"/>
              <a:cs typeface="+mn-cs"/>
            </a:endParaRPr>
          </a:p>
        </p:txBody>
      </p:sp>
      <p:sp>
        <p:nvSpPr>
          <p:cNvPr id="6" name="Text Placeholder 4">
            <a:extLst>
              <a:ext uri="{FF2B5EF4-FFF2-40B4-BE49-F238E27FC236}">
                <a16:creationId xmlns:a16="http://schemas.microsoft.com/office/drawing/2014/main" id="{7DED333A-D1AE-4B2A-92A1-D9A8B3838FD5}"/>
              </a:ext>
            </a:extLst>
          </p:cNvPr>
          <p:cNvSpPr txBox="1">
            <a:spLocks/>
          </p:cNvSpPr>
          <p:nvPr/>
        </p:nvSpPr>
        <p:spPr>
          <a:xfrm>
            <a:off x="1013655" y="3145072"/>
            <a:ext cx="1899227" cy="742231"/>
          </a:xfrm>
          <a:prstGeom prst="rect">
            <a:avLst/>
          </a:prstGeom>
        </p:spPr>
        <p:txBody>
          <a:bodyPr/>
          <a:lstStyle>
            <a:lvl1pPr marL="0" indent="0" algn="ctr" defTabSz="1219170" rtl="0" eaLnBrk="1" latinLnBrk="0" hangingPunct="1">
              <a:spcBef>
                <a:spcPct val="20000"/>
              </a:spcBef>
              <a:buFont typeface="Arial"/>
              <a:buNone/>
              <a:defRPr sz="4000" kern="1200">
                <a:solidFill>
                  <a:srgbClr val="4E4D51"/>
                </a:solidFill>
                <a:latin typeface="+mn-lt"/>
                <a:ea typeface="+mn-ea"/>
                <a:cs typeface="+mn-cs"/>
              </a:defRPr>
            </a:lvl1pPr>
            <a:lvl2pPr marL="1219170" indent="-609585" algn="ctr" defTabSz="1219170" rtl="0" eaLnBrk="1" latinLnBrk="0" hangingPunct="1">
              <a:spcBef>
                <a:spcPct val="20000"/>
              </a:spcBef>
              <a:buFont typeface="Arial"/>
              <a:buChar char="•"/>
              <a:defRPr sz="4000" kern="1200">
                <a:solidFill>
                  <a:srgbClr val="4E4D51"/>
                </a:solidFill>
                <a:latin typeface="+mn-lt"/>
                <a:ea typeface="+mn-ea"/>
                <a:cs typeface="+mn-cs"/>
              </a:defRPr>
            </a:lvl2pPr>
            <a:lvl3pPr marL="1219170"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3pPr>
            <a:lvl4pPr marL="1828754"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4pPr>
            <a:lvl5pPr marL="2438339"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733" b="0" i="0" u="none" strike="noStrike" kern="1200" cap="none" spc="0" normalizeH="0" baseline="0" noProof="0" dirty="0">
                <a:ln>
                  <a:noFill/>
                </a:ln>
                <a:solidFill>
                  <a:srgbClr val="F9FDDF"/>
                </a:solidFill>
                <a:effectLst/>
                <a:uLnTx/>
                <a:uFillTx/>
                <a:latin typeface="Gobold" panose="02000500000000000000" pitchFamily="2" charset="0"/>
                <a:ea typeface="+mn-ea"/>
                <a:cs typeface="+mn-cs"/>
              </a:rPr>
              <a:t>IN 2022</a:t>
            </a:r>
          </a:p>
        </p:txBody>
      </p:sp>
      <p:sp>
        <p:nvSpPr>
          <p:cNvPr id="7" name="Text Placeholder 4">
            <a:extLst>
              <a:ext uri="{FF2B5EF4-FFF2-40B4-BE49-F238E27FC236}">
                <a16:creationId xmlns:a16="http://schemas.microsoft.com/office/drawing/2014/main" id="{DABE80F7-3335-49F9-9E1A-E2C87346FDB1}"/>
              </a:ext>
            </a:extLst>
          </p:cNvPr>
          <p:cNvSpPr txBox="1">
            <a:spLocks/>
          </p:cNvSpPr>
          <p:nvPr/>
        </p:nvSpPr>
        <p:spPr>
          <a:xfrm>
            <a:off x="1013654" y="4323309"/>
            <a:ext cx="1899227" cy="2480191"/>
          </a:xfrm>
          <a:prstGeom prst="rect">
            <a:avLst/>
          </a:prstGeom>
        </p:spPr>
        <p:txBody>
          <a:bodyPr/>
          <a:lstStyle>
            <a:lvl1pPr marL="0" indent="0" algn="ctr" defTabSz="1219170" rtl="0" eaLnBrk="1" latinLnBrk="0" hangingPunct="1">
              <a:spcBef>
                <a:spcPct val="20000"/>
              </a:spcBef>
              <a:buFont typeface="Arial"/>
              <a:buNone/>
              <a:defRPr sz="4000" kern="1200">
                <a:solidFill>
                  <a:srgbClr val="4E4D51"/>
                </a:solidFill>
                <a:latin typeface="+mn-lt"/>
                <a:ea typeface="+mn-ea"/>
                <a:cs typeface="+mn-cs"/>
              </a:defRPr>
            </a:lvl1pPr>
            <a:lvl2pPr marL="1219170" indent="-609585" algn="ctr" defTabSz="1219170" rtl="0" eaLnBrk="1" latinLnBrk="0" hangingPunct="1">
              <a:spcBef>
                <a:spcPct val="20000"/>
              </a:spcBef>
              <a:buFont typeface="Arial"/>
              <a:buChar char="•"/>
              <a:defRPr sz="4000" kern="1200">
                <a:solidFill>
                  <a:srgbClr val="4E4D51"/>
                </a:solidFill>
                <a:latin typeface="+mn-lt"/>
                <a:ea typeface="+mn-ea"/>
                <a:cs typeface="+mn-cs"/>
              </a:defRPr>
            </a:lvl2pPr>
            <a:lvl3pPr marL="1219170"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3pPr>
            <a:lvl4pPr marL="1828754"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4pPr>
            <a:lvl5pPr marL="2438339"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Gobold" panose="02000500000000000000" pitchFamily="2" charset="0"/>
                <a:ea typeface="+mn-ea"/>
                <a:cs typeface="+mn-cs"/>
              </a:rPr>
              <a:t>WHEELER</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Gobold" panose="02000500000000000000" pitchFamily="2" charset="0"/>
                <a:ea typeface="+mn-ea"/>
                <a:cs typeface="+mn-cs"/>
              </a:rPr>
              <a:t>CHURCH</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Gobold" panose="02000500000000000000" pitchFamily="2" charset="0"/>
                <a:ea typeface="+mn-ea"/>
                <a:cs typeface="+mn-cs"/>
              </a:rPr>
              <a:t>OF</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Gobold" panose="02000500000000000000" pitchFamily="2" charset="0"/>
                <a:ea typeface="+mn-ea"/>
                <a:cs typeface="+mn-cs"/>
              </a:rPr>
              <a:t>CHRIST</a:t>
            </a:r>
          </a:p>
        </p:txBody>
      </p:sp>
    </p:spTree>
    <p:extLst>
      <p:ext uri="{BB962C8B-B14F-4D97-AF65-F5344CB8AC3E}">
        <p14:creationId xmlns:p14="http://schemas.microsoft.com/office/powerpoint/2010/main" val="102642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440" y="1"/>
            <a:ext cx="10434319" cy="6543039"/>
          </a:xfrm>
        </p:spPr>
        <p:txBody>
          <a:bodyPr>
            <a:noAutofit/>
          </a:bodyPr>
          <a:lstStyle/>
          <a:p>
            <a:pPr algn="l">
              <a:lnSpc>
                <a:spcPct val="150000"/>
              </a:lnSpc>
            </a:pPr>
            <a:br>
              <a:rPr lang="en-US" dirty="0">
                <a:latin typeface="AvenirNext LT Pro Bold" panose="020B0804020202020204" pitchFamily="34" charset="0"/>
              </a:rPr>
            </a:br>
            <a:br>
              <a:rPr lang="en-US" dirty="0">
                <a:latin typeface="AvenirNext LT Pro Bold" panose="020B0804020202020204" pitchFamily="34" charset="0"/>
              </a:rPr>
            </a:br>
            <a:r>
              <a:rPr lang="en-US" dirty="0">
                <a:latin typeface="AvenirNext LT Pro Bold" panose="020B0804020202020204" pitchFamily="34" charset="0"/>
              </a:rPr>
              <a:t>L</a:t>
            </a:r>
            <a:r>
              <a:rPr lang="en-US" dirty="0">
                <a:latin typeface="AvenirNext LT Pro Regular" panose="020B0504020202020204" pitchFamily="34" charset="0"/>
              </a:rPr>
              <a:t>imited Atonement</a:t>
            </a:r>
            <a:br>
              <a:rPr lang="en-US" dirty="0">
                <a:latin typeface="AvenirNext LT Pro Bold" panose="020B0804020202020204" pitchFamily="34" charset="0"/>
              </a:rPr>
            </a:br>
            <a:br>
              <a:rPr lang="en-US" dirty="0">
                <a:latin typeface="AvenirNext LT Pro Bold" panose="020B0804020202020204" pitchFamily="34" charset="0"/>
              </a:rPr>
            </a:br>
            <a:endParaRPr lang="en-US" dirty="0">
              <a:latin typeface="AvenirNext LT Pro Regular" panose="020B0504020202020204" pitchFamily="34" charset="0"/>
            </a:endParaRPr>
          </a:p>
        </p:txBody>
      </p:sp>
    </p:spTree>
    <p:extLst>
      <p:ext uri="{BB962C8B-B14F-4D97-AF65-F5344CB8AC3E}">
        <p14:creationId xmlns:p14="http://schemas.microsoft.com/office/powerpoint/2010/main" val="70309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rmAutofit/>
          </a:bodyPr>
          <a:lstStyle/>
          <a:p>
            <a:pPr>
              <a:lnSpc>
                <a:spcPct val="200000"/>
              </a:lnSpc>
            </a:pPr>
            <a:r>
              <a:rPr lang="en-US" sz="4400" dirty="0">
                <a:latin typeface="AvenirNext LT Pro Regular" panose="020B0504020202020204" pitchFamily="34" charset="0"/>
              </a:rPr>
              <a:t>Limited = those chosen by God</a:t>
            </a:r>
          </a:p>
        </p:txBody>
      </p:sp>
      <p:sp>
        <p:nvSpPr>
          <p:cNvPr id="4" name="TextBox 3">
            <a:extLst>
              <a:ext uri="{FF2B5EF4-FFF2-40B4-BE49-F238E27FC236}">
                <a16:creationId xmlns:a16="http://schemas.microsoft.com/office/drawing/2014/main" id="{D1E77692-0328-BAB9-52A7-20BD54D2117B}"/>
              </a:ext>
            </a:extLst>
          </p:cNvPr>
          <p:cNvSpPr txBox="1"/>
          <p:nvPr/>
        </p:nvSpPr>
        <p:spPr>
          <a:xfrm>
            <a:off x="1892300" y="214590"/>
            <a:ext cx="8407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DEFINE TERMS</a:t>
            </a:r>
          </a:p>
        </p:txBody>
      </p:sp>
    </p:spTree>
    <p:extLst>
      <p:ext uri="{BB962C8B-B14F-4D97-AF65-F5344CB8AC3E}">
        <p14:creationId xmlns:p14="http://schemas.microsoft.com/office/powerpoint/2010/main" val="56660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7F1C7F-8A9C-ACDA-EC68-EC55391ADF6A}"/>
              </a:ext>
            </a:extLst>
          </p:cNvPr>
          <p:cNvSpPr>
            <a:spLocks noGrp="1"/>
          </p:cNvSpPr>
          <p:nvPr>
            <p:ph type="body" sz="quarter" idx="10"/>
          </p:nvPr>
        </p:nvSpPr>
        <p:spPr>
          <a:xfrm>
            <a:off x="141401" y="168530"/>
            <a:ext cx="11896627" cy="6166282"/>
          </a:xfrm>
        </p:spPr>
        <p:txBody>
          <a:bodyPr anchor="t">
            <a:noAutofit/>
          </a:bodyPr>
          <a:lstStyle/>
          <a:p>
            <a:pPr algn="just"/>
            <a:r>
              <a:rPr lang="en-US" sz="3000" dirty="0">
                <a:latin typeface="AvenirNext LT Pro Regular" panose="020B0504020202020204" pitchFamily="34" charset="0"/>
              </a:rPr>
              <a:t>“This does not mean that a limit is placed on the value or the merit of the atonement of Jesus Christ. It’s traditional to say that the atoning work of Christ is sufficient for all. That is, its meritorious value is sufficient to cover the sins of all people, and certainly anyone who puts his or her trust in Jesus Christ will receive the full measure of the benefits of that atonement. It is also important to understand that the gospel is to be preached universally. This is another controversial point, because on the one hand the gospel is offered universally to all who are within earshot of the preaching of it, but it's not universally offered in the sense that it’s offered to anyone without any conditions. It’s offered to anyone who believes. It’s offered to anyone who repents. Obviously the merit of the atonement of Christ is given to all who believe and to all who repent of their sins.” – R. C. Sproul</a:t>
            </a:r>
          </a:p>
        </p:txBody>
      </p:sp>
    </p:spTree>
    <p:extLst>
      <p:ext uri="{BB962C8B-B14F-4D97-AF65-F5344CB8AC3E}">
        <p14:creationId xmlns:p14="http://schemas.microsoft.com/office/powerpoint/2010/main" val="8258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7F1C7F-8A9C-ACDA-EC68-EC55391ADF6A}"/>
              </a:ext>
            </a:extLst>
          </p:cNvPr>
          <p:cNvSpPr>
            <a:spLocks noGrp="1"/>
          </p:cNvSpPr>
          <p:nvPr>
            <p:ph type="body" sz="quarter" idx="10"/>
          </p:nvPr>
        </p:nvSpPr>
        <p:spPr>
          <a:xfrm>
            <a:off x="141401" y="168530"/>
            <a:ext cx="11896627" cy="6166282"/>
          </a:xfrm>
        </p:spPr>
        <p:txBody>
          <a:bodyPr anchor="t">
            <a:noAutofit/>
          </a:bodyPr>
          <a:lstStyle/>
          <a:p>
            <a:pPr algn="just"/>
            <a:r>
              <a:rPr lang="en-US" sz="3000" dirty="0">
                <a:latin typeface="AvenirNext LT Pro Regular" panose="020B0504020202020204" pitchFamily="34" charset="0"/>
              </a:rPr>
              <a:t>“This does not mean that a limit is placed on the value or the merit of the atonement of Jesus Christ. It’s traditional to say that the atoning work of Christ is sufficient for all. That is, its meritorious value is sufficient to cover the sins of all people, and certainly anyone who puts his or her trust in Jesus Christ will receive the full measure of the benefits of that atonement. It is also important to understand that the gospel is to be preached universally. </a:t>
            </a:r>
            <a:r>
              <a:rPr lang="en-US" sz="3000" b="1" u="sng" dirty="0">
                <a:latin typeface="AvenirNext LT Pro Regular" panose="020B0504020202020204" pitchFamily="34" charset="0"/>
              </a:rPr>
              <a:t>This is another controversial point, because on the one hand the gospel is offered universally to all who are within earshot of the preaching of it, but it's not universally offered in the sense that it’s offered to anyone without any conditions</a:t>
            </a:r>
            <a:r>
              <a:rPr lang="en-US" sz="3000" dirty="0">
                <a:latin typeface="AvenirNext LT Pro Regular" panose="020B0504020202020204" pitchFamily="34" charset="0"/>
              </a:rPr>
              <a:t>. It’s offered to anyone who believes. It’s offered to anyone who repents. Obviously the merit of the atonement of Christ is given to all who believe and to all who repent of their sins.” – R. C. Sproul</a:t>
            </a:r>
          </a:p>
        </p:txBody>
      </p:sp>
    </p:spTree>
    <p:extLst>
      <p:ext uri="{BB962C8B-B14F-4D97-AF65-F5344CB8AC3E}">
        <p14:creationId xmlns:p14="http://schemas.microsoft.com/office/powerpoint/2010/main" val="311787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rmAutofit/>
          </a:bodyPr>
          <a:lstStyle/>
          <a:p>
            <a:pPr>
              <a:lnSpc>
                <a:spcPct val="200000"/>
              </a:lnSpc>
            </a:pPr>
            <a:r>
              <a:rPr lang="en-US" sz="4400" dirty="0">
                <a:latin typeface="AvenirNext LT Pro Regular" panose="020B0504020202020204" pitchFamily="34" charset="0"/>
              </a:rPr>
              <a:t>Limited = those chosen by God</a:t>
            </a:r>
          </a:p>
          <a:p>
            <a:pPr>
              <a:lnSpc>
                <a:spcPct val="200000"/>
              </a:lnSpc>
            </a:pPr>
            <a:r>
              <a:rPr lang="en-US" sz="4400" dirty="0">
                <a:latin typeface="AvenirNext LT Pro Regular" panose="020B0504020202020204" pitchFamily="34" charset="0"/>
              </a:rPr>
              <a:t>Atonement = Jesus’ saving sacrifice</a:t>
            </a:r>
          </a:p>
        </p:txBody>
      </p:sp>
      <p:sp>
        <p:nvSpPr>
          <p:cNvPr id="4" name="TextBox 3">
            <a:extLst>
              <a:ext uri="{FF2B5EF4-FFF2-40B4-BE49-F238E27FC236}">
                <a16:creationId xmlns:a16="http://schemas.microsoft.com/office/drawing/2014/main" id="{D1E77692-0328-BAB9-52A7-20BD54D2117B}"/>
              </a:ext>
            </a:extLst>
          </p:cNvPr>
          <p:cNvSpPr txBox="1"/>
          <p:nvPr/>
        </p:nvSpPr>
        <p:spPr>
          <a:xfrm>
            <a:off x="1892300" y="214590"/>
            <a:ext cx="8407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DEFINE TERMS</a:t>
            </a:r>
          </a:p>
        </p:txBody>
      </p:sp>
    </p:spTree>
    <p:extLst>
      <p:ext uri="{BB962C8B-B14F-4D97-AF65-F5344CB8AC3E}">
        <p14:creationId xmlns:p14="http://schemas.microsoft.com/office/powerpoint/2010/main" val="274012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ctr">
            <a:noAutofit/>
          </a:bodyPr>
          <a:lstStyle/>
          <a:p>
            <a:pPr>
              <a:lnSpc>
                <a:spcPct val="200000"/>
              </a:lnSpc>
            </a:pPr>
            <a:r>
              <a:rPr lang="en-US" sz="4400" dirty="0">
                <a:latin typeface="AvenirNext LT Pro Regular" panose="020B0504020202020204" pitchFamily="34" charset="0"/>
              </a:rPr>
              <a:t>Romans 9:10-13</a:t>
            </a:r>
          </a:p>
          <a:p>
            <a:pPr>
              <a:lnSpc>
                <a:spcPct val="200000"/>
              </a:lnSpc>
            </a:pPr>
            <a:r>
              <a:rPr lang="en-US" sz="4400" dirty="0">
                <a:latin typeface="AvenirNext LT Pro Regular" panose="020B0504020202020204" pitchFamily="34" charset="0"/>
              </a:rPr>
              <a:t>Ephesians 1:4-5, 9</a:t>
            </a:r>
          </a:p>
          <a:p>
            <a:pPr>
              <a:lnSpc>
                <a:spcPct val="200000"/>
              </a:lnSpc>
            </a:pPr>
            <a:r>
              <a:rPr lang="en-US" sz="4400" dirty="0">
                <a:latin typeface="AvenirNext LT Pro Regular" panose="020B0504020202020204" pitchFamily="34" charset="0"/>
              </a:rPr>
              <a:t>2 Pet. 3:8-9</a:t>
            </a:r>
          </a:p>
        </p:txBody>
      </p:sp>
      <p:sp>
        <p:nvSpPr>
          <p:cNvPr id="5" name="TextBox 4">
            <a:extLst>
              <a:ext uri="{FF2B5EF4-FFF2-40B4-BE49-F238E27FC236}">
                <a16:creationId xmlns:a16="http://schemas.microsoft.com/office/drawing/2014/main" id="{3C1FBC25-4DC3-D21E-2720-BBBF3F679C68}"/>
              </a:ext>
            </a:extLst>
          </p:cNvPr>
          <p:cNvSpPr txBox="1"/>
          <p:nvPr/>
        </p:nvSpPr>
        <p:spPr>
          <a:xfrm>
            <a:off x="1892300" y="214590"/>
            <a:ext cx="8407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DEFINE TEXTS</a:t>
            </a:r>
          </a:p>
        </p:txBody>
      </p:sp>
    </p:spTree>
    <p:extLst>
      <p:ext uri="{BB962C8B-B14F-4D97-AF65-F5344CB8AC3E}">
        <p14:creationId xmlns:p14="http://schemas.microsoft.com/office/powerpoint/2010/main" val="82944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7F1C7F-8A9C-ACDA-EC68-EC55391ADF6A}"/>
              </a:ext>
            </a:extLst>
          </p:cNvPr>
          <p:cNvSpPr>
            <a:spLocks noGrp="1"/>
          </p:cNvSpPr>
          <p:nvPr>
            <p:ph type="body" sz="quarter" idx="10"/>
          </p:nvPr>
        </p:nvSpPr>
        <p:spPr>
          <a:xfrm>
            <a:off x="141401" y="168530"/>
            <a:ext cx="11896627" cy="6166282"/>
          </a:xfrm>
        </p:spPr>
        <p:txBody>
          <a:bodyPr anchor="t">
            <a:noAutofit/>
          </a:bodyPr>
          <a:lstStyle/>
          <a:p>
            <a:pPr algn="just">
              <a:lnSpc>
                <a:spcPct val="150000"/>
              </a:lnSpc>
            </a:pPr>
            <a:r>
              <a:rPr lang="en-US" sz="3600" dirty="0">
                <a:latin typeface="AvenirNext LT Pro Regular" panose="020B0504020202020204" pitchFamily="34" charset="0"/>
              </a:rPr>
              <a:t>“The immediate antecedent of the word any in this passage is the word us, and I think it’s perfectly clear that Peter is saying that God is not willing that any of us should perish, but that all of us should come to salvation. He’s not speaking of all mankind indiscriminately; the us is a reference to the believing people to whom Peter is speaking.” – R. C. Sproul</a:t>
            </a:r>
          </a:p>
        </p:txBody>
      </p:sp>
    </p:spTree>
    <p:extLst>
      <p:ext uri="{BB962C8B-B14F-4D97-AF65-F5344CB8AC3E}">
        <p14:creationId xmlns:p14="http://schemas.microsoft.com/office/powerpoint/2010/main" val="168365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rmAutofit/>
          </a:bodyPr>
          <a:lstStyle/>
          <a:p>
            <a:pPr algn="l">
              <a:lnSpc>
                <a:spcPct val="150000"/>
              </a:lnSpc>
            </a:pPr>
            <a:r>
              <a:rPr lang="en-US" sz="4400" u="sng" dirty="0">
                <a:latin typeface="AvenirNext LT Pro Regular" panose="020B0504020202020204" pitchFamily="34" charset="0"/>
              </a:rPr>
              <a:t>If</a:t>
            </a:r>
            <a:r>
              <a:rPr lang="en-US" sz="4400" dirty="0">
                <a:latin typeface="AvenirNext LT Pro Regular" panose="020B0504020202020204" pitchFamily="34" charset="0"/>
              </a:rPr>
              <a:t> Limited Atonement Is </a:t>
            </a:r>
            <a:r>
              <a:rPr lang="en-US" sz="4400" u="sng" dirty="0">
                <a:latin typeface="AvenirNext LT Pro Regular" panose="020B0504020202020204" pitchFamily="34" charset="0"/>
              </a:rPr>
              <a:t>True</a:t>
            </a:r>
            <a:r>
              <a:rPr lang="en-US" sz="4400" dirty="0">
                <a:latin typeface="AvenirNext LT Pro Regular" panose="020B0504020202020204" pitchFamily="34" charset="0"/>
              </a:rPr>
              <a:t>…</a:t>
            </a:r>
          </a:p>
        </p:txBody>
      </p:sp>
      <p:sp>
        <p:nvSpPr>
          <p:cNvPr id="4" name="TextBox 3">
            <a:extLst>
              <a:ext uri="{FF2B5EF4-FFF2-40B4-BE49-F238E27FC236}">
                <a16:creationId xmlns:a16="http://schemas.microsoft.com/office/drawing/2014/main" id="{D1E77692-0328-BAB9-52A7-20BD54D2117B}"/>
              </a:ext>
            </a:extLst>
          </p:cNvPr>
          <p:cNvSpPr txBox="1"/>
          <p:nvPr/>
        </p:nvSpPr>
        <p:spPr>
          <a:xfrm>
            <a:off x="963930" y="214590"/>
            <a:ext cx="102641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venirNext LT Pro Bold" panose="020B0804020202020204" pitchFamily="34" charset="0"/>
                <a:ea typeface="+mn-ea"/>
                <a:cs typeface="+mn-cs"/>
              </a:rPr>
              <a:t>DANGEROUS</a:t>
            </a: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 IMPLICATIONS</a:t>
            </a:r>
          </a:p>
        </p:txBody>
      </p:sp>
    </p:spTree>
    <p:extLst>
      <p:ext uri="{BB962C8B-B14F-4D97-AF65-F5344CB8AC3E}">
        <p14:creationId xmlns:p14="http://schemas.microsoft.com/office/powerpoint/2010/main" val="16670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rmAutofit lnSpcReduction="10000"/>
          </a:bodyPr>
          <a:lstStyle/>
          <a:p>
            <a:pPr algn="l">
              <a:lnSpc>
                <a:spcPct val="150000"/>
              </a:lnSpc>
            </a:pPr>
            <a:r>
              <a:rPr lang="en-US" sz="4400" u="sng" dirty="0">
                <a:latin typeface="AvenirNext LT Pro Regular" panose="020B0504020202020204" pitchFamily="34" charset="0"/>
              </a:rPr>
              <a:t>If</a:t>
            </a:r>
            <a:r>
              <a:rPr lang="en-US" sz="4400" dirty="0">
                <a:latin typeface="AvenirNext LT Pro Regular" panose="020B0504020202020204" pitchFamily="34" charset="0"/>
              </a:rPr>
              <a:t> Limited Atonement Is </a:t>
            </a:r>
            <a:r>
              <a:rPr lang="en-US" sz="4400" u="sng" dirty="0">
                <a:latin typeface="AvenirNext LT Pro Regular" panose="020B0504020202020204" pitchFamily="34" charset="0"/>
              </a:rPr>
              <a:t>True</a:t>
            </a:r>
            <a:r>
              <a:rPr lang="en-US" sz="4400" dirty="0">
                <a:latin typeface="AvenirNext LT Pro Regular" panose="020B0504020202020204" pitchFamily="34" charset="0"/>
              </a:rPr>
              <a:t>…</a:t>
            </a:r>
          </a:p>
          <a:p>
            <a:pPr marL="742950" indent="-742950" algn="l">
              <a:lnSpc>
                <a:spcPct val="150000"/>
              </a:lnSpc>
              <a:buFont typeface="+mj-lt"/>
              <a:buAutoNum type="arabicPeriod"/>
            </a:pPr>
            <a:r>
              <a:rPr lang="en-US" sz="4400" dirty="0">
                <a:latin typeface="AvenirNext LT Pro Regular" panose="020B0504020202020204" pitchFamily="34" charset="0"/>
              </a:rPr>
              <a:t>God Is Partial</a:t>
            </a:r>
          </a:p>
          <a:p>
            <a:pPr marL="1790670" lvl="1" indent="-571500">
              <a:lnSpc>
                <a:spcPct val="150000"/>
              </a:lnSpc>
              <a:buFont typeface="Arial" panose="020B0604020202020204" pitchFamily="34" charset="0"/>
              <a:buChar char="•"/>
            </a:pPr>
            <a:r>
              <a:rPr lang="en-US" sz="4400" dirty="0">
                <a:latin typeface="AvenirNext LT Pro Regular" panose="020B0504020202020204" pitchFamily="34" charset="0"/>
              </a:rPr>
              <a:t>Rom. 2:11</a:t>
            </a:r>
          </a:p>
          <a:p>
            <a:pPr marL="1790670" lvl="1" indent="-571500">
              <a:lnSpc>
                <a:spcPct val="150000"/>
              </a:lnSpc>
              <a:buFont typeface="Arial" panose="020B0604020202020204" pitchFamily="34" charset="0"/>
              <a:buChar char="•"/>
            </a:pPr>
            <a:r>
              <a:rPr lang="en-US" sz="4400" dirty="0">
                <a:latin typeface="AvenirNext LT Pro Regular" panose="020B0504020202020204" pitchFamily="34" charset="0"/>
              </a:rPr>
              <a:t>Acts 10:34-35</a:t>
            </a:r>
          </a:p>
          <a:p>
            <a:pPr marL="1790670" lvl="1" indent="-571500">
              <a:lnSpc>
                <a:spcPct val="150000"/>
              </a:lnSpc>
              <a:buFont typeface="Arial" panose="020B0604020202020204" pitchFamily="34" charset="0"/>
              <a:buChar char="•"/>
            </a:pPr>
            <a:endParaRPr lang="en-US" sz="4400" dirty="0">
              <a:latin typeface="AvenirNext LT Pro Regular" panose="020B0504020202020204" pitchFamily="34" charset="0"/>
            </a:endParaRPr>
          </a:p>
        </p:txBody>
      </p:sp>
      <p:sp>
        <p:nvSpPr>
          <p:cNvPr id="4" name="TextBox 3">
            <a:extLst>
              <a:ext uri="{FF2B5EF4-FFF2-40B4-BE49-F238E27FC236}">
                <a16:creationId xmlns:a16="http://schemas.microsoft.com/office/drawing/2014/main" id="{D1E77692-0328-BAB9-52A7-20BD54D2117B}"/>
              </a:ext>
            </a:extLst>
          </p:cNvPr>
          <p:cNvSpPr txBox="1"/>
          <p:nvPr/>
        </p:nvSpPr>
        <p:spPr>
          <a:xfrm>
            <a:off x="963930" y="214590"/>
            <a:ext cx="102641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venirNext LT Pro Bold" panose="020B0804020202020204" pitchFamily="34" charset="0"/>
                <a:ea typeface="+mn-ea"/>
                <a:cs typeface="+mn-cs"/>
              </a:rPr>
              <a:t>DANGEROUS</a:t>
            </a: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 IMPLICATIONS</a:t>
            </a:r>
          </a:p>
        </p:txBody>
      </p:sp>
    </p:spTree>
    <p:extLst>
      <p:ext uri="{BB962C8B-B14F-4D97-AF65-F5344CB8AC3E}">
        <p14:creationId xmlns:p14="http://schemas.microsoft.com/office/powerpoint/2010/main" val="172156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rmAutofit lnSpcReduction="10000"/>
          </a:bodyPr>
          <a:lstStyle/>
          <a:p>
            <a:pPr algn="l">
              <a:lnSpc>
                <a:spcPct val="150000"/>
              </a:lnSpc>
            </a:pPr>
            <a:r>
              <a:rPr lang="en-US" sz="4400" u="sng" dirty="0">
                <a:latin typeface="AvenirNext LT Pro Regular" panose="020B0504020202020204" pitchFamily="34" charset="0"/>
              </a:rPr>
              <a:t>If</a:t>
            </a:r>
            <a:r>
              <a:rPr lang="en-US" sz="4400" dirty="0">
                <a:latin typeface="AvenirNext LT Pro Regular" panose="020B0504020202020204" pitchFamily="34" charset="0"/>
              </a:rPr>
              <a:t> Limited Atonement Is </a:t>
            </a:r>
            <a:r>
              <a:rPr lang="en-US" sz="4400" u="sng" dirty="0">
                <a:latin typeface="AvenirNext LT Pro Regular" panose="020B0504020202020204" pitchFamily="34" charset="0"/>
              </a:rPr>
              <a:t>True</a:t>
            </a:r>
            <a:r>
              <a:rPr lang="en-US" sz="4400" dirty="0">
                <a:latin typeface="AvenirNext LT Pro Regular" panose="020B0504020202020204" pitchFamily="34" charset="0"/>
              </a:rPr>
              <a:t>…</a:t>
            </a:r>
          </a:p>
          <a:p>
            <a:pPr marL="742950" indent="-742950" algn="l">
              <a:lnSpc>
                <a:spcPct val="150000"/>
              </a:lnSpc>
              <a:buFont typeface="+mj-lt"/>
              <a:buAutoNum type="arabicPeriod" startAt="2"/>
            </a:pPr>
            <a:r>
              <a:rPr lang="en-US" sz="4400" dirty="0">
                <a:latin typeface="AvenirNext LT Pro Regular" panose="020B0504020202020204" pitchFamily="34" charset="0"/>
              </a:rPr>
              <a:t>God Is Not Love</a:t>
            </a:r>
          </a:p>
          <a:p>
            <a:pPr marL="1790670" lvl="1" indent="-571500">
              <a:lnSpc>
                <a:spcPct val="150000"/>
              </a:lnSpc>
              <a:buFont typeface="Arial" panose="020B0604020202020204" pitchFamily="34" charset="0"/>
              <a:buChar char="•"/>
            </a:pPr>
            <a:r>
              <a:rPr lang="en-US" sz="4400" dirty="0">
                <a:latin typeface="AvenirNext LT Pro Regular" panose="020B0504020202020204" pitchFamily="34" charset="0"/>
              </a:rPr>
              <a:t>1 Jn. 4:8</a:t>
            </a:r>
          </a:p>
          <a:p>
            <a:pPr marL="1790670" lvl="1" indent="-571500">
              <a:lnSpc>
                <a:spcPct val="150000"/>
              </a:lnSpc>
              <a:buFont typeface="Arial" panose="020B0604020202020204" pitchFamily="34" charset="0"/>
              <a:buChar char="•"/>
            </a:pPr>
            <a:r>
              <a:rPr lang="en-US" sz="4400" dirty="0">
                <a:latin typeface="AvenirNext LT Pro Regular" panose="020B0504020202020204" pitchFamily="34" charset="0"/>
              </a:rPr>
              <a:t>Jn. 3:16</a:t>
            </a:r>
          </a:p>
          <a:p>
            <a:pPr marL="1790670" lvl="1" indent="-571500">
              <a:lnSpc>
                <a:spcPct val="150000"/>
              </a:lnSpc>
              <a:buFont typeface="Arial" panose="020B0604020202020204" pitchFamily="34" charset="0"/>
              <a:buChar char="•"/>
            </a:pPr>
            <a:endParaRPr lang="en-US" sz="4400" dirty="0">
              <a:latin typeface="AvenirNext LT Pro Regular" panose="020B0504020202020204" pitchFamily="34" charset="0"/>
            </a:endParaRPr>
          </a:p>
        </p:txBody>
      </p:sp>
      <p:sp>
        <p:nvSpPr>
          <p:cNvPr id="4" name="TextBox 3">
            <a:extLst>
              <a:ext uri="{FF2B5EF4-FFF2-40B4-BE49-F238E27FC236}">
                <a16:creationId xmlns:a16="http://schemas.microsoft.com/office/drawing/2014/main" id="{D1E77692-0328-BAB9-52A7-20BD54D2117B}"/>
              </a:ext>
            </a:extLst>
          </p:cNvPr>
          <p:cNvSpPr txBox="1"/>
          <p:nvPr/>
        </p:nvSpPr>
        <p:spPr>
          <a:xfrm>
            <a:off x="963930" y="214590"/>
            <a:ext cx="102641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venirNext LT Pro Bold" panose="020B0804020202020204" pitchFamily="34" charset="0"/>
                <a:ea typeface="+mn-ea"/>
                <a:cs typeface="+mn-cs"/>
              </a:rPr>
              <a:t>DANGEROUS</a:t>
            </a: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 IMPLICATIONS</a:t>
            </a:r>
          </a:p>
        </p:txBody>
      </p:sp>
    </p:spTree>
    <p:extLst>
      <p:ext uri="{BB962C8B-B14F-4D97-AF65-F5344CB8AC3E}">
        <p14:creationId xmlns:p14="http://schemas.microsoft.com/office/powerpoint/2010/main" val="57357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1134" y="437387"/>
            <a:ext cx="11312317" cy="4596526"/>
          </a:xfrm>
        </p:spPr>
        <p:txBody>
          <a:bodyPr>
            <a:normAutofit/>
          </a:bodyPr>
          <a:lstStyle/>
          <a:p>
            <a:pPr>
              <a:lnSpc>
                <a:spcPct val="150000"/>
              </a:lnSpc>
            </a:pPr>
            <a:r>
              <a:rPr lang="en-US" sz="6600" dirty="0">
                <a:solidFill>
                  <a:srgbClr val="314172"/>
                </a:solidFill>
                <a:latin typeface="Gobold" panose="02000500000000000000" pitchFamily="2" charset="0"/>
              </a:rPr>
              <a:t>Songs of Praise To God</a:t>
            </a:r>
          </a:p>
        </p:txBody>
      </p:sp>
    </p:spTree>
    <p:extLst>
      <p:ext uri="{BB962C8B-B14F-4D97-AF65-F5344CB8AC3E}">
        <p14:creationId xmlns:p14="http://schemas.microsoft.com/office/powerpoint/2010/main" val="46857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rmAutofit/>
          </a:bodyPr>
          <a:lstStyle/>
          <a:p>
            <a:pPr algn="l">
              <a:lnSpc>
                <a:spcPct val="150000"/>
              </a:lnSpc>
            </a:pPr>
            <a:r>
              <a:rPr lang="en-US" sz="4400" u="sng" dirty="0">
                <a:latin typeface="AvenirNext LT Pro Regular" panose="020B0504020202020204" pitchFamily="34" charset="0"/>
              </a:rPr>
              <a:t>If</a:t>
            </a:r>
            <a:r>
              <a:rPr lang="en-US" sz="4400" dirty="0">
                <a:latin typeface="AvenirNext LT Pro Regular" panose="020B0504020202020204" pitchFamily="34" charset="0"/>
              </a:rPr>
              <a:t> Limited Atonement Is </a:t>
            </a:r>
            <a:r>
              <a:rPr lang="en-US" sz="4400" u="sng" dirty="0">
                <a:latin typeface="AvenirNext LT Pro Regular" panose="020B0504020202020204" pitchFamily="34" charset="0"/>
              </a:rPr>
              <a:t>True</a:t>
            </a:r>
            <a:r>
              <a:rPr lang="en-US" sz="4400" dirty="0">
                <a:latin typeface="AvenirNext LT Pro Regular" panose="020B0504020202020204" pitchFamily="34" charset="0"/>
              </a:rPr>
              <a:t>…</a:t>
            </a:r>
          </a:p>
          <a:p>
            <a:pPr marL="742950" indent="-742950" algn="l">
              <a:lnSpc>
                <a:spcPct val="150000"/>
              </a:lnSpc>
              <a:buFont typeface="+mj-lt"/>
              <a:buAutoNum type="arabicPeriod" startAt="3"/>
            </a:pPr>
            <a:r>
              <a:rPr lang="en-US" sz="4400" dirty="0">
                <a:latin typeface="AvenirNext LT Pro Regular" panose="020B0504020202020204" pitchFamily="34" charset="0"/>
              </a:rPr>
              <a:t>Jesus’ Sacrifice Was NOT To Reconcile Sinners</a:t>
            </a:r>
          </a:p>
          <a:p>
            <a:pPr marL="1790670" lvl="1" indent="-571500">
              <a:lnSpc>
                <a:spcPct val="150000"/>
              </a:lnSpc>
              <a:buFont typeface="Arial" panose="020B0604020202020204" pitchFamily="34" charset="0"/>
              <a:buChar char="•"/>
            </a:pPr>
            <a:r>
              <a:rPr lang="en-US" sz="4400" dirty="0">
                <a:latin typeface="AvenirNext LT Pro Regular" panose="020B0504020202020204" pitchFamily="34" charset="0"/>
              </a:rPr>
              <a:t>Rom. 5:8</a:t>
            </a:r>
          </a:p>
          <a:p>
            <a:pPr marL="1790670" lvl="1" indent="-571500">
              <a:lnSpc>
                <a:spcPct val="150000"/>
              </a:lnSpc>
              <a:buFont typeface="Arial" panose="020B0604020202020204" pitchFamily="34" charset="0"/>
              <a:buChar char="•"/>
            </a:pPr>
            <a:endParaRPr lang="en-US" sz="4400" dirty="0">
              <a:latin typeface="AvenirNext LT Pro Regular" panose="020B0504020202020204" pitchFamily="34" charset="0"/>
            </a:endParaRPr>
          </a:p>
        </p:txBody>
      </p:sp>
      <p:sp>
        <p:nvSpPr>
          <p:cNvPr id="4" name="TextBox 3">
            <a:extLst>
              <a:ext uri="{FF2B5EF4-FFF2-40B4-BE49-F238E27FC236}">
                <a16:creationId xmlns:a16="http://schemas.microsoft.com/office/drawing/2014/main" id="{D1E77692-0328-BAB9-52A7-20BD54D2117B}"/>
              </a:ext>
            </a:extLst>
          </p:cNvPr>
          <p:cNvSpPr txBox="1"/>
          <p:nvPr/>
        </p:nvSpPr>
        <p:spPr>
          <a:xfrm>
            <a:off x="963930" y="214590"/>
            <a:ext cx="102641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venirNext LT Pro Bold" panose="020B0804020202020204" pitchFamily="34" charset="0"/>
                <a:ea typeface="+mn-ea"/>
                <a:cs typeface="+mn-cs"/>
              </a:rPr>
              <a:t>DANGEROUS</a:t>
            </a: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 IMPLICATIONS</a:t>
            </a:r>
          </a:p>
        </p:txBody>
      </p:sp>
    </p:spTree>
    <p:extLst>
      <p:ext uri="{BB962C8B-B14F-4D97-AF65-F5344CB8AC3E}">
        <p14:creationId xmlns:p14="http://schemas.microsoft.com/office/powerpoint/2010/main" val="11319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055" y="1493939"/>
            <a:ext cx="9227890" cy="3870121"/>
          </a:xfrm>
        </p:spPr>
        <p:txBody>
          <a:bodyPr>
            <a:noAutofit/>
          </a:bodyPr>
          <a:lstStyle/>
          <a:p>
            <a:r>
              <a:rPr lang="en-US" sz="8000" dirty="0">
                <a:solidFill>
                  <a:srgbClr val="FFC000"/>
                </a:solidFill>
                <a:latin typeface="AvenirNext LT Pro Bold" panose="020B0804020202020204" pitchFamily="34" charset="0"/>
              </a:rPr>
              <a:t>ATONEMENT</a:t>
            </a:r>
            <a:br>
              <a:rPr lang="en-US" sz="8000" dirty="0">
                <a:latin typeface="AvenirNext LT Pro Bold" panose="020B0804020202020204" pitchFamily="34" charset="0"/>
              </a:rPr>
            </a:br>
            <a:r>
              <a:rPr lang="en-US" sz="8000" dirty="0">
                <a:latin typeface="AvenirNext LT Pro Bold" panose="020B0804020202020204" pitchFamily="34" charset="0"/>
              </a:rPr>
              <a:t>For All</a:t>
            </a:r>
            <a:endParaRPr lang="en-US" dirty="0">
              <a:solidFill>
                <a:srgbClr val="FFC000"/>
              </a:solidFill>
              <a:latin typeface="AvenirNext LT Pro Bold" panose="020B0804020202020204" pitchFamily="34" charset="0"/>
            </a:endParaRPr>
          </a:p>
        </p:txBody>
      </p:sp>
      <p:sp>
        <p:nvSpPr>
          <p:cNvPr id="3" name="TextBox 2">
            <a:extLst>
              <a:ext uri="{FF2B5EF4-FFF2-40B4-BE49-F238E27FC236}">
                <a16:creationId xmlns:a16="http://schemas.microsoft.com/office/drawing/2014/main" id="{8E46D55D-17A8-71DD-A5DD-B9A8ADD4B847}"/>
              </a:ext>
            </a:extLst>
          </p:cNvPr>
          <p:cNvSpPr txBox="1"/>
          <p:nvPr/>
        </p:nvSpPr>
        <p:spPr>
          <a:xfrm>
            <a:off x="1680210" y="345440"/>
            <a:ext cx="88315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DOCTRINE OF THE BIBLE:</a:t>
            </a:r>
          </a:p>
        </p:txBody>
      </p:sp>
    </p:spTree>
    <p:extLst>
      <p:ext uri="{BB962C8B-B14F-4D97-AF65-F5344CB8AC3E}">
        <p14:creationId xmlns:p14="http://schemas.microsoft.com/office/powerpoint/2010/main" val="15249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440" y="1"/>
            <a:ext cx="10434319" cy="6543039"/>
          </a:xfrm>
        </p:spPr>
        <p:txBody>
          <a:bodyPr>
            <a:noAutofit/>
          </a:bodyPr>
          <a:lstStyle/>
          <a:p>
            <a:pPr algn="l">
              <a:lnSpc>
                <a:spcPct val="150000"/>
              </a:lnSpc>
            </a:pPr>
            <a:br>
              <a:rPr lang="en-US" dirty="0">
                <a:latin typeface="AvenirNext LT Pro Bold" panose="020B0804020202020204" pitchFamily="34" charset="0"/>
              </a:rPr>
            </a:br>
            <a:br>
              <a:rPr lang="en-US" dirty="0">
                <a:latin typeface="AvenirNext LT Pro Bold" panose="020B0804020202020204" pitchFamily="34" charset="0"/>
              </a:rPr>
            </a:br>
            <a:r>
              <a:rPr lang="en-US" dirty="0">
                <a:latin typeface="AvenirNext LT Pro Bold" panose="020B0804020202020204" pitchFamily="34" charset="0"/>
              </a:rPr>
              <a:t>A</a:t>
            </a:r>
            <a:r>
              <a:rPr lang="en-US" dirty="0">
                <a:latin typeface="AvenirNext LT Pro Regular" panose="020B0504020202020204" pitchFamily="34" charset="0"/>
              </a:rPr>
              <a:t>tonement For All</a:t>
            </a:r>
            <a:br>
              <a:rPr lang="en-US" dirty="0">
                <a:latin typeface="AvenirNext LT Pro Bold" panose="020B0804020202020204" pitchFamily="34" charset="0"/>
              </a:rPr>
            </a:br>
            <a:br>
              <a:rPr lang="en-US" dirty="0">
                <a:latin typeface="AvenirNext LT Pro Bold" panose="020B0804020202020204" pitchFamily="34" charset="0"/>
              </a:rPr>
            </a:br>
            <a:endParaRPr lang="en-US" dirty="0">
              <a:latin typeface="AvenirNext LT Pro Regular" panose="020B0504020202020204" pitchFamily="34" charset="0"/>
            </a:endParaRPr>
          </a:p>
        </p:txBody>
      </p:sp>
    </p:spTree>
    <p:extLst>
      <p:ext uri="{BB962C8B-B14F-4D97-AF65-F5344CB8AC3E}">
        <p14:creationId xmlns:p14="http://schemas.microsoft.com/office/powerpoint/2010/main" val="370587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440" y="1"/>
            <a:ext cx="10434319" cy="6543039"/>
          </a:xfrm>
        </p:spPr>
        <p:txBody>
          <a:bodyPr>
            <a:noAutofit/>
          </a:bodyPr>
          <a:lstStyle/>
          <a:p>
            <a:pPr algn="l">
              <a:lnSpc>
                <a:spcPct val="150000"/>
              </a:lnSpc>
            </a:pPr>
            <a:r>
              <a:rPr lang="en-US" dirty="0">
                <a:latin typeface="AvenirNext LT Pro Bold" panose="020B0804020202020204" pitchFamily="34" charset="0"/>
              </a:rPr>
              <a:t>P</a:t>
            </a:r>
            <a:r>
              <a:rPr lang="en-US" dirty="0">
                <a:latin typeface="AvenirNext LT Pro Regular" panose="020B0504020202020204" pitchFamily="34" charset="0"/>
              </a:rPr>
              <a:t>ossible Depravity</a:t>
            </a:r>
            <a:br>
              <a:rPr lang="en-US" dirty="0">
                <a:latin typeface="AvenirNext LT Pro Bold" panose="020B0804020202020204" pitchFamily="34" charset="0"/>
              </a:rPr>
            </a:br>
            <a:r>
              <a:rPr lang="en-US" dirty="0">
                <a:latin typeface="AvenirNext LT Pro Bold" panose="020B0804020202020204" pitchFamily="34" charset="0"/>
              </a:rPr>
              <a:t>E</a:t>
            </a:r>
            <a:br>
              <a:rPr lang="en-US" dirty="0">
                <a:latin typeface="AvenirNext LT Pro Bold" panose="020B0804020202020204" pitchFamily="34" charset="0"/>
              </a:rPr>
            </a:br>
            <a:r>
              <a:rPr lang="en-US" dirty="0">
                <a:latin typeface="AvenirNext LT Pro Bold" panose="020B0804020202020204" pitchFamily="34" charset="0"/>
              </a:rPr>
              <a:t>A</a:t>
            </a:r>
            <a:r>
              <a:rPr lang="en-US" dirty="0">
                <a:latin typeface="AvenirNext LT Pro Regular" panose="020B0504020202020204" pitchFamily="34" charset="0"/>
              </a:rPr>
              <a:t>tonement For All</a:t>
            </a:r>
            <a:br>
              <a:rPr lang="en-US" dirty="0">
                <a:latin typeface="AvenirNext LT Pro Bold" panose="020B0804020202020204" pitchFamily="34" charset="0"/>
              </a:rPr>
            </a:br>
            <a:r>
              <a:rPr lang="en-US" dirty="0">
                <a:latin typeface="AvenirNext LT Pro Bold" panose="020B0804020202020204" pitchFamily="34" charset="0"/>
              </a:rPr>
              <a:t>C</a:t>
            </a:r>
            <a:r>
              <a:rPr lang="en-US" dirty="0">
                <a:latin typeface="AvenirNext LT Pro Regular" panose="020B0504020202020204" pitchFamily="34" charset="0"/>
              </a:rPr>
              <a:t>onditional Election</a:t>
            </a:r>
            <a:br>
              <a:rPr lang="en-US" dirty="0">
                <a:latin typeface="AvenirNext LT Pro Bold" panose="020B0804020202020204" pitchFamily="34" charset="0"/>
              </a:rPr>
            </a:br>
            <a:r>
              <a:rPr lang="en-US" dirty="0">
                <a:latin typeface="AvenirNext LT Pro Bold" panose="020B0804020202020204" pitchFamily="34" charset="0"/>
              </a:rPr>
              <a:t>E</a:t>
            </a:r>
            <a:endParaRPr lang="en-US" dirty="0">
              <a:latin typeface="AvenirNext LT Pro Regular" panose="020B0504020202020204" pitchFamily="34" charset="0"/>
            </a:endParaRPr>
          </a:p>
        </p:txBody>
      </p:sp>
    </p:spTree>
    <p:extLst>
      <p:ext uri="{BB962C8B-B14F-4D97-AF65-F5344CB8AC3E}">
        <p14:creationId xmlns:p14="http://schemas.microsoft.com/office/powerpoint/2010/main" val="2516428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Autofit/>
          </a:bodyPr>
          <a:lstStyle/>
          <a:p>
            <a:pPr marL="742950" indent="-742950" algn="l">
              <a:lnSpc>
                <a:spcPct val="200000"/>
              </a:lnSpc>
              <a:buFont typeface="+mj-lt"/>
              <a:buAutoNum type="arabicPeriod"/>
            </a:pPr>
            <a:r>
              <a:rPr lang="en-US" sz="4400" dirty="0">
                <a:latin typeface="AvenirNext LT Pro Regular" panose="020B0504020202020204" pitchFamily="34" charset="0"/>
              </a:rPr>
              <a:t>Christ Died For All People To Be Saved</a:t>
            </a:r>
          </a:p>
          <a:p>
            <a:pPr marL="1790670" lvl="1" indent="-571500">
              <a:lnSpc>
                <a:spcPct val="150000"/>
              </a:lnSpc>
              <a:buFont typeface="Arial" panose="020B0604020202020204" pitchFamily="34" charset="0"/>
              <a:buChar char="•"/>
            </a:pPr>
            <a:r>
              <a:rPr lang="en-US" sz="4400" dirty="0">
                <a:latin typeface="AvenirNext LT Pro Regular" panose="020B0504020202020204" pitchFamily="34" charset="0"/>
              </a:rPr>
              <a:t>Rom. 5:6  –  2 Cor. 5:14-15</a:t>
            </a:r>
          </a:p>
          <a:p>
            <a:pPr marL="1790670" lvl="1" indent="-571500">
              <a:lnSpc>
                <a:spcPct val="150000"/>
              </a:lnSpc>
              <a:buFont typeface="Arial" panose="020B0604020202020204" pitchFamily="34" charset="0"/>
              <a:buChar char="•"/>
            </a:pPr>
            <a:r>
              <a:rPr lang="en-US" sz="4400" dirty="0">
                <a:latin typeface="AvenirNext LT Pro Regular" panose="020B0504020202020204" pitchFamily="34" charset="0"/>
              </a:rPr>
              <a:t>Jn. 3:16  –  2 Pet. 3:9</a:t>
            </a:r>
          </a:p>
        </p:txBody>
      </p:sp>
      <p:sp>
        <p:nvSpPr>
          <p:cNvPr id="4" name="TextBox 3">
            <a:extLst>
              <a:ext uri="{FF2B5EF4-FFF2-40B4-BE49-F238E27FC236}">
                <a16:creationId xmlns:a16="http://schemas.microsoft.com/office/drawing/2014/main" id="{D1E77692-0328-BAB9-52A7-20BD54D2117B}"/>
              </a:ext>
            </a:extLst>
          </p:cNvPr>
          <p:cNvSpPr txBox="1"/>
          <p:nvPr/>
        </p:nvSpPr>
        <p:spPr>
          <a:xfrm>
            <a:off x="1785620" y="274320"/>
            <a:ext cx="862076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DOCTRINE OF THE BIBLE</a:t>
            </a:r>
          </a:p>
        </p:txBody>
      </p:sp>
    </p:spTree>
    <p:extLst>
      <p:ext uri="{BB962C8B-B14F-4D97-AF65-F5344CB8AC3E}">
        <p14:creationId xmlns:p14="http://schemas.microsoft.com/office/powerpoint/2010/main" val="1073706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Autofit/>
          </a:bodyPr>
          <a:lstStyle/>
          <a:p>
            <a:pPr marL="742950" indent="-742950" algn="l">
              <a:lnSpc>
                <a:spcPct val="200000"/>
              </a:lnSpc>
              <a:buFont typeface="+mj-lt"/>
              <a:buAutoNum type="arabicPeriod" startAt="2"/>
            </a:pPr>
            <a:r>
              <a:rPr lang="en-US" sz="4400" dirty="0">
                <a:latin typeface="AvenirNext LT Pro Regular" panose="020B0504020202020204" pitchFamily="34" charset="0"/>
              </a:rPr>
              <a:t>Atonement Covers Those “In Christ”</a:t>
            </a:r>
          </a:p>
          <a:p>
            <a:pPr marL="1790670" lvl="1" indent="-571500">
              <a:lnSpc>
                <a:spcPct val="200000"/>
              </a:lnSpc>
              <a:buFont typeface="Arial" panose="020B0604020202020204" pitchFamily="34" charset="0"/>
              <a:buChar char="•"/>
            </a:pPr>
            <a:r>
              <a:rPr lang="en-US" sz="4400" dirty="0">
                <a:latin typeface="AvenirNext LT Pro Regular" panose="020B0504020202020204" pitchFamily="34" charset="0"/>
              </a:rPr>
              <a:t>Eph. 1:3-6</a:t>
            </a:r>
          </a:p>
          <a:p>
            <a:pPr marL="1790670" lvl="1" indent="-571500">
              <a:lnSpc>
                <a:spcPct val="200000"/>
              </a:lnSpc>
              <a:buFont typeface="Arial" panose="020B0604020202020204" pitchFamily="34" charset="0"/>
              <a:buChar char="•"/>
            </a:pPr>
            <a:r>
              <a:rPr lang="en-US" sz="4400" dirty="0">
                <a:latin typeface="AvenirNext LT Pro Regular" panose="020B0504020202020204" pitchFamily="34" charset="0"/>
              </a:rPr>
              <a:t>Rom. 3:23-26</a:t>
            </a:r>
          </a:p>
          <a:p>
            <a:pPr marL="1790670" lvl="1" indent="-571500">
              <a:lnSpc>
                <a:spcPct val="200000"/>
              </a:lnSpc>
              <a:buFont typeface="Arial" panose="020B0604020202020204" pitchFamily="34" charset="0"/>
              <a:buChar char="•"/>
            </a:pPr>
            <a:endParaRPr lang="en-US" sz="4400" dirty="0">
              <a:latin typeface="AvenirNext LT Pro Regular" panose="020B0504020202020204" pitchFamily="34" charset="0"/>
            </a:endParaRPr>
          </a:p>
        </p:txBody>
      </p:sp>
      <p:sp>
        <p:nvSpPr>
          <p:cNvPr id="4" name="TextBox 3">
            <a:extLst>
              <a:ext uri="{FF2B5EF4-FFF2-40B4-BE49-F238E27FC236}">
                <a16:creationId xmlns:a16="http://schemas.microsoft.com/office/drawing/2014/main" id="{D1E77692-0328-BAB9-52A7-20BD54D2117B}"/>
              </a:ext>
            </a:extLst>
          </p:cNvPr>
          <p:cNvSpPr txBox="1"/>
          <p:nvPr/>
        </p:nvSpPr>
        <p:spPr>
          <a:xfrm>
            <a:off x="1785620" y="274320"/>
            <a:ext cx="862076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DOCTRINE OF THE BIBLE</a:t>
            </a:r>
          </a:p>
        </p:txBody>
      </p:sp>
    </p:spTree>
    <p:extLst>
      <p:ext uri="{BB962C8B-B14F-4D97-AF65-F5344CB8AC3E}">
        <p14:creationId xmlns:p14="http://schemas.microsoft.com/office/powerpoint/2010/main" val="3023053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t">
            <a:noAutofit/>
          </a:bodyPr>
          <a:lstStyle/>
          <a:p>
            <a:pPr marL="742950" indent="-742950" algn="l">
              <a:lnSpc>
                <a:spcPct val="200000"/>
              </a:lnSpc>
              <a:buFont typeface="+mj-lt"/>
              <a:buAutoNum type="arabicPeriod" startAt="3"/>
            </a:pPr>
            <a:r>
              <a:rPr lang="en-US" dirty="0">
                <a:latin typeface="AvenirNext LT Pro Regular" panose="020B0504020202020204" pitchFamily="34" charset="0"/>
              </a:rPr>
              <a:t>Everyone Has The Choice To Be “In Christ”</a:t>
            </a:r>
          </a:p>
          <a:p>
            <a:pPr marL="1790670" lvl="1" indent="-571500">
              <a:lnSpc>
                <a:spcPct val="200000"/>
              </a:lnSpc>
              <a:buFont typeface="Arial" panose="020B0604020202020204" pitchFamily="34" charset="0"/>
              <a:buChar char="•"/>
            </a:pPr>
            <a:r>
              <a:rPr lang="en-US" sz="4400" dirty="0">
                <a:latin typeface="AvenirNext LT Pro Regular" panose="020B0504020202020204" pitchFamily="34" charset="0"/>
              </a:rPr>
              <a:t>1 Tim. 2:4</a:t>
            </a:r>
          </a:p>
          <a:p>
            <a:pPr marL="1790670" lvl="1" indent="-571500">
              <a:lnSpc>
                <a:spcPct val="200000"/>
              </a:lnSpc>
              <a:buFont typeface="Arial" panose="020B0604020202020204" pitchFamily="34" charset="0"/>
              <a:buChar char="•"/>
            </a:pPr>
            <a:r>
              <a:rPr lang="en-US" sz="4400" dirty="0">
                <a:latin typeface="AvenirNext LT Pro Regular" panose="020B0504020202020204" pitchFamily="34" charset="0"/>
              </a:rPr>
              <a:t>Acts 8:37</a:t>
            </a:r>
          </a:p>
        </p:txBody>
      </p:sp>
      <p:sp>
        <p:nvSpPr>
          <p:cNvPr id="4" name="TextBox 3">
            <a:extLst>
              <a:ext uri="{FF2B5EF4-FFF2-40B4-BE49-F238E27FC236}">
                <a16:creationId xmlns:a16="http://schemas.microsoft.com/office/drawing/2014/main" id="{D1E77692-0328-BAB9-52A7-20BD54D2117B}"/>
              </a:ext>
            </a:extLst>
          </p:cNvPr>
          <p:cNvSpPr txBox="1"/>
          <p:nvPr/>
        </p:nvSpPr>
        <p:spPr>
          <a:xfrm>
            <a:off x="1785620" y="274320"/>
            <a:ext cx="862076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DOCTRINE OF THE BIBLE</a:t>
            </a:r>
          </a:p>
        </p:txBody>
      </p:sp>
    </p:spTree>
    <p:extLst>
      <p:ext uri="{BB962C8B-B14F-4D97-AF65-F5344CB8AC3E}">
        <p14:creationId xmlns:p14="http://schemas.microsoft.com/office/powerpoint/2010/main" val="156838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ctr">
            <a:normAutofit/>
          </a:bodyPr>
          <a:lstStyle/>
          <a:p>
            <a:r>
              <a:rPr lang="en-US" sz="4400" b="1" dirty="0">
                <a:latin typeface="AvenirNext LT Pro Regular" panose="020B0504020202020204" pitchFamily="34" charset="0"/>
              </a:rPr>
              <a:t>Are You </a:t>
            </a:r>
            <a:r>
              <a:rPr lang="en-US" sz="4400" b="1" dirty="0">
                <a:solidFill>
                  <a:srgbClr val="FFC000"/>
                </a:solidFill>
                <a:latin typeface="AvenirNext LT Pro Bold" panose="020B0804020202020204" pitchFamily="34" charset="0"/>
              </a:rPr>
              <a:t>ATONED</a:t>
            </a:r>
            <a:r>
              <a:rPr lang="en-US" sz="4400" b="1" dirty="0">
                <a:latin typeface="AvenirNext LT Pro Bold" panose="020B0804020202020204" pitchFamily="34" charset="0"/>
              </a:rPr>
              <a:t> FOR </a:t>
            </a:r>
            <a:r>
              <a:rPr lang="en-US" sz="4400" b="1" dirty="0">
                <a:latin typeface="AvenirNext LT Pro Regular" panose="020B0504020202020204" pitchFamily="34" charset="0"/>
              </a:rPr>
              <a:t>IN CHRIST?</a:t>
            </a:r>
          </a:p>
        </p:txBody>
      </p:sp>
    </p:spTree>
    <p:extLst>
      <p:ext uri="{BB962C8B-B14F-4D97-AF65-F5344CB8AC3E}">
        <p14:creationId xmlns:p14="http://schemas.microsoft.com/office/powerpoint/2010/main" val="2938935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1134" y="437387"/>
            <a:ext cx="11312317" cy="4596526"/>
          </a:xfrm>
        </p:spPr>
        <p:txBody>
          <a:bodyPr>
            <a:normAutofit/>
          </a:bodyPr>
          <a:lstStyle/>
          <a:p>
            <a:pPr>
              <a:lnSpc>
                <a:spcPct val="150000"/>
              </a:lnSpc>
            </a:pPr>
            <a:r>
              <a:rPr lang="en-US" sz="6600" dirty="0">
                <a:solidFill>
                  <a:srgbClr val="314172"/>
                </a:solidFill>
                <a:latin typeface="Gobold" panose="02000500000000000000" pitchFamily="2" charset="0"/>
              </a:rPr>
              <a:t>Songs of Praise To God</a:t>
            </a:r>
          </a:p>
        </p:txBody>
      </p:sp>
    </p:spTree>
    <p:extLst>
      <p:ext uri="{BB962C8B-B14F-4D97-AF65-F5344CB8AC3E}">
        <p14:creationId xmlns:p14="http://schemas.microsoft.com/office/powerpoint/2010/main" val="3393334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1134" y="437387"/>
            <a:ext cx="11312317" cy="4596526"/>
          </a:xfrm>
        </p:spPr>
        <p:txBody>
          <a:bodyPr>
            <a:normAutofit/>
          </a:bodyPr>
          <a:lstStyle/>
          <a:p>
            <a:pPr>
              <a:lnSpc>
                <a:spcPct val="150000"/>
              </a:lnSpc>
            </a:pPr>
            <a:r>
              <a:rPr lang="en-US" sz="6600" dirty="0">
                <a:solidFill>
                  <a:srgbClr val="314172"/>
                </a:solidFill>
                <a:latin typeface="Gobold" panose="02000500000000000000" pitchFamily="2" charset="0"/>
              </a:rPr>
              <a:t>The Lord’s Supper</a:t>
            </a:r>
          </a:p>
          <a:p>
            <a:pPr>
              <a:lnSpc>
                <a:spcPct val="150000"/>
              </a:lnSpc>
            </a:pPr>
            <a:r>
              <a:rPr lang="en-US" dirty="0">
                <a:solidFill>
                  <a:srgbClr val="314172"/>
                </a:solidFill>
                <a:latin typeface="Gobold" panose="02000500000000000000" pitchFamily="2" charset="0"/>
              </a:rPr>
              <a:t>Acts 20:7</a:t>
            </a:r>
            <a:endParaRPr lang="en-US" sz="6600" dirty="0">
              <a:solidFill>
                <a:srgbClr val="314172"/>
              </a:solidFill>
              <a:latin typeface="Gobold" panose="02000500000000000000" pitchFamily="2" charset="0"/>
            </a:endParaRPr>
          </a:p>
        </p:txBody>
      </p:sp>
    </p:spTree>
    <p:extLst>
      <p:ext uri="{BB962C8B-B14F-4D97-AF65-F5344CB8AC3E}">
        <p14:creationId xmlns:p14="http://schemas.microsoft.com/office/powerpoint/2010/main" val="99085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nSpc>
                <a:spcPct val="150000"/>
              </a:lnSpc>
            </a:pPr>
            <a:r>
              <a:rPr lang="en-US" sz="6600" dirty="0">
                <a:solidFill>
                  <a:srgbClr val="314172"/>
                </a:solidFill>
                <a:latin typeface="Gobold" panose="02000500000000000000" pitchFamily="2" charset="0"/>
              </a:rPr>
              <a:t>Opening Prayer</a:t>
            </a:r>
          </a:p>
        </p:txBody>
      </p:sp>
    </p:spTree>
    <p:extLst>
      <p:ext uri="{BB962C8B-B14F-4D97-AF65-F5344CB8AC3E}">
        <p14:creationId xmlns:p14="http://schemas.microsoft.com/office/powerpoint/2010/main" val="466551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9841" y="2578834"/>
            <a:ext cx="11312317" cy="1700332"/>
          </a:xfrm>
        </p:spPr>
        <p:txBody>
          <a:bodyPr anchor="t">
            <a:normAutofit/>
          </a:bodyPr>
          <a:lstStyle/>
          <a:p>
            <a:pPr>
              <a:lnSpc>
                <a:spcPct val="150000"/>
              </a:lnSpc>
            </a:pPr>
            <a:r>
              <a:rPr lang="en-US" sz="6600" dirty="0">
                <a:solidFill>
                  <a:srgbClr val="314172"/>
                </a:solidFill>
                <a:latin typeface="Gobold" panose="02000500000000000000" pitchFamily="2" charset="0"/>
              </a:rPr>
              <a:t>Closing Prayer</a:t>
            </a:r>
          </a:p>
        </p:txBody>
      </p:sp>
    </p:spTree>
    <p:extLst>
      <p:ext uri="{BB962C8B-B14F-4D97-AF65-F5344CB8AC3E}">
        <p14:creationId xmlns:p14="http://schemas.microsoft.com/office/powerpoint/2010/main" val="39518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1134" y="437387"/>
            <a:ext cx="11312317" cy="4596526"/>
          </a:xfrm>
        </p:spPr>
        <p:txBody>
          <a:bodyPr>
            <a:normAutofit/>
          </a:bodyPr>
          <a:lstStyle/>
          <a:p>
            <a:pPr>
              <a:lnSpc>
                <a:spcPct val="150000"/>
              </a:lnSpc>
            </a:pPr>
            <a:r>
              <a:rPr lang="en-US" sz="6600" dirty="0">
                <a:solidFill>
                  <a:srgbClr val="314172"/>
                </a:solidFill>
                <a:latin typeface="Gobold" panose="02000500000000000000" pitchFamily="2" charset="0"/>
              </a:rPr>
              <a:t>Songs of Praise To God</a:t>
            </a:r>
          </a:p>
        </p:txBody>
      </p:sp>
    </p:spTree>
    <p:extLst>
      <p:ext uri="{BB962C8B-B14F-4D97-AF65-F5344CB8AC3E}">
        <p14:creationId xmlns:p14="http://schemas.microsoft.com/office/powerpoint/2010/main" val="404661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F75727-52B5-4857-864A-FFE0BD144FA9}"/>
              </a:ext>
            </a:extLst>
          </p:cNvPr>
          <p:cNvSpPr/>
          <p:nvPr/>
        </p:nvSpPr>
        <p:spPr>
          <a:xfrm>
            <a:off x="3733014" y="545458"/>
            <a:ext cx="8458986" cy="4429354"/>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200000"/>
              </a:lnSpc>
              <a:spcBef>
                <a:spcPts val="0"/>
              </a:spcBef>
              <a:spcAft>
                <a:spcPts val="0"/>
              </a:spcAft>
              <a:buClrTx/>
              <a:buSzTx/>
              <a:buFontTx/>
              <a:buNone/>
              <a:tabLst/>
              <a:defRPr/>
            </a:pPr>
            <a:r>
              <a:rPr kumimoji="0" lang="en-US" sz="6000" b="0" i="0" u="sng" strike="noStrike" kern="1500" cap="none" spc="0" normalizeH="0" baseline="0" noProof="0" dirty="0">
                <a:ln w="3175">
                  <a:noFill/>
                </a:ln>
                <a:solidFill>
                  <a:prstClr val="white"/>
                </a:solidFill>
                <a:effectLst/>
                <a:uLnTx/>
                <a:uFillTx/>
                <a:latin typeface="Gobold" panose="02000500000000000000" pitchFamily="2" charset="0"/>
                <a:ea typeface="+mn-ea"/>
                <a:cs typeface="+mn-cs"/>
              </a:rPr>
              <a:t>Wednesday</a:t>
            </a:r>
          </a:p>
          <a:p>
            <a:pPr marL="0" marR="0" lvl="0" indent="0" algn="ctr" defTabSz="1219170" rtl="0" eaLnBrk="1" fontAlgn="auto" latinLnBrk="0" hangingPunct="1">
              <a:lnSpc>
                <a:spcPct val="200000"/>
              </a:lnSpc>
              <a:spcBef>
                <a:spcPts val="0"/>
              </a:spcBef>
              <a:spcAft>
                <a:spcPts val="0"/>
              </a:spcAft>
              <a:buClrTx/>
              <a:buSzTx/>
              <a:buFontTx/>
              <a:buNone/>
              <a:tabLst/>
              <a:defRPr/>
            </a:pPr>
            <a:r>
              <a:rPr kumimoji="0" lang="en-US" sz="4400" b="0" i="0" u="none" strike="noStrike" kern="1500" cap="none" spc="0" normalizeH="0" baseline="0" noProof="0" dirty="0">
                <a:ln w="0"/>
                <a:solidFill>
                  <a:srgbClr val="314172"/>
                </a:solidFill>
                <a:effectLst/>
                <a:uLnTx/>
                <a:uFillTx/>
                <a:latin typeface="Gobold" panose="02000500000000000000" pitchFamily="2" charset="0"/>
                <a:ea typeface="+mn-ea"/>
                <a:cs typeface="+mn-cs"/>
              </a:rPr>
              <a:t>Family meal @ 5:30 PM in the MPB</a:t>
            </a:r>
          </a:p>
          <a:p>
            <a:pPr marL="0" marR="0" lvl="0" indent="0" algn="ctr" defTabSz="1219170" rtl="0" eaLnBrk="1" fontAlgn="auto" latinLnBrk="0" hangingPunct="1">
              <a:lnSpc>
                <a:spcPct val="200000"/>
              </a:lnSpc>
              <a:spcBef>
                <a:spcPts val="0"/>
              </a:spcBef>
              <a:spcAft>
                <a:spcPts val="0"/>
              </a:spcAft>
              <a:buClrTx/>
              <a:buSzTx/>
              <a:buFontTx/>
              <a:buNone/>
              <a:tabLst/>
              <a:defRPr/>
            </a:pPr>
            <a:r>
              <a:rPr kumimoji="0" lang="en-US" sz="4400" b="0" i="0" u="none" strike="noStrike" kern="1500" cap="none" spc="0" normalizeH="0" baseline="0" noProof="0" dirty="0">
                <a:ln w="0"/>
                <a:solidFill>
                  <a:srgbClr val="314172"/>
                </a:solidFill>
                <a:effectLst/>
                <a:uLnTx/>
                <a:uFillTx/>
                <a:latin typeface="Gobold" panose="02000500000000000000" pitchFamily="2" charset="0"/>
                <a:ea typeface="+mn-ea"/>
                <a:cs typeface="+mn-cs"/>
              </a:rPr>
              <a:t>Worship</a:t>
            </a:r>
            <a:r>
              <a:rPr lang="en-US" sz="4400" kern="1500" dirty="0">
                <a:ln w="0"/>
                <a:solidFill>
                  <a:srgbClr val="314172"/>
                </a:solidFill>
                <a:latin typeface="Gobold" panose="02000500000000000000" pitchFamily="2" charset="0"/>
              </a:rPr>
              <a:t> &amp; </a:t>
            </a:r>
            <a:r>
              <a:rPr kumimoji="0" lang="en-US" sz="4400" b="0" i="0" u="none" strike="noStrike" kern="1500" cap="none" spc="0" normalizeH="0" baseline="0" noProof="0" dirty="0">
                <a:ln w="0"/>
                <a:solidFill>
                  <a:srgbClr val="314172"/>
                </a:solidFill>
                <a:effectLst/>
                <a:uLnTx/>
                <a:uFillTx/>
                <a:latin typeface="Gobold" panose="02000500000000000000" pitchFamily="2" charset="0"/>
                <a:ea typeface="+mn-ea"/>
                <a:cs typeface="+mn-cs"/>
              </a:rPr>
              <a:t>Classes @ 6:30 pm</a:t>
            </a:r>
          </a:p>
        </p:txBody>
      </p:sp>
      <p:sp>
        <p:nvSpPr>
          <p:cNvPr id="5" name="Rectangle 4">
            <a:extLst>
              <a:ext uri="{FF2B5EF4-FFF2-40B4-BE49-F238E27FC236}">
                <a16:creationId xmlns:a16="http://schemas.microsoft.com/office/drawing/2014/main" id="{7B08871F-F547-446D-9A1E-EF5838C9E1AA}"/>
              </a:ext>
            </a:extLst>
          </p:cNvPr>
          <p:cNvSpPr/>
          <p:nvPr/>
        </p:nvSpPr>
        <p:spPr>
          <a:xfrm>
            <a:off x="-128410" y="528971"/>
            <a:ext cx="4106522" cy="2616101"/>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500" cap="none" spc="0" normalizeH="0" baseline="0" noProof="0" dirty="0">
                <a:ln w="3175">
                  <a:noFill/>
                </a:ln>
                <a:gradFill>
                  <a:gsLst>
                    <a:gs pos="76000">
                      <a:srgbClr val="5D5E60"/>
                    </a:gs>
                    <a:gs pos="100000">
                      <a:srgbClr val="5D5E60">
                        <a:alpha val="70000"/>
                      </a:srgbClr>
                    </a:gs>
                  </a:gsLst>
                  <a:lin ang="10800000" scaled="1"/>
                </a:gradFill>
                <a:effectLst/>
                <a:uLnTx/>
                <a:uFillTx/>
                <a:latin typeface="Gobold" panose="02000500000000000000" pitchFamily="2" charset="0"/>
                <a:ea typeface="+mn-ea"/>
                <a:cs typeface="+mn-cs"/>
              </a:rPr>
              <a:t>RESTORE</a:t>
            </a:r>
            <a:br>
              <a:rPr kumimoji="0" lang="en-US" sz="5400" b="0" i="0" u="none" strike="noStrike" kern="1500" cap="none" spc="0" normalizeH="0" baseline="0" noProof="0" dirty="0">
                <a:ln w="3175">
                  <a:noFill/>
                </a:ln>
                <a:solidFill>
                  <a:srgbClr val="53575C"/>
                </a:solidFill>
                <a:effectLst/>
                <a:uLnTx/>
                <a:uFillTx/>
                <a:latin typeface="Gobold" panose="02000500000000000000" pitchFamily="2" charset="0"/>
                <a:ea typeface="+mn-ea"/>
                <a:cs typeface="+mn-cs"/>
              </a:rPr>
            </a:br>
            <a:r>
              <a:rPr kumimoji="0" lang="en-US" sz="5400" b="0" i="0" u="none" strike="noStrike" kern="1500" cap="none" spc="0" normalizeH="0" baseline="0" noProof="0" dirty="0">
                <a:ln w="0"/>
                <a:gradFill flip="none" rotWithShape="1">
                  <a:gsLst>
                    <a:gs pos="76000">
                      <a:srgbClr val="314172"/>
                    </a:gs>
                    <a:gs pos="100000">
                      <a:srgbClr val="314172">
                        <a:alpha val="70000"/>
                      </a:srgbClr>
                    </a:gs>
                  </a:gsLst>
                  <a:lin ang="10800000" scaled="1"/>
                  <a:tileRect/>
                </a:gradFill>
                <a:effectLst/>
                <a:uLnTx/>
                <a:uFillTx/>
                <a:latin typeface="Gobold" panose="02000500000000000000" pitchFamily="2" charset="0"/>
                <a:ea typeface="+mn-ea"/>
                <a:cs typeface="+mn-cs"/>
              </a:rPr>
              <a:t>REBUILD</a:t>
            </a:r>
            <a:br>
              <a:rPr kumimoji="0" lang="en-US" sz="5400" b="0" i="0" u="none" strike="noStrike" kern="1500" cap="none" spc="0" normalizeH="0" baseline="0" noProof="0" dirty="0">
                <a:ln w="0"/>
                <a:gradFill flip="none" rotWithShape="1">
                  <a:gsLst>
                    <a:gs pos="76000">
                      <a:srgbClr val="FAEADD"/>
                    </a:gs>
                    <a:gs pos="100000">
                      <a:srgbClr val="FAEADD">
                        <a:alpha val="70000"/>
                      </a:srgbClr>
                    </a:gs>
                  </a:gsLst>
                  <a:lin ang="10800000" scaled="1"/>
                  <a:tileRect/>
                </a:gradFill>
                <a:effectLst/>
                <a:uLnTx/>
                <a:uFillTx/>
                <a:latin typeface="Gobold" panose="02000500000000000000" pitchFamily="2" charset="0"/>
                <a:ea typeface="+mn-ea"/>
                <a:cs typeface="+mn-cs"/>
              </a:rPr>
            </a:br>
            <a:r>
              <a:rPr kumimoji="0" lang="en-US" sz="5400" b="0" i="0" u="none" strike="noStrike" kern="1500" cap="none" spc="0" normalizeH="0" baseline="0" noProof="0" dirty="0">
                <a:ln w="0"/>
                <a:gradFill flip="none" rotWithShape="1">
                  <a:gsLst>
                    <a:gs pos="76000">
                      <a:srgbClr val="FAEADD"/>
                    </a:gs>
                    <a:gs pos="100000">
                      <a:srgbClr val="FAEADD">
                        <a:alpha val="70000"/>
                      </a:srgbClr>
                    </a:gs>
                  </a:gsLst>
                  <a:lin ang="10800000" scaled="1"/>
                  <a:tileRect/>
                </a:gradFill>
                <a:effectLst/>
                <a:uLnTx/>
                <a:uFillTx/>
                <a:latin typeface="Gobold" panose="02000500000000000000" pitchFamily="2" charset="0"/>
                <a:ea typeface="+mn-ea"/>
                <a:cs typeface="+mn-cs"/>
              </a:rPr>
              <a:t>RENEW</a:t>
            </a:r>
            <a:endParaRPr kumimoji="0" lang="en-US" sz="5400" b="0" i="0" u="none" strike="noStrike" kern="1200" cap="none" spc="0" normalizeH="0" baseline="0" noProof="0" dirty="0">
              <a:ln w="0"/>
              <a:gradFill flip="none" rotWithShape="1">
                <a:gsLst>
                  <a:gs pos="76000">
                    <a:srgbClr val="FAEADD"/>
                  </a:gs>
                  <a:gs pos="100000">
                    <a:srgbClr val="FAEADD">
                      <a:alpha val="70000"/>
                    </a:srgbClr>
                  </a:gs>
                </a:gsLst>
                <a:lin ang="10800000" scaled="1"/>
                <a:tileRect/>
              </a:gradFill>
              <a:effectLst/>
              <a:uLnTx/>
              <a:uFillTx/>
              <a:latin typeface="Trebuchet MS"/>
              <a:ea typeface="+mn-ea"/>
              <a:cs typeface="+mn-cs"/>
            </a:endParaRPr>
          </a:p>
        </p:txBody>
      </p:sp>
      <p:sp>
        <p:nvSpPr>
          <p:cNvPr id="6" name="Text Placeholder 4">
            <a:extLst>
              <a:ext uri="{FF2B5EF4-FFF2-40B4-BE49-F238E27FC236}">
                <a16:creationId xmlns:a16="http://schemas.microsoft.com/office/drawing/2014/main" id="{7DED333A-D1AE-4B2A-92A1-D9A8B3838FD5}"/>
              </a:ext>
            </a:extLst>
          </p:cNvPr>
          <p:cNvSpPr txBox="1">
            <a:spLocks/>
          </p:cNvSpPr>
          <p:nvPr/>
        </p:nvSpPr>
        <p:spPr>
          <a:xfrm>
            <a:off x="1013655" y="3145072"/>
            <a:ext cx="1899227" cy="742231"/>
          </a:xfrm>
          <a:prstGeom prst="rect">
            <a:avLst/>
          </a:prstGeom>
        </p:spPr>
        <p:txBody>
          <a:bodyPr/>
          <a:lstStyle>
            <a:lvl1pPr marL="0" indent="0" algn="ctr" defTabSz="1219170" rtl="0" eaLnBrk="1" latinLnBrk="0" hangingPunct="1">
              <a:spcBef>
                <a:spcPct val="20000"/>
              </a:spcBef>
              <a:buFont typeface="Arial"/>
              <a:buNone/>
              <a:defRPr sz="4000" kern="1200">
                <a:solidFill>
                  <a:srgbClr val="4E4D51"/>
                </a:solidFill>
                <a:latin typeface="+mn-lt"/>
                <a:ea typeface="+mn-ea"/>
                <a:cs typeface="+mn-cs"/>
              </a:defRPr>
            </a:lvl1pPr>
            <a:lvl2pPr marL="1219170" indent="-609585" algn="ctr" defTabSz="1219170" rtl="0" eaLnBrk="1" latinLnBrk="0" hangingPunct="1">
              <a:spcBef>
                <a:spcPct val="20000"/>
              </a:spcBef>
              <a:buFont typeface="Arial"/>
              <a:buChar char="•"/>
              <a:defRPr sz="4000" kern="1200">
                <a:solidFill>
                  <a:srgbClr val="4E4D51"/>
                </a:solidFill>
                <a:latin typeface="+mn-lt"/>
                <a:ea typeface="+mn-ea"/>
                <a:cs typeface="+mn-cs"/>
              </a:defRPr>
            </a:lvl2pPr>
            <a:lvl3pPr marL="1219170"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3pPr>
            <a:lvl4pPr marL="1828754"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4pPr>
            <a:lvl5pPr marL="2438339"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733" b="0" i="0" u="none" strike="noStrike" kern="1200" cap="none" spc="0" normalizeH="0" baseline="0" noProof="0" dirty="0">
                <a:ln>
                  <a:noFill/>
                </a:ln>
                <a:solidFill>
                  <a:srgbClr val="F9FDDF"/>
                </a:solidFill>
                <a:effectLst/>
                <a:uLnTx/>
                <a:uFillTx/>
                <a:latin typeface="Gobold" panose="02000500000000000000" pitchFamily="2" charset="0"/>
                <a:ea typeface="+mn-ea"/>
                <a:cs typeface="+mn-cs"/>
              </a:rPr>
              <a:t>IN 2022</a:t>
            </a:r>
          </a:p>
        </p:txBody>
      </p:sp>
      <p:sp>
        <p:nvSpPr>
          <p:cNvPr id="7" name="Text Placeholder 4">
            <a:extLst>
              <a:ext uri="{FF2B5EF4-FFF2-40B4-BE49-F238E27FC236}">
                <a16:creationId xmlns:a16="http://schemas.microsoft.com/office/drawing/2014/main" id="{DABE80F7-3335-49F9-9E1A-E2C87346FDB1}"/>
              </a:ext>
            </a:extLst>
          </p:cNvPr>
          <p:cNvSpPr txBox="1">
            <a:spLocks/>
          </p:cNvSpPr>
          <p:nvPr/>
        </p:nvSpPr>
        <p:spPr>
          <a:xfrm>
            <a:off x="1013654" y="4323309"/>
            <a:ext cx="1899227" cy="2480191"/>
          </a:xfrm>
          <a:prstGeom prst="rect">
            <a:avLst/>
          </a:prstGeom>
        </p:spPr>
        <p:txBody>
          <a:bodyPr/>
          <a:lstStyle>
            <a:lvl1pPr marL="0" indent="0" algn="ctr" defTabSz="1219170" rtl="0" eaLnBrk="1" latinLnBrk="0" hangingPunct="1">
              <a:spcBef>
                <a:spcPct val="20000"/>
              </a:spcBef>
              <a:buFont typeface="Arial"/>
              <a:buNone/>
              <a:defRPr sz="4000" kern="1200">
                <a:solidFill>
                  <a:srgbClr val="4E4D51"/>
                </a:solidFill>
                <a:latin typeface="+mn-lt"/>
                <a:ea typeface="+mn-ea"/>
                <a:cs typeface="+mn-cs"/>
              </a:defRPr>
            </a:lvl1pPr>
            <a:lvl2pPr marL="1219170" indent="-609585" algn="ctr" defTabSz="1219170" rtl="0" eaLnBrk="1" latinLnBrk="0" hangingPunct="1">
              <a:spcBef>
                <a:spcPct val="20000"/>
              </a:spcBef>
              <a:buFont typeface="Arial"/>
              <a:buChar char="•"/>
              <a:defRPr sz="4000" kern="1200">
                <a:solidFill>
                  <a:srgbClr val="4E4D51"/>
                </a:solidFill>
                <a:latin typeface="+mn-lt"/>
                <a:ea typeface="+mn-ea"/>
                <a:cs typeface="+mn-cs"/>
              </a:defRPr>
            </a:lvl2pPr>
            <a:lvl3pPr marL="1219170"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3pPr>
            <a:lvl4pPr marL="1828754"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4pPr>
            <a:lvl5pPr marL="2438339" indent="0" algn="ctr" defTabSz="1219170" rtl="0" eaLnBrk="1" latinLnBrk="0" hangingPunct="1">
              <a:spcBef>
                <a:spcPct val="20000"/>
              </a:spcBef>
              <a:buFont typeface="Arial" pitchFamily="34" charset="0"/>
              <a:buNone/>
              <a:defRPr sz="4000" kern="1200">
                <a:solidFill>
                  <a:srgbClr val="4E4D5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Gobold" panose="02000500000000000000" pitchFamily="2" charset="0"/>
                <a:ea typeface="+mn-ea"/>
                <a:cs typeface="+mn-cs"/>
              </a:rPr>
              <a:t>WHEELER</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Gobold" panose="02000500000000000000" pitchFamily="2" charset="0"/>
                <a:ea typeface="+mn-ea"/>
                <a:cs typeface="+mn-cs"/>
              </a:rPr>
              <a:t>CHURCH</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Gobold" panose="02000500000000000000" pitchFamily="2" charset="0"/>
                <a:ea typeface="+mn-ea"/>
                <a:cs typeface="+mn-cs"/>
              </a:rPr>
              <a:t>OF</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white"/>
                </a:solidFill>
                <a:effectLst/>
                <a:uLnTx/>
                <a:uFillTx/>
                <a:latin typeface="Gobold" panose="02000500000000000000" pitchFamily="2" charset="0"/>
                <a:ea typeface="+mn-ea"/>
                <a:cs typeface="+mn-cs"/>
              </a:rPr>
              <a:t>CHRIST</a:t>
            </a:r>
          </a:p>
        </p:txBody>
      </p:sp>
    </p:spTree>
    <p:extLst>
      <p:ext uri="{BB962C8B-B14F-4D97-AF65-F5344CB8AC3E}">
        <p14:creationId xmlns:p14="http://schemas.microsoft.com/office/powerpoint/2010/main" val="29610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1134" y="437387"/>
            <a:ext cx="11312317" cy="4596526"/>
          </a:xfrm>
        </p:spPr>
        <p:txBody>
          <a:bodyPr>
            <a:normAutofit/>
          </a:bodyPr>
          <a:lstStyle/>
          <a:p>
            <a:pPr>
              <a:lnSpc>
                <a:spcPct val="150000"/>
              </a:lnSpc>
            </a:pPr>
            <a:r>
              <a:rPr lang="en-US" sz="6600" dirty="0">
                <a:solidFill>
                  <a:srgbClr val="314172"/>
                </a:solidFill>
                <a:latin typeface="Gobold" panose="02000500000000000000" pitchFamily="2" charset="0"/>
              </a:rPr>
              <a:t>Songs of Praise To God</a:t>
            </a:r>
          </a:p>
        </p:txBody>
      </p:sp>
    </p:spTree>
    <p:extLst>
      <p:ext uri="{BB962C8B-B14F-4D97-AF65-F5344CB8AC3E}">
        <p14:creationId xmlns:p14="http://schemas.microsoft.com/office/powerpoint/2010/main" val="382408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98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290320"/>
            <a:ext cx="10972800" cy="4429760"/>
          </a:xfrm>
        </p:spPr>
        <p:txBody>
          <a:bodyPr anchor="ctr">
            <a:normAutofit/>
          </a:bodyPr>
          <a:lstStyle/>
          <a:p>
            <a:pPr>
              <a:lnSpc>
                <a:spcPct val="200000"/>
              </a:lnSpc>
            </a:pPr>
            <a:r>
              <a:rPr lang="en-US" dirty="0">
                <a:latin typeface="AvenirNext LT Pro Regular" panose="020B0504020202020204" pitchFamily="34" charset="0"/>
              </a:rPr>
              <a:t>Continued With </a:t>
            </a:r>
            <a:r>
              <a:rPr lang="en-US" dirty="0">
                <a:latin typeface="AvenirNext LT Pro Bold" panose="020B0804020202020204" pitchFamily="34" charset="0"/>
              </a:rPr>
              <a:t>John Calvin</a:t>
            </a:r>
            <a:r>
              <a:rPr lang="en-US" dirty="0">
                <a:latin typeface="AvenirNext LT Pro Regular" panose="020B0504020202020204" pitchFamily="34" charset="0"/>
              </a:rPr>
              <a:t> in the 1500s</a:t>
            </a:r>
          </a:p>
          <a:p>
            <a:pPr>
              <a:lnSpc>
                <a:spcPct val="200000"/>
              </a:lnSpc>
            </a:pPr>
            <a:r>
              <a:rPr lang="en-US" dirty="0">
                <a:latin typeface="AvenirNext LT Pro Bold" panose="020B0804020202020204" pitchFamily="34" charset="0"/>
              </a:rPr>
              <a:t>“Institutes of the Christian Religion”</a:t>
            </a:r>
          </a:p>
        </p:txBody>
      </p:sp>
      <p:sp>
        <p:nvSpPr>
          <p:cNvPr id="4" name="TextBox 3">
            <a:extLst>
              <a:ext uri="{FF2B5EF4-FFF2-40B4-BE49-F238E27FC236}">
                <a16:creationId xmlns:a16="http://schemas.microsoft.com/office/drawing/2014/main" id="{D1E77692-0328-BAB9-52A7-20BD54D2117B}"/>
              </a:ext>
            </a:extLst>
          </p:cNvPr>
          <p:cNvSpPr txBox="1"/>
          <p:nvPr/>
        </p:nvSpPr>
        <p:spPr>
          <a:xfrm>
            <a:off x="441960" y="214590"/>
            <a:ext cx="113080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venirNext LT Pro Bold" panose="020B0804020202020204" pitchFamily="34" charset="0"/>
                <a:ea typeface="+mn-ea"/>
                <a:cs typeface="+mn-cs"/>
              </a:rPr>
              <a:t>THE REFORMATION MOVEMENT</a:t>
            </a:r>
          </a:p>
        </p:txBody>
      </p:sp>
    </p:spTree>
    <p:extLst>
      <p:ext uri="{BB962C8B-B14F-4D97-AF65-F5344CB8AC3E}">
        <p14:creationId xmlns:p14="http://schemas.microsoft.com/office/powerpoint/2010/main" val="2762472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110" y="1454093"/>
            <a:ext cx="6006519" cy="3870121"/>
          </a:xfrm>
        </p:spPr>
        <p:txBody>
          <a:bodyPr/>
          <a:lstStyle/>
          <a:p>
            <a:r>
              <a:rPr lang="en-US" sz="7200" dirty="0">
                <a:latin typeface="AvenirNext LT Pro Bold" panose="020B0804020202020204" pitchFamily="34" charset="0"/>
              </a:rPr>
              <a:t>CALVINISM:</a:t>
            </a:r>
            <a:br>
              <a:rPr lang="en-US" sz="7200" dirty="0">
                <a:latin typeface="AvenirNext LT Pro Bold" panose="020B0804020202020204" pitchFamily="34" charset="0"/>
              </a:rPr>
            </a:br>
            <a:r>
              <a:rPr lang="en-US" dirty="0">
                <a:latin typeface="AvenirNext LT Pro Bold" panose="020B0804020202020204" pitchFamily="34" charset="0"/>
              </a:rPr>
              <a:t>T-U-L-I-P</a:t>
            </a:r>
          </a:p>
        </p:txBody>
      </p:sp>
    </p:spTree>
    <p:extLst>
      <p:ext uri="{BB962C8B-B14F-4D97-AF65-F5344CB8AC3E}">
        <p14:creationId xmlns:p14="http://schemas.microsoft.com/office/powerpoint/2010/main" val="18475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440" y="1"/>
            <a:ext cx="10434319" cy="6543039"/>
          </a:xfrm>
        </p:spPr>
        <p:txBody>
          <a:bodyPr>
            <a:noAutofit/>
          </a:bodyPr>
          <a:lstStyle/>
          <a:p>
            <a:pPr algn="l">
              <a:lnSpc>
                <a:spcPct val="150000"/>
              </a:lnSpc>
            </a:pPr>
            <a:r>
              <a:rPr lang="en-US" dirty="0">
                <a:latin typeface="AvenirNext LT Pro Bold" panose="020B0804020202020204" pitchFamily="34" charset="0"/>
              </a:rPr>
              <a:t>T</a:t>
            </a:r>
            <a:r>
              <a:rPr lang="en-US" dirty="0">
                <a:latin typeface="AvenirNext LT Pro Regular" panose="020B0504020202020204" pitchFamily="34" charset="0"/>
              </a:rPr>
              <a:t>otal Hereditary Depravity</a:t>
            </a:r>
            <a:br>
              <a:rPr lang="en-US" dirty="0">
                <a:latin typeface="AvenirNext LT Pro Bold" panose="020B0804020202020204" pitchFamily="34" charset="0"/>
              </a:rPr>
            </a:br>
            <a:r>
              <a:rPr lang="en-US" dirty="0">
                <a:latin typeface="AvenirNext LT Pro Bold" panose="020B0804020202020204" pitchFamily="34" charset="0"/>
              </a:rPr>
              <a:t>U</a:t>
            </a:r>
            <a:r>
              <a:rPr lang="en-US" dirty="0">
                <a:latin typeface="AvenirNext LT Pro Regular" panose="020B0504020202020204" pitchFamily="34" charset="0"/>
              </a:rPr>
              <a:t>nconditional Election</a:t>
            </a:r>
            <a:br>
              <a:rPr lang="en-US" dirty="0">
                <a:latin typeface="AvenirNext LT Pro Bold" panose="020B0804020202020204" pitchFamily="34" charset="0"/>
              </a:rPr>
            </a:br>
            <a:r>
              <a:rPr lang="en-US" dirty="0">
                <a:latin typeface="AvenirNext LT Pro Bold" panose="020B0804020202020204" pitchFamily="34" charset="0"/>
              </a:rPr>
              <a:t>L</a:t>
            </a:r>
            <a:r>
              <a:rPr lang="en-US" dirty="0">
                <a:latin typeface="AvenirNext LT Pro Regular" panose="020B0504020202020204" pitchFamily="34" charset="0"/>
              </a:rPr>
              <a:t>imited Atonement</a:t>
            </a:r>
            <a:br>
              <a:rPr lang="en-US" dirty="0">
                <a:latin typeface="AvenirNext LT Pro Bold" panose="020B0804020202020204" pitchFamily="34" charset="0"/>
              </a:rPr>
            </a:br>
            <a:r>
              <a:rPr lang="en-US" dirty="0">
                <a:latin typeface="AvenirNext LT Pro Bold" panose="020B0804020202020204" pitchFamily="34" charset="0"/>
              </a:rPr>
              <a:t>I</a:t>
            </a:r>
            <a:r>
              <a:rPr lang="en-US" dirty="0">
                <a:latin typeface="AvenirNext LT Pro Regular" panose="020B0504020202020204" pitchFamily="34" charset="0"/>
              </a:rPr>
              <a:t>rresistible Grace</a:t>
            </a:r>
            <a:br>
              <a:rPr lang="en-US" dirty="0">
                <a:latin typeface="AvenirNext LT Pro Bold" panose="020B0804020202020204" pitchFamily="34" charset="0"/>
              </a:rPr>
            </a:br>
            <a:r>
              <a:rPr lang="en-US" dirty="0">
                <a:latin typeface="AvenirNext LT Pro Bold" panose="020B0804020202020204" pitchFamily="34" charset="0"/>
              </a:rPr>
              <a:t>P</a:t>
            </a:r>
            <a:r>
              <a:rPr lang="en-US" dirty="0">
                <a:latin typeface="AvenirNext LT Pro Regular" panose="020B0504020202020204" pitchFamily="34" charset="0"/>
              </a:rPr>
              <a:t>erseverance of the Saints</a:t>
            </a:r>
          </a:p>
        </p:txBody>
      </p:sp>
    </p:spTree>
    <p:extLst>
      <p:ext uri="{BB962C8B-B14F-4D97-AF65-F5344CB8AC3E}">
        <p14:creationId xmlns:p14="http://schemas.microsoft.com/office/powerpoint/2010/main" val="2204943653"/>
      </p:ext>
    </p:extLst>
  </p:cSld>
  <p:clrMapOvr>
    <a:masterClrMapping/>
  </p:clrMapOvr>
</p:sld>
</file>

<file path=ppt/theme/theme1.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755</Words>
  <Application>Microsoft Office PowerPoint</Application>
  <PresentationFormat>Widescreen</PresentationFormat>
  <Paragraphs>77</Paragraphs>
  <Slides>32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AvenirNext LT Pro Bold</vt:lpstr>
      <vt:lpstr>Tahoma</vt:lpstr>
      <vt:lpstr>Times</vt:lpstr>
      <vt:lpstr>Trebuchet MS</vt:lpstr>
      <vt:lpstr>Gobold</vt:lpstr>
      <vt:lpstr>AvenirNext LT Pro Regular</vt:lpstr>
      <vt:lpstr>Arial</vt:lpstr>
      <vt:lpstr>1_Default</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CALVINISM: T-U-L-I-P</vt:lpstr>
      <vt:lpstr>Total Hereditary Depravity Unconditional Election Limited Atonement Irresistible Grace Perseverance of the Saints</vt:lpstr>
      <vt:lpstr>  Limited Atonement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ATONEMENT For All</vt:lpstr>
      <vt:lpstr>  Atonement For All  </vt:lpstr>
      <vt:lpstr>Possible Depravity E Atonement For All Conditional Election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church of Christ</dc:creator>
  <cp:lastModifiedBy>Wheeler church of Christ</cp:lastModifiedBy>
  <cp:revision>14</cp:revision>
  <dcterms:created xsi:type="dcterms:W3CDTF">2022-08-14T18:22:04Z</dcterms:created>
  <dcterms:modified xsi:type="dcterms:W3CDTF">2022-08-14T19:29:00Z</dcterms:modified>
</cp:coreProperties>
</file>