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9" r:id="rId3"/>
    <p:sldMasterId id="2147483702" r:id="rId4"/>
    <p:sldMasterId id="2147483714" r:id="rId5"/>
  </p:sldMasterIdLst>
  <p:notesMasterIdLst>
    <p:notesMasterId r:id="rId112"/>
  </p:notesMasterIdLst>
  <p:sldIdLst>
    <p:sldId id="291" r:id="rId6"/>
    <p:sldId id="256" r:id="rId7"/>
    <p:sldId id="257" r:id="rId8"/>
    <p:sldId id="258" r:id="rId9"/>
    <p:sldId id="259" r:id="rId10"/>
    <p:sldId id="2953" r:id="rId11"/>
    <p:sldId id="2162" r:id="rId12"/>
    <p:sldId id="3029" r:id="rId13"/>
    <p:sldId id="3030" r:id="rId14"/>
    <p:sldId id="3031" r:id="rId15"/>
    <p:sldId id="3032" r:id="rId16"/>
    <p:sldId id="3033" r:id="rId17"/>
    <p:sldId id="3034" r:id="rId18"/>
    <p:sldId id="263" r:id="rId19"/>
    <p:sldId id="3035" r:id="rId20"/>
    <p:sldId id="265" r:id="rId21"/>
    <p:sldId id="3036" r:id="rId22"/>
    <p:sldId id="3037" r:id="rId23"/>
    <p:sldId id="3038" r:id="rId24"/>
    <p:sldId id="3039" r:id="rId25"/>
    <p:sldId id="3040" r:id="rId26"/>
    <p:sldId id="3041" r:id="rId27"/>
    <p:sldId id="3042" r:id="rId28"/>
    <p:sldId id="2833" r:id="rId29"/>
    <p:sldId id="3043" r:id="rId30"/>
    <p:sldId id="3044" r:id="rId31"/>
    <p:sldId id="3045" r:id="rId32"/>
    <p:sldId id="3046" r:id="rId33"/>
    <p:sldId id="3047" r:id="rId34"/>
    <p:sldId id="3048" r:id="rId35"/>
    <p:sldId id="1162" r:id="rId36"/>
    <p:sldId id="954" r:id="rId37"/>
    <p:sldId id="3049" r:id="rId38"/>
    <p:sldId id="3050" r:id="rId39"/>
    <p:sldId id="3051" r:id="rId40"/>
    <p:sldId id="3052" r:id="rId41"/>
    <p:sldId id="2948" r:id="rId42"/>
    <p:sldId id="3053" r:id="rId43"/>
    <p:sldId id="3054" r:id="rId44"/>
    <p:sldId id="3055" r:id="rId45"/>
    <p:sldId id="3056" r:id="rId46"/>
    <p:sldId id="264" r:id="rId47"/>
    <p:sldId id="3057" r:id="rId48"/>
    <p:sldId id="3058" r:id="rId49"/>
    <p:sldId id="1258" r:id="rId50"/>
    <p:sldId id="3028" r:id="rId51"/>
    <p:sldId id="3022" r:id="rId52"/>
    <p:sldId id="3023" r:id="rId53"/>
    <p:sldId id="3084" r:id="rId54"/>
    <p:sldId id="3087" r:id="rId55"/>
    <p:sldId id="3088" r:id="rId56"/>
    <p:sldId id="3089" r:id="rId57"/>
    <p:sldId id="3090" r:id="rId58"/>
    <p:sldId id="3083" r:id="rId59"/>
    <p:sldId id="3091" r:id="rId60"/>
    <p:sldId id="3092" r:id="rId61"/>
    <p:sldId id="3093" r:id="rId62"/>
    <p:sldId id="3094" r:id="rId63"/>
    <p:sldId id="3085" r:id="rId64"/>
    <p:sldId id="3095" r:id="rId65"/>
    <p:sldId id="3096" r:id="rId66"/>
    <p:sldId id="3097" r:id="rId67"/>
    <p:sldId id="267" r:id="rId68"/>
    <p:sldId id="3098" r:id="rId69"/>
    <p:sldId id="3099" r:id="rId70"/>
    <p:sldId id="3100" r:id="rId71"/>
    <p:sldId id="3086" r:id="rId72"/>
    <p:sldId id="1160" r:id="rId73"/>
    <p:sldId id="3067" r:id="rId74"/>
    <p:sldId id="3068" r:id="rId75"/>
    <p:sldId id="3069" r:id="rId76"/>
    <p:sldId id="3070" r:id="rId77"/>
    <p:sldId id="3071" r:id="rId78"/>
    <p:sldId id="3072" r:id="rId79"/>
    <p:sldId id="3073" r:id="rId80"/>
    <p:sldId id="3074" r:id="rId81"/>
    <p:sldId id="311" r:id="rId82"/>
    <p:sldId id="3059" r:id="rId83"/>
    <p:sldId id="3060" r:id="rId84"/>
    <p:sldId id="3061" r:id="rId85"/>
    <p:sldId id="3062" r:id="rId86"/>
    <p:sldId id="3063" r:id="rId87"/>
    <p:sldId id="3064" r:id="rId88"/>
    <p:sldId id="260" r:id="rId89"/>
    <p:sldId id="261" r:id="rId90"/>
    <p:sldId id="3065" r:id="rId91"/>
    <p:sldId id="3066" r:id="rId92"/>
    <p:sldId id="276" r:id="rId93"/>
    <p:sldId id="467" r:id="rId94"/>
    <p:sldId id="468" r:id="rId95"/>
    <p:sldId id="469" r:id="rId96"/>
    <p:sldId id="924" r:id="rId97"/>
    <p:sldId id="271" r:id="rId98"/>
    <p:sldId id="3075" r:id="rId99"/>
    <p:sldId id="3076" r:id="rId100"/>
    <p:sldId id="3077" r:id="rId101"/>
    <p:sldId id="3078" r:id="rId102"/>
    <p:sldId id="3079" r:id="rId103"/>
    <p:sldId id="3080" r:id="rId104"/>
    <p:sldId id="3081" r:id="rId105"/>
    <p:sldId id="3082" r:id="rId106"/>
    <p:sldId id="2431" r:id="rId107"/>
    <p:sldId id="3024" r:id="rId108"/>
    <p:sldId id="3025" r:id="rId109"/>
    <p:sldId id="3026" r:id="rId110"/>
    <p:sldId id="3027" r:id="rId111"/>
  </p:sldIdLst>
  <p:sldSz cx="12192000" cy="6858000"/>
  <p:notesSz cx="6858000" cy="9144000"/>
  <p:embeddedFontLst>
    <p:embeddedFont>
      <p:font typeface="MS PGothic" panose="020B0600070205080204" pitchFamily="34" charset="-128"/>
      <p:regular r:id="rId113"/>
    </p:embeddedFont>
    <p:embeddedFont>
      <p:font typeface="Aharoni" panose="02010803020104030203" pitchFamily="2" charset="-79"/>
      <p:bold r:id="rId114"/>
    </p:embeddedFont>
    <p:embeddedFont>
      <p:font typeface="Arial Black" panose="020B0A04020102020204" pitchFamily="34" charset="0"/>
      <p:bold r:id="rId115"/>
    </p:embeddedFont>
    <p:embeddedFont>
      <p:font typeface="Arial Narrow" panose="020B0606020202030204" pitchFamily="34" charset="0"/>
      <p:regular r:id="rId116"/>
      <p:bold r:id="rId117"/>
      <p:italic r:id="rId118"/>
      <p:boldItalic r:id="rId119"/>
    </p:embeddedFont>
    <p:embeddedFont>
      <p:font typeface="Calibri" panose="020F0502020204030204" pitchFamily="34" charset="0"/>
      <p:regular r:id="rId120"/>
      <p:bold r:id="rId121"/>
      <p:italic r:id="rId122"/>
      <p:boldItalic r:id="rId123"/>
    </p:embeddedFont>
    <p:embeddedFont>
      <p:font typeface="Calibri Light" panose="020F0302020204030204" pitchFamily="34" charset="0"/>
      <p:regular r:id="rId124"/>
      <p:italic r:id="rId125"/>
    </p:embeddedFont>
    <p:embeddedFont>
      <p:font typeface="Times" panose="02020603050405020304" pitchFamily="18" charset="0"/>
      <p:regular r:id="rId126"/>
      <p:bold r:id="rId127"/>
      <p:italic r:id="rId128"/>
      <p:boldItalic r:id="rId129"/>
    </p:embeddedFont>
    <p:embeddedFont>
      <p:font typeface="Trebuchet MS" panose="020B0603020202020204" pitchFamily="34" charset="0"/>
      <p:regular r:id="rId130"/>
      <p:bold r:id="rId131"/>
      <p:italic r:id="rId132"/>
      <p:boldItalic r:id="rId1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0" d="100"/>
          <a:sy n="40" d="100"/>
        </p:scale>
        <p:origin x="52" y="5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font" Target="fonts/font5.fntdata"/><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notesMaster" Target="notesMasters/notesMaster1.xml"/><Relationship Id="rId133" Type="http://schemas.openxmlformats.org/officeDocument/2006/relationships/font" Target="fonts/font21.fntdata"/><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font" Target="fonts/font11.fntdata"/><Relationship Id="rId128" Type="http://schemas.openxmlformats.org/officeDocument/2006/relationships/font" Target="fonts/font16.fntdata"/><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font" Target="fonts/font1.fntdata"/><Relationship Id="rId118" Type="http://schemas.openxmlformats.org/officeDocument/2006/relationships/font" Target="fonts/font6.fntdata"/><Relationship Id="rId126" Type="http://schemas.openxmlformats.org/officeDocument/2006/relationships/font" Target="fonts/font14.fntdata"/><Relationship Id="rId13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font" Target="fonts/font4.fntdata"/><Relationship Id="rId124" Type="http://schemas.openxmlformats.org/officeDocument/2006/relationships/font" Target="fonts/font12.fntdata"/><Relationship Id="rId129" Type="http://schemas.openxmlformats.org/officeDocument/2006/relationships/font" Target="fonts/font17.fntdata"/><Relationship Id="rId13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font" Target="fonts/font2.fntdata"/><Relationship Id="rId119" Type="http://schemas.openxmlformats.org/officeDocument/2006/relationships/font" Target="fonts/font7.fntdata"/><Relationship Id="rId127" Type="http://schemas.openxmlformats.org/officeDocument/2006/relationships/font" Target="fonts/font1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font" Target="fonts/font10.fntdata"/><Relationship Id="rId130" Type="http://schemas.openxmlformats.org/officeDocument/2006/relationships/font" Target="fonts/font18.fntdata"/><Relationship Id="rId13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font" Target="fonts/font8.fntdata"/><Relationship Id="rId125" Type="http://schemas.openxmlformats.org/officeDocument/2006/relationships/font" Target="fonts/font13.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font" Target="fonts/font3.fntdata"/><Relationship Id="rId131" Type="http://schemas.openxmlformats.org/officeDocument/2006/relationships/font" Target="fonts/font19.fntdata"/><Relationship Id="rId136"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DAF308-3FE5-45E6-A1C7-571211B5E21B}" type="datetimeFigureOut">
              <a:rPr lang="en-US" smtClean="0"/>
              <a:t>8/14/2021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B5A82F-FD32-4CC8-BEBA-66C70E3ACF82}" type="slidenum">
              <a:rPr lang="en-US" smtClean="0"/>
              <a:t>‹#›</a:t>
            </a:fld>
            <a:endParaRPr lang="en-US"/>
          </a:p>
        </p:txBody>
      </p:sp>
    </p:spTree>
    <p:extLst>
      <p:ext uri="{BB962C8B-B14F-4D97-AF65-F5344CB8AC3E}">
        <p14:creationId xmlns:p14="http://schemas.microsoft.com/office/powerpoint/2010/main" val="1531181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DB5D618E-FE5E-4041-AD9F-BFFF9AB62AC8}"/>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5C701D-7C85-49BF-B18E-B88C1CDF049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41314" name="Rectangle 1026">
            <a:extLst>
              <a:ext uri="{FF2B5EF4-FFF2-40B4-BE49-F238E27FC236}">
                <a16:creationId xmlns:a16="http://schemas.microsoft.com/office/drawing/2014/main" id="{FC9C7E60-B7D2-4F8E-94B0-610F2690DED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1315" name="Rectangle 1027">
            <a:extLst>
              <a:ext uri="{FF2B5EF4-FFF2-40B4-BE49-F238E27FC236}">
                <a16:creationId xmlns:a16="http://schemas.microsoft.com/office/drawing/2014/main" id="{077F5B93-2A0F-4264-B7BC-012489F565A8}"/>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068EF270-CB05-4612-9034-3681B4694DEA}"/>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969D227-5F26-448D-9611-DFFC75E290C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42338" name="Rectangle 2">
            <a:extLst>
              <a:ext uri="{FF2B5EF4-FFF2-40B4-BE49-F238E27FC236}">
                <a16:creationId xmlns:a16="http://schemas.microsoft.com/office/drawing/2014/main" id="{6B3FDC4D-AD9C-43E3-8CC0-C911BB9AFB2F}"/>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2339" name="Rectangle 3">
            <a:extLst>
              <a:ext uri="{FF2B5EF4-FFF2-40B4-BE49-F238E27FC236}">
                <a16:creationId xmlns:a16="http://schemas.microsoft.com/office/drawing/2014/main" id="{F703BB4B-E7F3-45A4-A07F-4467AEEBB6DA}"/>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5FBE8247-6FE4-4D6C-9C0A-213696AD5068}"/>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EE81B9-0F8D-4F38-B80B-333D3D803D7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43362" name="Rectangle 2">
            <a:extLst>
              <a:ext uri="{FF2B5EF4-FFF2-40B4-BE49-F238E27FC236}">
                <a16:creationId xmlns:a16="http://schemas.microsoft.com/office/drawing/2014/main" id="{7134FCD3-2081-45F0-A0A7-45B40DAE346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3363" name="Rectangle 3">
            <a:extLst>
              <a:ext uri="{FF2B5EF4-FFF2-40B4-BE49-F238E27FC236}">
                <a16:creationId xmlns:a16="http://schemas.microsoft.com/office/drawing/2014/main" id="{BC42FF24-C1A1-498E-886F-761AD5A2623A}"/>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EA394DB6-6CCE-4608-9B14-6ECC5E726CE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30BE77-D2F9-4CB8-94A8-DFD777C96871}"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44386" name="Rectangle 2">
            <a:extLst>
              <a:ext uri="{FF2B5EF4-FFF2-40B4-BE49-F238E27FC236}">
                <a16:creationId xmlns:a16="http://schemas.microsoft.com/office/drawing/2014/main" id="{F425ED44-0C05-409B-8BC1-4B06B8719CD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4387" name="Rectangle 3">
            <a:extLst>
              <a:ext uri="{FF2B5EF4-FFF2-40B4-BE49-F238E27FC236}">
                <a16:creationId xmlns:a16="http://schemas.microsoft.com/office/drawing/2014/main" id="{6F16CA9E-794C-4195-A3F5-0830CC272972}"/>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6807F1A3-5CEB-44C0-848B-B3F75CE62006}"/>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9CF3AD-8C59-493E-80F1-BD91D9EB3754}"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45410" name="Rectangle 2">
            <a:extLst>
              <a:ext uri="{FF2B5EF4-FFF2-40B4-BE49-F238E27FC236}">
                <a16:creationId xmlns:a16="http://schemas.microsoft.com/office/drawing/2014/main" id="{140E58E2-0B85-4544-856B-9B2ACD11F53C}"/>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5411" name="Rectangle 3">
            <a:extLst>
              <a:ext uri="{FF2B5EF4-FFF2-40B4-BE49-F238E27FC236}">
                <a16:creationId xmlns:a16="http://schemas.microsoft.com/office/drawing/2014/main" id="{74D73351-97B1-4C8B-9F8E-A5013D059FE2}"/>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325803BE-3DF3-450A-A961-1034CEF04FA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2DF406-AE2E-4ED6-AD0B-A43A7B627420}"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48482" name="Rectangle 1026">
            <a:extLst>
              <a:ext uri="{FF2B5EF4-FFF2-40B4-BE49-F238E27FC236}">
                <a16:creationId xmlns:a16="http://schemas.microsoft.com/office/drawing/2014/main" id="{D8B2A165-C792-4789-A6B9-D29D1EBBF7A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8483" name="Rectangle 1027">
            <a:extLst>
              <a:ext uri="{FF2B5EF4-FFF2-40B4-BE49-F238E27FC236}">
                <a16:creationId xmlns:a16="http://schemas.microsoft.com/office/drawing/2014/main" id="{F1C9F1F7-6123-4142-81F4-B6FA5ECA6148}"/>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8/14/2021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82104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8/14/2021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591912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8/14/2021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320474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373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252595" y="1935061"/>
            <a:ext cx="3948419" cy="3131889"/>
          </a:xfrm>
        </p:spPr>
        <p:txBody>
          <a:bodyPr/>
          <a:lstStyle/>
          <a:p>
            <a:r>
              <a:rPr lang="en-US" dirty="0"/>
              <a:t>Add Your Title</a:t>
            </a:r>
          </a:p>
        </p:txBody>
      </p:sp>
    </p:spTree>
    <p:extLst>
      <p:ext uri="{BB962C8B-B14F-4D97-AF65-F5344CB8AC3E}">
        <p14:creationId xmlns:p14="http://schemas.microsoft.com/office/powerpoint/2010/main" val="56616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624417" y="514969"/>
            <a:ext cx="10949099" cy="4048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228599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514969"/>
            <a:ext cx="10949099" cy="4048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9261446" y="4887987"/>
            <a:ext cx="1990988" cy="156594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773311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4900C04-C5B9-483D-8A0D-E2FCA45AE2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F22C39-D66D-43F7-BF3E-66F1F47833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14F27C-A880-402D-91EE-196E6DC16FF0}"/>
              </a:ext>
            </a:extLst>
          </p:cNvPr>
          <p:cNvSpPr>
            <a:spLocks noGrp="1" noChangeArrowheads="1"/>
          </p:cNvSpPr>
          <p:nvPr>
            <p:ph type="sldNum" sz="quarter" idx="12"/>
          </p:nvPr>
        </p:nvSpPr>
        <p:spPr>
          <a:ln/>
        </p:spPr>
        <p:txBody>
          <a:bodyPr/>
          <a:lstStyle>
            <a:lvl1pPr>
              <a:defRPr/>
            </a:lvl1pPr>
          </a:lstStyle>
          <a:p>
            <a:fld id="{CAC4B87D-83A9-4965-9817-A7A616B7DB72}" type="slidenum">
              <a:rPr lang="en-US" altLang="en-US"/>
              <a:pPr/>
              <a:t>‹#›</a:t>
            </a:fld>
            <a:endParaRPr lang="en-US" altLang="en-US"/>
          </a:p>
        </p:txBody>
      </p:sp>
    </p:spTree>
    <p:extLst>
      <p:ext uri="{BB962C8B-B14F-4D97-AF65-F5344CB8AC3E}">
        <p14:creationId xmlns:p14="http://schemas.microsoft.com/office/powerpoint/2010/main" val="845647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503739-2084-49F6-8F93-046D41A1A5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198D7D-734A-47FE-ACEA-D466FB04D8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71E64A-219A-47D9-9C38-8606DA763ECE}"/>
              </a:ext>
            </a:extLst>
          </p:cNvPr>
          <p:cNvSpPr>
            <a:spLocks noGrp="1" noChangeArrowheads="1"/>
          </p:cNvSpPr>
          <p:nvPr>
            <p:ph type="sldNum" sz="quarter" idx="12"/>
          </p:nvPr>
        </p:nvSpPr>
        <p:spPr>
          <a:ln/>
        </p:spPr>
        <p:txBody>
          <a:bodyPr/>
          <a:lstStyle>
            <a:lvl1pPr>
              <a:defRPr/>
            </a:lvl1pPr>
          </a:lstStyle>
          <a:p>
            <a:fld id="{9E70BFEC-0C2C-4DDD-91F1-003814CB41A5}" type="slidenum">
              <a:rPr lang="en-US" altLang="en-US"/>
              <a:pPr/>
              <a:t>‹#›</a:t>
            </a:fld>
            <a:endParaRPr lang="en-US" altLang="en-US"/>
          </a:p>
        </p:txBody>
      </p:sp>
    </p:spTree>
    <p:extLst>
      <p:ext uri="{BB962C8B-B14F-4D97-AF65-F5344CB8AC3E}">
        <p14:creationId xmlns:p14="http://schemas.microsoft.com/office/powerpoint/2010/main" val="347080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2C7F0203-4921-42AE-98BA-D8D1170A06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C22200-7DDB-437F-8F10-B3D7868BD8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E2AF03-8C0D-4333-94DB-640561B01E0E}"/>
              </a:ext>
            </a:extLst>
          </p:cNvPr>
          <p:cNvSpPr>
            <a:spLocks noGrp="1" noChangeArrowheads="1"/>
          </p:cNvSpPr>
          <p:nvPr>
            <p:ph type="sldNum" sz="quarter" idx="12"/>
          </p:nvPr>
        </p:nvSpPr>
        <p:spPr>
          <a:ln/>
        </p:spPr>
        <p:txBody>
          <a:bodyPr/>
          <a:lstStyle>
            <a:lvl1pPr>
              <a:defRPr/>
            </a:lvl1pPr>
          </a:lstStyle>
          <a:p>
            <a:fld id="{E1F1066B-817B-4598-A8DD-9184051638B1}" type="slidenum">
              <a:rPr lang="en-US" altLang="en-US"/>
              <a:pPr/>
              <a:t>‹#›</a:t>
            </a:fld>
            <a:endParaRPr lang="en-US" altLang="en-US"/>
          </a:p>
        </p:txBody>
      </p:sp>
    </p:spTree>
    <p:extLst>
      <p:ext uri="{BB962C8B-B14F-4D97-AF65-F5344CB8AC3E}">
        <p14:creationId xmlns:p14="http://schemas.microsoft.com/office/powerpoint/2010/main" val="761039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15C64D-85C0-4D20-8B3C-7BD81AE781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4CA03F-C302-41AC-B310-F2AE8637A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24AA77-4E44-40C5-B0A0-DBC9DE19F636}"/>
              </a:ext>
            </a:extLst>
          </p:cNvPr>
          <p:cNvSpPr>
            <a:spLocks noGrp="1" noChangeArrowheads="1"/>
          </p:cNvSpPr>
          <p:nvPr>
            <p:ph type="sldNum" sz="quarter" idx="12"/>
          </p:nvPr>
        </p:nvSpPr>
        <p:spPr>
          <a:ln/>
        </p:spPr>
        <p:txBody>
          <a:bodyPr/>
          <a:lstStyle>
            <a:lvl1pPr>
              <a:defRPr/>
            </a:lvl1pPr>
          </a:lstStyle>
          <a:p>
            <a:fld id="{15490601-CBE3-4D79-B64D-02404BA84882}" type="slidenum">
              <a:rPr lang="en-US" altLang="en-US"/>
              <a:pPr/>
              <a:t>‹#›</a:t>
            </a:fld>
            <a:endParaRPr lang="en-US" altLang="en-US"/>
          </a:p>
        </p:txBody>
      </p:sp>
    </p:spTree>
    <p:extLst>
      <p:ext uri="{BB962C8B-B14F-4D97-AF65-F5344CB8AC3E}">
        <p14:creationId xmlns:p14="http://schemas.microsoft.com/office/powerpoint/2010/main" val="1719459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8/14/2021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4281745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3C97AD-C2F3-42C8-A56C-43E03AFA9E3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5820F79-D499-4DA1-90B4-D890B729F8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039CFB5-7428-4C39-B83E-8A7DD0B895CC}"/>
              </a:ext>
            </a:extLst>
          </p:cNvPr>
          <p:cNvSpPr>
            <a:spLocks noGrp="1" noChangeArrowheads="1"/>
          </p:cNvSpPr>
          <p:nvPr>
            <p:ph type="sldNum" sz="quarter" idx="12"/>
          </p:nvPr>
        </p:nvSpPr>
        <p:spPr>
          <a:ln/>
        </p:spPr>
        <p:txBody>
          <a:bodyPr/>
          <a:lstStyle>
            <a:lvl1pPr>
              <a:defRPr/>
            </a:lvl1pPr>
          </a:lstStyle>
          <a:p>
            <a:fld id="{D3E8B896-4EF6-49AB-BEE0-9124F3D91B3B}" type="slidenum">
              <a:rPr lang="en-US" altLang="en-US"/>
              <a:pPr/>
              <a:t>‹#›</a:t>
            </a:fld>
            <a:endParaRPr lang="en-US" altLang="en-US"/>
          </a:p>
        </p:txBody>
      </p:sp>
    </p:spTree>
    <p:extLst>
      <p:ext uri="{BB962C8B-B14F-4D97-AF65-F5344CB8AC3E}">
        <p14:creationId xmlns:p14="http://schemas.microsoft.com/office/powerpoint/2010/main" val="3747851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A5C5993-E751-45F5-9603-4D92BC1528D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E6B1DD1-3DB2-4FDA-9A76-9AFF832C6E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3E0B627-9569-470F-BE27-A7128739BB00}"/>
              </a:ext>
            </a:extLst>
          </p:cNvPr>
          <p:cNvSpPr>
            <a:spLocks noGrp="1" noChangeArrowheads="1"/>
          </p:cNvSpPr>
          <p:nvPr>
            <p:ph type="sldNum" sz="quarter" idx="12"/>
          </p:nvPr>
        </p:nvSpPr>
        <p:spPr>
          <a:ln/>
        </p:spPr>
        <p:txBody>
          <a:bodyPr/>
          <a:lstStyle>
            <a:lvl1pPr>
              <a:defRPr/>
            </a:lvl1pPr>
          </a:lstStyle>
          <a:p>
            <a:fld id="{72110068-1544-439B-9C6A-57A4A1696ACF}" type="slidenum">
              <a:rPr lang="en-US" altLang="en-US"/>
              <a:pPr/>
              <a:t>‹#›</a:t>
            </a:fld>
            <a:endParaRPr lang="en-US" altLang="en-US"/>
          </a:p>
        </p:txBody>
      </p:sp>
    </p:spTree>
    <p:extLst>
      <p:ext uri="{BB962C8B-B14F-4D97-AF65-F5344CB8AC3E}">
        <p14:creationId xmlns:p14="http://schemas.microsoft.com/office/powerpoint/2010/main" val="604058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A4DC617-15F8-43E5-9E12-390AF9D4A8D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E0B30A2-E51C-4A57-9F20-C133525C94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22F0C18-B404-4005-BDC7-70989673196B}"/>
              </a:ext>
            </a:extLst>
          </p:cNvPr>
          <p:cNvSpPr>
            <a:spLocks noGrp="1" noChangeArrowheads="1"/>
          </p:cNvSpPr>
          <p:nvPr>
            <p:ph type="sldNum" sz="quarter" idx="12"/>
          </p:nvPr>
        </p:nvSpPr>
        <p:spPr>
          <a:ln/>
        </p:spPr>
        <p:txBody>
          <a:bodyPr/>
          <a:lstStyle>
            <a:lvl1pPr>
              <a:defRPr/>
            </a:lvl1pPr>
          </a:lstStyle>
          <a:p>
            <a:fld id="{4C906A2C-6F77-4AF7-BD76-3D17CE6E9795}" type="slidenum">
              <a:rPr lang="en-US" altLang="en-US"/>
              <a:pPr/>
              <a:t>‹#›</a:t>
            </a:fld>
            <a:endParaRPr lang="en-US" altLang="en-US"/>
          </a:p>
        </p:txBody>
      </p:sp>
    </p:spTree>
    <p:extLst>
      <p:ext uri="{BB962C8B-B14F-4D97-AF65-F5344CB8AC3E}">
        <p14:creationId xmlns:p14="http://schemas.microsoft.com/office/powerpoint/2010/main" val="3979636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E094CF3B-D4EA-43E4-8738-3F241D09E43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479211-BF06-4D15-993B-E9D71EEBAD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B53EA9-1542-495F-A931-EE00E9A34402}"/>
              </a:ext>
            </a:extLst>
          </p:cNvPr>
          <p:cNvSpPr>
            <a:spLocks noGrp="1" noChangeArrowheads="1"/>
          </p:cNvSpPr>
          <p:nvPr>
            <p:ph type="sldNum" sz="quarter" idx="12"/>
          </p:nvPr>
        </p:nvSpPr>
        <p:spPr>
          <a:ln/>
        </p:spPr>
        <p:txBody>
          <a:bodyPr/>
          <a:lstStyle>
            <a:lvl1pPr>
              <a:defRPr/>
            </a:lvl1pPr>
          </a:lstStyle>
          <a:p>
            <a:fld id="{DADC44B9-9C24-49D5-B34B-DC8547BEDB39}" type="slidenum">
              <a:rPr lang="en-US" altLang="en-US"/>
              <a:pPr/>
              <a:t>‹#›</a:t>
            </a:fld>
            <a:endParaRPr lang="en-US" altLang="en-US"/>
          </a:p>
        </p:txBody>
      </p:sp>
    </p:spTree>
    <p:extLst>
      <p:ext uri="{BB962C8B-B14F-4D97-AF65-F5344CB8AC3E}">
        <p14:creationId xmlns:p14="http://schemas.microsoft.com/office/powerpoint/2010/main" val="1028557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D60213EA-7BE9-4A3D-9944-1252DE48A6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CFA987E-5740-41F6-A47D-8E0F2C5124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281E4B3-760E-4871-AA97-379D31A4AF0B}"/>
              </a:ext>
            </a:extLst>
          </p:cNvPr>
          <p:cNvSpPr>
            <a:spLocks noGrp="1" noChangeArrowheads="1"/>
          </p:cNvSpPr>
          <p:nvPr>
            <p:ph type="sldNum" sz="quarter" idx="12"/>
          </p:nvPr>
        </p:nvSpPr>
        <p:spPr>
          <a:ln/>
        </p:spPr>
        <p:txBody>
          <a:bodyPr/>
          <a:lstStyle>
            <a:lvl1pPr>
              <a:defRPr/>
            </a:lvl1pPr>
          </a:lstStyle>
          <a:p>
            <a:fld id="{0D25F7B1-8C35-42B6-A882-DF9A177B002D}" type="slidenum">
              <a:rPr lang="en-US" altLang="en-US"/>
              <a:pPr/>
              <a:t>‹#›</a:t>
            </a:fld>
            <a:endParaRPr lang="en-US" altLang="en-US"/>
          </a:p>
        </p:txBody>
      </p:sp>
    </p:spTree>
    <p:extLst>
      <p:ext uri="{BB962C8B-B14F-4D97-AF65-F5344CB8AC3E}">
        <p14:creationId xmlns:p14="http://schemas.microsoft.com/office/powerpoint/2010/main" val="1089445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80688C-56D8-4D99-9D54-CBF648737B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E1B1FD-5220-4D6B-93C5-F5E558DD8C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44A47F-8C58-4C3F-B19B-E74E3DE5E035}"/>
              </a:ext>
            </a:extLst>
          </p:cNvPr>
          <p:cNvSpPr>
            <a:spLocks noGrp="1" noChangeArrowheads="1"/>
          </p:cNvSpPr>
          <p:nvPr>
            <p:ph type="sldNum" sz="quarter" idx="12"/>
          </p:nvPr>
        </p:nvSpPr>
        <p:spPr>
          <a:ln/>
        </p:spPr>
        <p:txBody>
          <a:bodyPr/>
          <a:lstStyle>
            <a:lvl1pPr>
              <a:defRPr/>
            </a:lvl1pPr>
          </a:lstStyle>
          <a:p>
            <a:fld id="{46ED94C5-DE68-43E2-B365-35A8792A90E7}" type="slidenum">
              <a:rPr lang="en-US" altLang="en-US"/>
              <a:pPr/>
              <a:t>‹#›</a:t>
            </a:fld>
            <a:endParaRPr lang="en-US" altLang="en-US"/>
          </a:p>
        </p:txBody>
      </p:sp>
    </p:spTree>
    <p:extLst>
      <p:ext uri="{BB962C8B-B14F-4D97-AF65-F5344CB8AC3E}">
        <p14:creationId xmlns:p14="http://schemas.microsoft.com/office/powerpoint/2010/main" val="57970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512A9B-15A9-421C-BF8B-D6DE9FAC14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AE320E-C39F-4773-B0CF-C6367D97B7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F51F4F-BDA0-4C5F-B56E-6F79F2DF53C8}"/>
              </a:ext>
            </a:extLst>
          </p:cNvPr>
          <p:cNvSpPr>
            <a:spLocks noGrp="1" noChangeArrowheads="1"/>
          </p:cNvSpPr>
          <p:nvPr>
            <p:ph type="sldNum" sz="quarter" idx="12"/>
          </p:nvPr>
        </p:nvSpPr>
        <p:spPr>
          <a:ln/>
        </p:spPr>
        <p:txBody>
          <a:bodyPr/>
          <a:lstStyle>
            <a:lvl1pPr>
              <a:defRPr/>
            </a:lvl1pPr>
          </a:lstStyle>
          <a:p>
            <a:fld id="{035C05B7-99D8-425E-934A-1CC810E94F18}" type="slidenum">
              <a:rPr lang="en-US" altLang="en-US"/>
              <a:pPr/>
              <a:t>‹#›</a:t>
            </a:fld>
            <a:endParaRPr lang="en-US" altLang="en-US"/>
          </a:p>
        </p:txBody>
      </p:sp>
    </p:spTree>
    <p:extLst>
      <p:ext uri="{BB962C8B-B14F-4D97-AF65-F5344CB8AC3E}">
        <p14:creationId xmlns:p14="http://schemas.microsoft.com/office/powerpoint/2010/main" val="3407372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514969"/>
            <a:ext cx="10949099" cy="4048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9261446" y="4887987"/>
            <a:ext cx="1990988" cy="156594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2780521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8FA67AA-7306-4C44-BF4A-0674AE7259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1BC16C-27E0-44CA-AC9E-B442C06BE5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E58159-F2FD-4478-85C9-1BE00B0C0432}"/>
              </a:ext>
            </a:extLst>
          </p:cNvPr>
          <p:cNvSpPr>
            <a:spLocks noGrp="1" noChangeArrowheads="1"/>
          </p:cNvSpPr>
          <p:nvPr>
            <p:ph type="sldNum" sz="quarter" idx="12"/>
          </p:nvPr>
        </p:nvSpPr>
        <p:spPr>
          <a:ln/>
        </p:spPr>
        <p:txBody>
          <a:bodyPr/>
          <a:lstStyle>
            <a:lvl1pPr>
              <a:defRPr/>
            </a:lvl1pPr>
          </a:lstStyle>
          <a:p>
            <a:fld id="{14AC5F99-C343-4BF8-AD41-DA14675160D8}" type="slidenum">
              <a:rPr lang="en-US" altLang="en-US"/>
              <a:pPr/>
              <a:t>‹#›</a:t>
            </a:fld>
            <a:endParaRPr lang="en-US" altLang="en-US"/>
          </a:p>
        </p:txBody>
      </p:sp>
    </p:spTree>
    <p:extLst>
      <p:ext uri="{BB962C8B-B14F-4D97-AF65-F5344CB8AC3E}">
        <p14:creationId xmlns:p14="http://schemas.microsoft.com/office/powerpoint/2010/main" val="2698502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B42C2A-E6CF-4D91-A4EC-B3E9119A97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C2BCC6-750B-4E9D-92A1-C6B3D769DB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5E0E75F-7E50-498F-80D4-14636B010A65}"/>
              </a:ext>
            </a:extLst>
          </p:cNvPr>
          <p:cNvSpPr>
            <a:spLocks noGrp="1" noChangeArrowheads="1"/>
          </p:cNvSpPr>
          <p:nvPr>
            <p:ph type="sldNum" sz="quarter" idx="12"/>
          </p:nvPr>
        </p:nvSpPr>
        <p:spPr>
          <a:ln/>
        </p:spPr>
        <p:txBody>
          <a:bodyPr/>
          <a:lstStyle>
            <a:lvl1pPr>
              <a:defRPr/>
            </a:lvl1pPr>
          </a:lstStyle>
          <a:p>
            <a:fld id="{0EC605B9-C7D1-4343-A167-059D70C98DE4}" type="slidenum">
              <a:rPr lang="en-US" altLang="en-US"/>
              <a:pPr/>
              <a:t>‹#›</a:t>
            </a:fld>
            <a:endParaRPr lang="en-US" altLang="en-US"/>
          </a:p>
        </p:txBody>
      </p:sp>
    </p:spTree>
    <p:extLst>
      <p:ext uri="{BB962C8B-B14F-4D97-AF65-F5344CB8AC3E}">
        <p14:creationId xmlns:p14="http://schemas.microsoft.com/office/powerpoint/2010/main" val="1135718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9AD623-ADBD-455F-A2BC-1666B74836ED}" type="datetimeFigureOut">
              <a:rPr lang="en-US" smtClean="0"/>
              <a:t>8/14/2021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4968555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41F7B749-6232-4791-9D1D-E3D8BB9967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0A0587-3201-41E0-95E6-BC8EDD620E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2F51B3-D9FE-46A4-AF7A-0CC5BB0537BC}"/>
              </a:ext>
            </a:extLst>
          </p:cNvPr>
          <p:cNvSpPr>
            <a:spLocks noGrp="1" noChangeArrowheads="1"/>
          </p:cNvSpPr>
          <p:nvPr>
            <p:ph type="sldNum" sz="quarter" idx="12"/>
          </p:nvPr>
        </p:nvSpPr>
        <p:spPr>
          <a:ln/>
        </p:spPr>
        <p:txBody>
          <a:bodyPr/>
          <a:lstStyle>
            <a:lvl1pPr>
              <a:defRPr/>
            </a:lvl1pPr>
          </a:lstStyle>
          <a:p>
            <a:fld id="{EF48219C-C3D2-4AB8-B950-9B39D4E51A85}" type="slidenum">
              <a:rPr lang="en-US" altLang="en-US"/>
              <a:pPr/>
              <a:t>‹#›</a:t>
            </a:fld>
            <a:endParaRPr lang="en-US" altLang="en-US"/>
          </a:p>
        </p:txBody>
      </p:sp>
    </p:spTree>
    <p:extLst>
      <p:ext uri="{BB962C8B-B14F-4D97-AF65-F5344CB8AC3E}">
        <p14:creationId xmlns:p14="http://schemas.microsoft.com/office/powerpoint/2010/main" val="330379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FC9EE5C-EE6C-409D-87D2-773935E81E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12E80E2-E42D-4EB7-BCDD-AF67308892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C7A3C9-1735-4728-B7E8-F7AD277A8D97}"/>
              </a:ext>
            </a:extLst>
          </p:cNvPr>
          <p:cNvSpPr>
            <a:spLocks noGrp="1" noChangeArrowheads="1"/>
          </p:cNvSpPr>
          <p:nvPr>
            <p:ph type="sldNum" sz="quarter" idx="12"/>
          </p:nvPr>
        </p:nvSpPr>
        <p:spPr>
          <a:ln/>
        </p:spPr>
        <p:txBody>
          <a:bodyPr/>
          <a:lstStyle>
            <a:lvl1pPr>
              <a:defRPr/>
            </a:lvl1pPr>
          </a:lstStyle>
          <a:p>
            <a:fld id="{CF11A68D-D46B-4BDE-87B7-7CC4C6CA7AEE}" type="slidenum">
              <a:rPr lang="en-US" altLang="en-US"/>
              <a:pPr/>
              <a:t>‹#›</a:t>
            </a:fld>
            <a:endParaRPr lang="en-US" altLang="en-US"/>
          </a:p>
        </p:txBody>
      </p:sp>
    </p:spTree>
    <p:extLst>
      <p:ext uri="{BB962C8B-B14F-4D97-AF65-F5344CB8AC3E}">
        <p14:creationId xmlns:p14="http://schemas.microsoft.com/office/powerpoint/2010/main" val="539825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BBCEAC7-6318-4AF1-A8BE-9FCC5C5CE81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F3F3A13-0790-4993-A89A-008FBF9FD3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B0C5B23-2FFE-49FA-AE85-F9214BCFA735}"/>
              </a:ext>
            </a:extLst>
          </p:cNvPr>
          <p:cNvSpPr>
            <a:spLocks noGrp="1" noChangeArrowheads="1"/>
          </p:cNvSpPr>
          <p:nvPr>
            <p:ph type="sldNum" sz="quarter" idx="12"/>
          </p:nvPr>
        </p:nvSpPr>
        <p:spPr>
          <a:ln/>
        </p:spPr>
        <p:txBody>
          <a:bodyPr/>
          <a:lstStyle>
            <a:lvl1pPr>
              <a:defRPr/>
            </a:lvl1pPr>
          </a:lstStyle>
          <a:p>
            <a:fld id="{FFC6FC4A-0409-458E-8D2A-1210CEE5B368}" type="slidenum">
              <a:rPr lang="en-US" altLang="en-US"/>
              <a:pPr/>
              <a:t>‹#›</a:t>
            </a:fld>
            <a:endParaRPr lang="en-US" altLang="en-US"/>
          </a:p>
        </p:txBody>
      </p:sp>
    </p:spTree>
    <p:extLst>
      <p:ext uri="{BB962C8B-B14F-4D97-AF65-F5344CB8AC3E}">
        <p14:creationId xmlns:p14="http://schemas.microsoft.com/office/powerpoint/2010/main" val="1034791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36898E5-440E-4CBA-8A5E-8431F848DD2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A49FD78-E028-472A-8B8B-C3BE1D7635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508BD46-42D7-4AA0-98A3-899E624AC3DA}"/>
              </a:ext>
            </a:extLst>
          </p:cNvPr>
          <p:cNvSpPr>
            <a:spLocks noGrp="1" noChangeArrowheads="1"/>
          </p:cNvSpPr>
          <p:nvPr>
            <p:ph type="sldNum" sz="quarter" idx="12"/>
          </p:nvPr>
        </p:nvSpPr>
        <p:spPr>
          <a:ln/>
        </p:spPr>
        <p:txBody>
          <a:bodyPr/>
          <a:lstStyle>
            <a:lvl1pPr>
              <a:defRPr/>
            </a:lvl1pPr>
          </a:lstStyle>
          <a:p>
            <a:fld id="{367824BD-3632-4FAD-A0CD-04242D7EADF9}" type="slidenum">
              <a:rPr lang="en-US" altLang="en-US"/>
              <a:pPr/>
              <a:t>‹#›</a:t>
            </a:fld>
            <a:endParaRPr lang="en-US" altLang="en-US"/>
          </a:p>
        </p:txBody>
      </p:sp>
    </p:spTree>
    <p:extLst>
      <p:ext uri="{BB962C8B-B14F-4D97-AF65-F5344CB8AC3E}">
        <p14:creationId xmlns:p14="http://schemas.microsoft.com/office/powerpoint/2010/main" val="3694479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0708AB0-8AE2-42C5-8217-A3A2C9E6AA4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4539D94-355F-4EE5-9CE8-8D18E601FD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FBB5E62-4FB0-44C3-B6CF-27910B385416}"/>
              </a:ext>
            </a:extLst>
          </p:cNvPr>
          <p:cNvSpPr>
            <a:spLocks noGrp="1" noChangeArrowheads="1"/>
          </p:cNvSpPr>
          <p:nvPr>
            <p:ph type="sldNum" sz="quarter" idx="12"/>
          </p:nvPr>
        </p:nvSpPr>
        <p:spPr>
          <a:ln/>
        </p:spPr>
        <p:txBody>
          <a:bodyPr/>
          <a:lstStyle>
            <a:lvl1pPr>
              <a:defRPr/>
            </a:lvl1pPr>
          </a:lstStyle>
          <a:p>
            <a:fld id="{C29822EA-B353-4D3E-9489-DAB5D0745754}" type="slidenum">
              <a:rPr lang="en-US" altLang="en-US"/>
              <a:pPr/>
              <a:t>‹#›</a:t>
            </a:fld>
            <a:endParaRPr lang="en-US" altLang="en-US"/>
          </a:p>
        </p:txBody>
      </p:sp>
    </p:spTree>
    <p:extLst>
      <p:ext uri="{BB962C8B-B14F-4D97-AF65-F5344CB8AC3E}">
        <p14:creationId xmlns:p14="http://schemas.microsoft.com/office/powerpoint/2010/main" val="2696435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41EDC43F-ABD3-41DE-B1D4-0AE7CA7BB8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F77A74B-ECD8-4B42-A285-60EBBC0466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A8D7B3-32AD-43E2-9939-A7D5C6774148}"/>
              </a:ext>
            </a:extLst>
          </p:cNvPr>
          <p:cNvSpPr>
            <a:spLocks noGrp="1" noChangeArrowheads="1"/>
          </p:cNvSpPr>
          <p:nvPr>
            <p:ph type="sldNum" sz="quarter" idx="12"/>
          </p:nvPr>
        </p:nvSpPr>
        <p:spPr>
          <a:ln/>
        </p:spPr>
        <p:txBody>
          <a:bodyPr/>
          <a:lstStyle>
            <a:lvl1pPr>
              <a:defRPr/>
            </a:lvl1pPr>
          </a:lstStyle>
          <a:p>
            <a:fld id="{B1BC533A-B082-4C03-8417-FE0B5BC84BA7}" type="slidenum">
              <a:rPr lang="en-US" altLang="en-US"/>
              <a:pPr/>
              <a:t>‹#›</a:t>
            </a:fld>
            <a:endParaRPr lang="en-US" altLang="en-US"/>
          </a:p>
        </p:txBody>
      </p:sp>
    </p:spTree>
    <p:extLst>
      <p:ext uri="{BB962C8B-B14F-4D97-AF65-F5344CB8AC3E}">
        <p14:creationId xmlns:p14="http://schemas.microsoft.com/office/powerpoint/2010/main" val="4000476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B0D550C8-89BF-473C-9432-C34D5DBD38F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00FD680-5BC7-4B2F-B380-F3FB296377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B73EB5-531E-4EC5-BE83-552BC0892A56}"/>
              </a:ext>
            </a:extLst>
          </p:cNvPr>
          <p:cNvSpPr>
            <a:spLocks noGrp="1" noChangeArrowheads="1"/>
          </p:cNvSpPr>
          <p:nvPr>
            <p:ph type="sldNum" sz="quarter" idx="12"/>
          </p:nvPr>
        </p:nvSpPr>
        <p:spPr>
          <a:ln/>
        </p:spPr>
        <p:txBody>
          <a:bodyPr/>
          <a:lstStyle>
            <a:lvl1pPr>
              <a:defRPr/>
            </a:lvl1pPr>
          </a:lstStyle>
          <a:p>
            <a:fld id="{E983BB88-3D45-4142-A570-D690F432FD02}" type="slidenum">
              <a:rPr lang="en-US" altLang="en-US"/>
              <a:pPr/>
              <a:t>‹#›</a:t>
            </a:fld>
            <a:endParaRPr lang="en-US" altLang="en-US"/>
          </a:p>
        </p:txBody>
      </p:sp>
    </p:spTree>
    <p:extLst>
      <p:ext uri="{BB962C8B-B14F-4D97-AF65-F5344CB8AC3E}">
        <p14:creationId xmlns:p14="http://schemas.microsoft.com/office/powerpoint/2010/main" val="3660563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8DEE2A-15D4-413D-BA2B-4ED1D9F5D1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C0908C-FF25-480E-A04D-0358A0701F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CE3833-DF1E-4256-AC45-2915DDA2A854}"/>
              </a:ext>
            </a:extLst>
          </p:cNvPr>
          <p:cNvSpPr>
            <a:spLocks noGrp="1" noChangeArrowheads="1"/>
          </p:cNvSpPr>
          <p:nvPr>
            <p:ph type="sldNum" sz="quarter" idx="12"/>
          </p:nvPr>
        </p:nvSpPr>
        <p:spPr>
          <a:ln/>
        </p:spPr>
        <p:txBody>
          <a:bodyPr/>
          <a:lstStyle>
            <a:lvl1pPr>
              <a:defRPr/>
            </a:lvl1pPr>
          </a:lstStyle>
          <a:p>
            <a:fld id="{5CCF8670-BB04-45BA-A5DF-116CCA0CF3A2}" type="slidenum">
              <a:rPr lang="en-US" altLang="en-US"/>
              <a:pPr/>
              <a:t>‹#›</a:t>
            </a:fld>
            <a:endParaRPr lang="en-US" altLang="en-US"/>
          </a:p>
        </p:txBody>
      </p:sp>
    </p:spTree>
    <p:extLst>
      <p:ext uri="{BB962C8B-B14F-4D97-AF65-F5344CB8AC3E}">
        <p14:creationId xmlns:p14="http://schemas.microsoft.com/office/powerpoint/2010/main" val="879381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44B331-FF3A-4A3C-B808-A2161595428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D796D3-904A-40C0-BBC4-BDB97A8ED2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F9EAFD-587E-408B-9133-0E5B7486C906}"/>
              </a:ext>
            </a:extLst>
          </p:cNvPr>
          <p:cNvSpPr>
            <a:spLocks noGrp="1" noChangeArrowheads="1"/>
          </p:cNvSpPr>
          <p:nvPr>
            <p:ph type="sldNum" sz="quarter" idx="12"/>
          </p:nvPr>
        </p:nvSpPr>
        <p:spPr>
          <a:ln/>
        </p:spPr>
        <p:txBody>
          <a:bodyPr/>
          <a:lstStyle>
            <a:lvl1pPr>
              <a:defRPr/>
            </a:lvl1pPr>
          </a:lstStyle>
          <a:p>
            <a:fld id="{6DD2D24F-90DF-4741-9BB7-70FC0538558B}" type="slidenum">
              <a:rPr lang="en-US" altLang="en-US"/>
              <a:pPr/>
              <a:t>‹#›</a:t>
            </a:fld>
            <a:endParaRPr lang="en-US" altLang="en-US"/>
          </a:p>
        </p:txBody>
      </p:sp>
    </p:spTree>
    <p:extLst>
      <p:ext uri="{BB962C8B-B14F-4D97-AF65-F5344CB8AC3E}">
        <p14:creationId xmlns:p14="http://schemas.microsoft.com/office/powerpoint/2010/main" val="561628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3C754-88F4-4176-A3C7-6104D21553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257539-EC59-4736-BDAB-6C5B62D7A3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ACB3AE-A17B-4ECA-A809-4B5C0A8A2266}"/>
              </a:ext>
            </a:extLst>
          </p:cNvPr>
          <p:cNvSpPr>
            <a:spLocks noGrp="1"/>
          </p:cNvSpPr>
          <p:nvPr>
            <p:ph type="dt" sz="half" idx="10"/>
          </p:nvPr>
        </p:nvSpPr>
        <p:spPr/>
        <p:txBody>
          <a:bodyPr/>
          <a:lstStyle/>
          <a:p>
            <a:fld id="{2BB0494D-E429-4893-AB4B-44D524B8E54C}" type="datetimeFigureOut">
              <a:rPr lang="en-US" smtClean="0"/>
              <a:t>8/14/2021</a:t>
            </a:fld>
            <a:endParaRPr lang="en-US"/>
          </a:p>
        </p:txBody>
      </p:sp>
      <p:sp>
        <p:nvSpPr>
          <p:cNvPr id="5" name="Footer Placeholder 4">
            <a:extLst>
              <a:ext uri="{FF2B5EF4-FFF2-40B4-BE49-F238E27FC236}">
                <a16:creationId xmlns:a16="http://schemas.microsoft.com/office/drawing/2014/main" id="{4F521F0E-94A7-40C7-9DFA-C18753795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66DBD5-271F-42A7-A67F-5A05A681F539}"/>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1277541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9AD623-ADBD-455F-A2BC-1666B74836ED}" type="datetimeFigureOut">
              <a:rPr lang="en-US" smtClean="0"/>
              <a:t>8/14/2021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227810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4439A-247B-45FC-903F-08F50909DC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2A3D3C-5CFE-4D4D-A14E-FF9BAD331D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DEF92-E5FA-4FB6-9D85-A17B35D79ED6}"/>
              </a:ext>
            </a:extLst>
          </p:cNvPr>
          <p:cNvSpPr>
            <a:spLocks noGrp="1"/>
          </p:cNvSpPr>
          <p:nvPr>
            <p:ph type="dt" sz="half" idx="10"/>
          </p:nvPr>
        </p:nvSpPr>
        <p:spPr/>
        <p:txBody>
          <a:bodyPr/>
          <a:lstStyle/>
          <a:p>
            <a:fld id="{2BB0494D-E429-4893-AB4B-44D524B8E54C}" type="datetimeFigureOut">
              <a:rPr lang="en-US" smtClean="0"/>
              <a:t>8/14/2021</a:t>
            </a:fld>
            <a:endParaRPr lang="en-US"/>
          </a:p>
        </p:txBody>
      </p:sp>
      <p:sp>
        <p:nvSpPr>
          <p:cNvPr id="5" name="Footer Placeholder 4">
            <a:extLst>
              <a:ext uri="{FF2B5EF4-FFF2-40B4-BE49-F238E27FC236}">
                <a16:creationId xmlns:a16="http://schemas.microsoft.com/office/drawing/2014/main" id="{2F8C0635-4F5F-44F6-9EB6-A835AA100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68FDA1-923B-44AC-847D-9A9EF6315ADA}"/>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32572690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1139F-1975-4178-A4E8-F232134780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1DB0CE-FC19-44B9-A788-2F713BFD5A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27FBC4-4C47-4099-8579-26BC05B32E01}"/>
              </a:ext>
            </a:extLst>
          </p:cNvPr>
          <p:cNvSpPr>
            <a:spLocks noGrp="1"/>
          </p:cNvSpPr>
          <p:nvPr>
            <p:ph type="dt" sz="half" idx="10"/>
          </p:nvPr>
        </p:nvSpPr>
        <p:spPr/>
        <p:txBody>
          <a:bodyPr/>
          <a:lstStyle/>
          <a:p>
            <a:fld id="{2BB0494D-E429-4893-AB4B-44D524B8E54C}" type="datetimeFigureOut">
              <a:rPr lang="en-US" smtClean="0"/>
              <a:t>8/14/2021</a:t>
            </a:fld>
            <a:endParaRPr lang="en-US"/>
          </a:p>
        </p:txBody>
      </p:sp>
      <p:sp>
        <p:nvSpPr>
          <p:cNvPr id="5" name="Footer Placeholder 4">
            <a:extLst>
              <a:ext uri="{FF2B5EF4-FFF2-40B4-BE49-F238E27FC236}">
                <a16:creationId xmlns:a16="http://schemas.microsoft.com/office/drawing/2014/main" id="{8818BBFA-8B5C-456A-84F8-70E68CA5FD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914309-39DB-45A7-A29E-D8ACA457A114}"/>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27630481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DBC6A-ED70-4F70-B74E-EB427DF0F8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CC1F28-E330-483B-A01E-43B5A6A62E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54C32D-04B4-460C-A42A-D04A770A6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439278-E730-4377-9CD0-5FAB61B348A2}"/>
              </a:ext>
            </a:extLst>
          </p:cNvPr>
          <p:cNvSpPr>
            <a:spLocks noGrp="1"/>
          </p:cNvSpPr>
          <p:nvPr>
            <p:ph type="dt" sz="half" idx="10"/>
          </p:nvPr>
        </p:nvSpPr>
        <p:spPr/>
        <p:txBody>
          <a:bodyPr/>
          <a:lstStyle/>
          <a:p>
            <a:fld id="{2BB0494D-E429-4893-AB4B-44D524B8E54C}" type="datetimeFigureOut">
              <a:rPr lang="en-US" smtClean="0"/>
              <a:t>8/14/2021</a:t>
            </a:fld>
            <a:endParaRPr lang="en-US"/>
          </a:p>
        </p:txBody>
      </p:sp>
      <p:sp>
        <p:nvSpPr>
          <p:cNvPr id="6" name="Footer Placeholder 5">
            <a:extLst>
              <a:ext uri="{FF2B5EF4-FFF2-40B4-BE49-F238E27FC236}">
                <a16:creationId xmlns:a16="http://schemas.microsoft.com/office/drawing/2014/main" id="{B6ECB031-1FC9-49A1-8A3D-94659598A4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1C6881-B379-4925-986C-CDB89E249124}"/>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2942139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DC209-A7B4-437F-B51A-5AF22ADD0E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1D24E0-3D10-4775-BDF6-37BEE9E739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3B06E5-192C-4B5D-A694-1EFC32E915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BA1AF2-8AB6-4DC5-8BE0-293D4DB049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1FF042-3F29-4157-AB4F-EDF84B5A0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567019-5F46-4D5B-BA2A-ED8514B4E2B2}"/>
              </a:ext>
            </a:extLst>
          </p:cNvPr>
          <p:cNvSpPr>
            <a:spLocks noGrp="1"/>
          </p:cNvSpPr>
          <p:nvPr>
            <p:ph type="dt" sz="half" idx="10"/>
          </p:nvPr>
        </p:nvSpPr>
        <p:spPr/>
        <p:txBody>
          <a:bodyPr/>
          <a:lstStyle/>
          <a:p>
            <a:fld id="{2BB0494D-E429-4893-AB4B-44D524B8E54C}" type="datetimeFigureOut">
              <a:rPr lang="en-US" smtClean="0"/>
              <a:t>8/14/2021</a:t>
            </a:fld>
            <a:endParaRPr lang="en-US"/>
          </a:p>
        </p:txBody>
      </p:sp>
      <p:sp>
        <p:nvSpPr>
          <p:cNvPr id="8" name="Footer Placeholder 7">
            <a:extLst>
              <a:ext uri="{FF2B5EF4-FFF2-40B4-BE49-F238E27FC236}">
                <a16:creationId xmlns:a16="http://schemas.microsoft.com/office/drawing/2014/main" id="{8352CC64-77D2-411B-9E53-E6E8C2ABF7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8EDED3-D8A0-4299-914A-786C84A5E1B9}"/>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127459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19385-2494-434A-ADE8-282230E496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9F89D3-07AE-433F-BE57-E12C78E6AF96}"/>
              </a:ext>
            </a:extLst>
          </p:cNvPr>
          <p:cNvSpPr>
            <a:spLocks noGrp="1"/>
          </p:cNvSpPr>
          <p:nvPr>
            <p:ph type="dt" sz="half" idx="10"/>
          </p:nvPr>
        </p:nvSpPr>
        <p:spPr/>
        <p:txBody>
          <a:bodyPr/>
          <a:lstStyle/>
          <a:p>
            <a:fld id="{2BB0494D-E429-4893-AB4B-44D524B8E54C}" type="datetimeFigureOut">
              <a:rPr lang="en-US" smtClean="0"/>
              <a:t>8/14/2021</a:t>
            </a:fld>
            <a:endParaRPr lang="en-US"/>
          </a:p>
        </p:txBody>
      </p:sp>
      <p:sp>
        <p:nvSpPr>
          <p:cNvPr id="4" name="Footer Placeholder 3">
            <a:extLst>
              <a:ext uri="{FF2B5EF4-FFF2-40B4-BE49-F238E27FC236}">
                <a16:creationId xmlns:a16="http://schemas.microsoft.com/office/drawing/2014/main" id="{CFE7289D-2B98-4B74-8F4C-F860A13F01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9BD9D8-7299-4AFE-9131-82C4E9330D5F}"/>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41644731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1D673F-B036-4640-ACC5-1D1CA363AE14}"/>
              </a:ext>
            </a:extLst>
          </p:cNvPr>
          <p:cNvSpPr>
            <a:spLocks noGrp="1"/>
          </p:cNvSpPr>
          <p:nvPr>
            <p:ph type="dt" sz="half" idx="10"/>
          </p:nvPr>
        </p:nvSpPr>
        <p:spPr/>
        <p:txBody>
          <a:bodyPr/>
          <a:lstStyle/>
          <a:p>
            <a:fld id="{2BB0494D-E429-4893-AB4B-44D524B8E54C}" type="datetimeFigureOut">
              <a:rPr lang="en-US" smtClean="0"/>
              <a:t>8/14/2021</a:t>
            </a:fld>
            <a:endParaRPr lang="en-US"/>
          </a:p>
        </p:txBody>
      </p:sp>
      <p:sp>
        <p:nvSpPr>
          <p:cNvPr id="3" name="Footer Placeholder 2">
            <a:extLst>
              <a:ext uri="{FF2B5EF4-FFF2-40B4-BE49-F238E27FC236}">
                <a16:creationId xmlns:a16="http://schemas.microsoft.com/office/drawing/2014/main" id="{83B0E3AA-DC93-4944-8F0E-A33649EBB1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B898D5-67F2-4EBE-A7E4-4CF55A6D376D}"/>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29777690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91689-673F-4D07-BBC7-A4B9AF4A98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30CD21-C1CB-453C-89C0-2930F40C47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317DDD-7997-420F-A6EF-385006ECCD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8DAB1-6FFC-4DCD-8958-F3AA1AA3AAFB}"/>
              </a:ext>
            </a:extLst>
          </p:cNvPr>
          <p:cNvSpPr>
            <a:spLocks noGrp="1"/>
          </p:cNvSpPr>
          <p:nvPr>
            <p:ph type="dt" sz="half" idx="10"/>
          </p:nvPr>
        </p:nvSpPr>
        <p:spPr/>
        <p:txBody>
          <a:bodyPr/>
          <a:lstStyle/>
          <a:p>
            <a:fld id="{2BB0494D-E429-4893-AB4B-44D524B8E54C}" type="datetimeFigureOut">
              <a:rPr lang="en-US" smtClean="0"/>
              <a:t>8/14/2021</a:t>
            </a:fld>
            <a:endParaRPr lang="en-US"/>
          </a:p>
        </p:txBody>
      </p:sp>
      <p:sp>
        <p:nvSpPr>
          <p:cNvPr id="6" name="Footer Placeholder 5">
            <a:extLst>
              <a:ext uri="{FF2B5EF4-FFF2-40B4-BE49-F238E27FC236}">
                <a16:creationId xmlns:a16="http://schemas.microsoft.com/office/drawing/2014/main" id="{1D5A90E2-C945-4F8F-A835-20F9A7ADA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08AB77-06ED-4B34-AEE2-B52A62556A2D}"/>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9925523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C4464-A3E1-4A9D-A696-A5EEAF204B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8597CD-1EF3-408E-A8FE-D634F36648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98F071-92CD-4312-801A-98EE36CD9D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5B083F-9DCE-4E5A-8568-B5E6D487AE56}"/>
              </a:ext>
            </a:extLst>
          </p:cNvPr>
          <p:cNvSpPr>
            <a:spLocks noGrp="1"/>
          </p:cNvSpPr>
          <p:nvPr>
            <p:ph type="dt" sz="half" idx="10"/>
          </p:nvPr>
        </p:nvSpPr>
        <p:spPr/>
        <p:txBody>
          <a:bodyPr/>
          <a:lstStyle/>
          <a:p>
            <a:fld id="{2BB0494D-E429-4893-AB4B-44D524B8E54C}" type="datetimeFigureOut">
              <a:rPr lang="en-US" smtClean="0"/>
              <a:t>8/14/2021</a:t>
            </a:fld>
            <a:endParaRPr lang="en-US"/>
          </a:p>
        </p:txBody>
      </p:sp>
      <p:sp>
        <p:nvSpPr>
          <p:cNvPr id="6" name="Footer Placeholder 5">
            <a:extLst>
              <a:ext uri="{FF2B5EF4-FFF2-40B4-BE49-F238E27FC236}">
                <a16:creationId xmlns:a16="http://schemas.microsoft.com/office/drawing/2014/main" id="{42D3BF39-06CC-4611-BC42-DEA44959E9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B0ED23-9F05-47A0-8176-BD1D61F4753C}"/>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34766951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C5F46-ABA5-466F-834A-A6C42FE58E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8553C3-9173-4409-9396-819942A0AA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F9A21-3E98-4879-BA86-CC11A1B984AB}"/>
              </a:ext>
            </a:extLst>
          </p:cNvPr>
          <p:cNvSpPr>
            <a:spLocks noGrp="1"/>
          </p:cNvSpPr>
          <p:nvPr>
            <p:ph type="dt" sz="half" idx="10"/>
          </p:nvPr>
        </p:nvSpPr>
        <p:spPr/>
        <p:txBody>
          <a:bodyPr/>
          <a:lstStyle/>
          <a:p>
            <a:fld id="{2BB0494D-E429-4893-AB4B-44D524B8E54C}" type="datetimeFigureOut">
              <a:rPr lang="en-US" smtClean="0"/>
              <a:t>8/14/2021</a:t>
            </a:fld>
            <a:endParaRPr lang="en-US"/>
          </a:p>
        </p:txBody>
      </p:sp>
      <p:sp>
        <p:nvSpPr>
          <p:cNvPr id="5" name="Footer Placeholder 4">
            <a:extLst>
              <a:ext uri="{FF2B5EF4-FFF2-40B4-BE49-F238E27FC236}">
                <a16:creationId xmlns:a16="http://schemas.microsoft.com/office/drawing/2014/main" id="{184585CC-30F0-4DB9-B1F0-B0926ADBD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343DD6-68ED-4291-8CCC-F8ADDC4EEB22}"/>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1429467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948A33-97D7-492A-82DB-5BE072FAC2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2B9F8A-4319-40E6-ADB4-C286B03BD8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283D53-2041-41C5-BFC4-5DF4F297B62A}"/>
              </a:ext>
            </a:extLst>
          </p:cNvPr>
          <p:cNvSpPr>
            <a:spLocks noGrp="1"/>
          </p:cNvSpPr>
          <p:nvPr>
            <p:ph type="dt" sz="half" idx="10"/>
          </p:nvPr>
        </p:nvSpPr>
        <p:spPr/>
        <p:txBody>
          <a:bodyPr/>
          <a:lstStyle/>
          <a:p>
            <a:fld id="{2BB0494D-E429-4893-AB4B-44D524B8E54C}" type="datetimeFigureOut">
              <a:rPr lang="en-US" smtClean="0"/>
              <a:t>8/14/2021</a:t>
            </a:fld>
            <a:endParaRPr lang="en-US"/>
          </a:p>
        </p:txBody>
      </p:sp>
      <p:sp>
        <p:nvSpPr>
          <p:cNvPr id="5" name="Footer Placeholder 4">
            <a:extLst>
              <a:ext uri="{FF2B5EF4-FFF2-40B4-BE49-F238E27FC236}">
                <a16:creationId xmlns:a16="http://schemas.microsoft.com/office/drawing/2014/main" id="{91E3D5AE-78D8-4D6C-9853-130D05A046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39767-8D5B-466B-8AE1-29BF3AFCDA1E}"/>
              </a:ext>
            </a:extLst>
          </p:cNvPr>
          <p:cNvSpPr>
            <a:spLocks noGrp="1"/>
          </p:cNvSpPr>
          <p:nvPr>
            <p:ph type="sldNum" sz="quarter" idx="12"/>
          </p:nvPr>
        </p:nvSpPr>
        <p:spPr/>
        <p:txBody>
          <a:bodyPr/>
          <a:lstStyle/>
          <a:p>
            <a:fld id="{8A86AD5C-9575-4FD1-83CF-80683F9FF6E2}" type="slidenum">
              <a:rPr lang="en-US" smtClean="0"/>
              <a:t>‹#›</a:t>
            </a:fld>
            <a:endParaRPr lang="en-US"/>
          </a:p>
        </p:txBody>
      </p:sp>
    </p:spTree>
    <p:extLst>
      <p:ext uri="{BB962C8B-B14F-4D97-AF65-F5344CB8AC3E}">
        <p14:creationId xmlns:p14="http://schemas.microsoft.com/office/powerpoint/2010/main" val="2657235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9AD623-ADBD-455F-A2BC-1666B74836ED}" type="datetimeFigureOut">
              <a:rPr lang="en-US" smtClean="0"/>
              <a:t>8/14/2021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378561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9AD623-ADBD-455F-A2BC-1666B74836ED}" type="datetimeFigureOut">
              <a:rPr lang="en-US" smtClean="0"/>
              <a:t>8/14/2021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921893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AD623-ADBD-455F-A2BC-1666B74836ED}" type="datetimeFigureOut">
              <a:rPr lang="en-US" smtClean="0"/>
              <a:t>8/14/2021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590722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8/14/2021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154964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8/14/2021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755408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AD623-ADBD-455F-A2BC-1666B74836ED}" type="datetimeFigureOut">
              <a:rPr lang="en-US" smtClean="0"/>
              <a:t>8/14/2021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2E478-07CF-4AAB-9E8C-16D9BB6BF7D9}" type="slidenum">
              <a:rPr lang="en-US" smtClean="0"/>
              <a:t>‹#›</a:t>
            </a:fld>
            <a:endParaRPr lang="en-US"/>
          </a:p>
        </p:txBody>
      </p:sp>
    </p:spTree>
    <p:extLst>
      <p:ext uri="{BB962C8B-B14F-4D97-AF65-F5344CB8AC3E}">
        <p14:creationId xmlns:p14="http://schemas.microsoft.com/office/powerpoint/2010/main" val="3202270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8/14/2021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47465917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ctr" defTabSz="1219170" rtl="0" eaLnBrk="1" latinLnBrk="0" hangingPunct="1">
        <a:spcBef>
          <a:spcPct val="0"/>
        </a:spcBef>
        <a:buNone/>
        <a:defRPr sz="5867" kern="1200">
          <a:solidFill>
            <a:srgbClr val="1B1B1B"/>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1B1B1B"/>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1B1B1B"/>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C4C0BE6-7230-4C73-A77C-8F976162F8B7}"/>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E20100C7-D979-40B0-B4B7-292BEAD77CA8}"/>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87FBBDA8-31BC-45B2-BB8B-8C9F208321D5}"/>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9AC15C2-410F-4102-9CC2-F59B7ABC62B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F28A5BFC-9BA3-47C6-A26C-F605BF903629}"/>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83E9B356-1EC1-4ABA-8BBD-F315977E4010}" type="slidenum">
              <a:rPr lang="en-US" altLang="en-US"/>
              <a:pPr/>
              <a:t>‹#›</a:t>
            </a:fld>
            <a:endParaRPr lang="en-US" altLang="en-US"/>
          </a:p>
        </p:txBody>
      </p:sp>
    </p:spTree>
    <p:extLst>
      <p:ext uri="{BB962C8B-B14F-4D97-AF65-F5344CB8AC3E}">
        <p14:creationId xmlns:p14="http://schemas.microsoft.com/office/powerpoint/2010/main" val="23412876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A7F26F6-1F53-4858-A434-D06CF1B8D61D}"/>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5B250FF9-ADEA-4C16-B2A6-3433556490D6}"/>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9B6C16D9-53ED-4C26-9271-9C6013865E4C}"/>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7949542A-C578-40D2-A8FB-F277DEACCA99}"/>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7FF76DA9-A5B8-454B-913A-B033B255A492}"/>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ED2B68C2-B0C2-4B06-81DA-86D8CD3DF53C}" type="slidenum">
              <a:rPr lang="en-US" altLang="en-US"/>
              <a:pPr/>
              <a:t>‹#›</a:t>
            </a:fld>
            <a:endParaRPr lang="en-US" altLang="en-US"/>
          </a:p>
        </p:txBody>
      </p:sp>
    </p:spTree>
    <p:extLst>
      <p:ext uri="{BB962C8B-B14F-4D97-AF65-F5344CB8AC3E}">
        <p14:creationId xmlns:p14="http://schemas.microsoft.com/office/powerpoint/2010/main" val="16805622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74501C-AB3A-4EE0-A11E-060617F99E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8270-FB12-480A-8878-184F75318A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241BB-CFB2-4613-830E-9F3CA8C441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0494D-E429-4893-AB4B-44D524B8E54C}" type="datetimeFigureOut">
              <a:rPr lang="en-US" smtClean="0"/>
              <a:t>8/14/2021</a:t>
            </a:fld>
            <a:endParaRPr lang="en-US"/>
          </a:p>
        </p:txBody>
      </p:sp>
      <p:sp>
        <p:nvSpPr>
          <p:cNvPr id="5" name="Footer Placeholder 4">
            <a:extLst>
              <a:ext uri="{FF2B5EF4-FFF2-40B4-BE49-F238E27FC236}">
                <a16:creationId xmlns:a16="http://schemas.microsoft.com/office/drawing/2014/main" id="{877FFCF8-36A2-48D2-B803-83DF792F27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DBB13B-358C-41E1-9AC6-7FAE33D7C9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6AD5C-9575-4FD1-83CF-80683F9FF6E2}" type="slidenum">
              <a:rPr lang="en-US" smtClean="0"/>
              <a:t>‹#›</a:t>
            </a:fld>
            <a:endParaRPr lang="en-US"/>
          </a:p>
        </p:txBody>
      </p:sp>
    </p:spTree>
    <p:extLst>
      <p:ext uri="{BB962C8B-B14F-4D97-AF65-F5344CB8AC3E}">
        <p14:creationId xmlns:p14="http://schemas.microsoft.com/office/powerpoint/2010/main" val="4726364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5.xml"/></Relationships>
</file>

<file path=ppt/slides/_rels/slide10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3" Type="http://schemas.openxmlformats.org/officeDocument/2006/relationships/hyperlink" Target="https://biblia.com/bible/nkjv/ephesians/1/7-10#footnote9" TargetMode="External"/><Relationship Id="rId2" Type="http://schemas.openxmlformats.org/officeDocument/2006/relationships/hyperlink" Target="https://biblia.com/bible/nkjv/ephesians/1/7-10#footnote8" TargetMode="Externa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9.xml"/></Relationships>
</file>

<file path=ppt/slides/_rels/slide9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5.xml"/></Relationships>
</file>

<file path=ppt/slides/_rels/slide9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20844" y="2055561"/>
            <a:ext cx="5939405" cy="3131889"/>
          </a:xfrm>
        </p:spPr>
        <p:txBody>
          <a:bodyPr>
            <a:noAutofit/>
          </a:bodyPr>
          <a:lstStyle/>
          <a:p>
            <a:r>
              <a:rPr lang="en-US" sz="8800" b="1" dirty="0">
                <a:latin typeface="Aharoni" panose="02010803020104030203" pitchFamily="2" charset="-79"/>
                <a:cs typeface="Aharoni" panose="02010803020104030203" pitchFamily="2" charset="-79"/>
              </a:rPr>
              <a:t>WELCOME</a:t>
            </a:r>
          </a:p>
        </p:txBody>
      </p:sp>
      <p:sp>
        <p:nvSpPr>
          <p:cNvPr id="2" name="TextBox 1">
            <a:extLst>
              <a:ext uri="{FF2B5EF4-FFF2-40B4-BE49-F238E27FC236}">
                <a16:creationId xmlns:a16="http://schemas.microsoft.com/office/drawing/2014/main" id="{1516ABC1-372C-4C62-81CF-8BC3E9EEA774}"/>
              </a:ext>
            </a:extLst>
          </p:cNvPr>
          <p:cNvSpPr txBox="1"/>
          <p:nvPr/>
        </p:nvSpPr>
        <p:spPr>
          <a:xfrm>
            <a:off x="5975682" y="4121412"/>
            <a:ext cx="522972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THANKS FOR JOINING US!</a:t>
            </a:r>
          </a:p>
        </p:txBody>
      </p:sp>
    </p:spTree>
    <p:extLst>
      <p:ext uri="{BB962C8B-B14F-4D97-AF65-F5344CB8AC3E}">
        <p14:creationId xmlns:p14="http://schemas.microsoft.com/office/powerpoint/2010/main" val="2636186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C3A2D014-93EC-4A1E-8294-B50FC85E259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Redeemed - Sweet is the Song</a:t>
            </a:r>
            <a:endParaRPr lang="en-US">
              <a:ea typeface="+mj-ea"/>
            </a:endParaRPr>
          </a:p>
        </p:txBody>
      </p:sp>
      <p:pic>
        <p:nvPicPr>
          <p:cNvPr id="4098" name="Picture 3" descr="Redeemed-Sweet is-pp">
            <a:extLst>
              <a:ext uri="{FF2B5EF4-FFF2-40B4-BE49-F238E27FC236}">
                <a16:creationId xmlns:a16="http://schemas.microsoft.com/office/drawing/2014/main" id="{55184A0B-65CF-4446-AB56-C48663A19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84586EB2-83E2-4960-948B-C40FF2983FCF}"/>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195589" name="Text Box 5">
            <a:extLst>
              <a:ext uri="{FF2B5EF4-FFF2-40B4-BE49-F238E27FC236}">
                <a16:creationId xmlns:a16="http://schemas.microsoft.com/office/drawing/2014/main" id="{A076CEE4-B206-4FAA-BD66-2FBE8418C4C1}"/>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
        <p:nvSpPr>
          <p:cNvPr id="195590" name="Text Box 6">
            <a:extLst>
              <a:ext uri="{FF2B5EF4-FFF2-40B4-BE49-F238E27FC236}">
                <a16:creationId xmlns:a16="http://schemas.microsoft.com/office/drawing/2014/main" id="{56CDFD65-6891-460D-AD97-EF9114F251BF}"/>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hape, schematic, arrow&#10;&#10;Description automatically generated">
            <a:extLst>
              <a:ext uri="{FF2B5EF4-FFF2-40B4-BE49-F238E27FC236}">
                <a16:creationId xmlns:a16="http://schemas.microsoft.com/office/drawing/2014/main" id="{7A1F2B79-8B2E-4477-9312-1AEA248A0CBC}"/>
              </a:ext>
            </a:extLst>
          </p:cNvPr>
          <p:cNvPicPr>
            <a:picLocks noChangeAspect="1"/>
          </p:cNvPicPr>
          <p:nvPr/>
        </p:nvPicPr>
        <p:blipFill rotWithShape="1">
          <a:blip r:embed="rId2">
            <a:extLst>
              <a:ext uri="{28A0092B-C50C-407E-A947-70E740481C1C}">
                <a14:useLocalDpi xmlns:a14="http://schemas.microsoft.com/office/drawing/2010/main" val="0"/>
              </a:ext>
            </a:extLst>
          </a:blip>
          <a:srcRect t="7596"/>
          <a:stretch/>
        </p:blipFill>
        <p:spPr>
          <a:xfrm>
            <a:off x="305971" y="487045"/>
            <a:ext cx="11506200" cy="5989955"/>
          </a:xfrm>
          <a:prstGeom prst="rect">
            <a:avLst/>
          </a:prstGeom>
        </p:spPr>
      </p:pic>
    </p:spTree>
    <p:extLst>
      <p:ext uri="{BB962C8B-B14F-4D97-AF65-F5344CB8AC3E}">
        <p14:creationId xmlns:p14="http://schemas.microsoft.com/office/powerpoint/2010/main" val="16896948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9DACB8E2-6C7B-4ADA-8936-E5D007323781}"/>
              </a:ext>
            </a:extLst>
          </p:cNvPr>
          <p:cNvPicPr>
            <a:picLocks noChangeAspect="1"/>
          </p:cNvPicPr>
          <p:nvPr/>
        </p:nvPicPr>
        <p:blipFill rotWithShape="1">
          <a:blip r:embed="rId2">
            <a:extLst>
              <a:ext uri="{28A0092B-C50C-407E-A947-70E740481C1C}">
                <a14:useLocalDpi xmlns:a14="http://schemas.microsoft.com/office/drawing/2010/main" val="0"/>
              </a:ext>
            </a:extLst>
          </a:blip>
          <a:srcRect t="6904"/>
          <a:stretch/>
        </p:blipFill>
        <p:spPr>
          <a:xfrm>
            <a:off x="320047" y="442166"/>
            <a:ext cx="11506200" cy="6034834"/>
          </a:xfrm>
          <a:prstGeom prst="rect">
            <a:avLst/>
          </a:prstGeom>
        </p:spPr>
      </p:pic>
    </p:spTree>
    <p:extLst>
      <p:ext uri="{BB962C8B-B14F-4D97-AF65-F5344CB8AC3E}">
        <p14:creationId xmlns:p14="http://schemas.microsoft.com/office/powerpoint/2010/main" val="11071842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7200" b="1" dirty="0">
                <a:latin typeface="Aharoni" panose="02010803020104030203" pitchFamily="2" charset="-79"/>
                <a:cs typeface="Aharoni" panose="02010803020104030203" pitchFamily="2" charset="-79"/>
              </a:rPr>
              <a:t>TONIGHT</a:t>
            </a:r>
            <a:br>
              <a:rPr lang="en-US" sz="7200" b="1" dirty="0">
                <a:latin typeface="Aharoni" panose="02010803020104030203" pitchFamily="2" charset="-79"/>
                <a:cs typeface="Aharoni" panose="02010803020104030203" pitchFamily="2" charset="-79"/>
              </a:rPr>
            </a:br>
            <a:r>
              <a:rPr lang="en-US" sz="7200" b="1" dirty="0">
                <a:latin typeface="Aharoni" panose="02010803020104030203" pitchFamily="2" charset="-79"/>
                <a:cs typeface="Aharoni" panose="02010803020104030203" pitchFamily="2" charset="-79"/>
              </a:rPr>
              <a:t>@ </a:t>
            </a:r>
            <a:r>
              <a:rPr lang="en-US" sz="8000" b="1" dirty="0">
                <a:latin typeface="Aharoni" panose="02010803020104030203" pitchFamily="2" charset="-79"/>
                <a:cs typeface="Aharoni" panose="02010803020104030203" pitchFamily="2" charset="-79"/>
              </a:rPr>
              <a:t>6:00</a:t>
            </a:r>
            <a:r>
              <a:rPr lang="en-US" sz="7200" b="1" dirty="0">
                <a:latin typeface="Aharoni" panose="02010803020104030203" pitchFamily="2" charset="-79"/>
                <a:cs typeface="Aharoni" panose="02010803020104030203" pitchFamily="2" charset="-79"/>
              </a:rPr>
              <a:t> pm</a:t>
            </a:r>
          </a:p>
        </p:txBody>
      </p:sp>
      <p:sp>
        <p:nvSpPr>
          <p:cNvPr id="2" name="TextBox 1">
            <a:extLst>
              <a:ext uri="{FF2B5EF4-FFF2-40B4-BE49-F238E27FC236}">
                <a16:creationId xmlns:a16="http://schemas.microsoft.com/office/drawing/2014/main" id="{E870615F-9801-4D76-91BB-D383230ECED9}"/>
              </a:ext>
            </a:extLst>
          </p:cNvPr>
          <p:cNvSpPr txBox="1"/>
          <p:nvPr/>
        </p:nvSpPr>
        <p:spPr>
          <a:xfrm>
            <a:off x="5105771" y="4994944"/>
            <a:ext cx="644488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HOPE TO SEE YOU THERE!</a:t>
            </a:r>
          </a:p>
        </p:txBody>
      </p:sp>
      <p:sp>
        <p:nvSpPr>
          <p:cNvPr id="4" name="TextBox 3">
            <a:extLst>
              <a:ext uri="{FF2B5EF4-FFF2-40B4-BE49-F238E27FC236}">
                <a16:creationId xmlns:a16="http://schemas.microsoft.com/office/drawing/2014/main" id="{C6E84042-7E3C-43C3-867F-5660DFEFEE2A}"/>
              </a:ext>
            </a:extLst>
          </p:cNvPr>
          <p:cNvSpPr txBox="1"/>
          <p:nvPr/>
        </p:nvSpPr>
        <p:spPr>
          <a:xfrm>
            <a:off x="5105771" y="1155169"/>
            <a:ext cx="644488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EVENING WORSHIP</a:t>
            </a:r>
          </a:p>
        </p:txBody>
      </p:sp>
    </p:spTree>
    <p:extLst>
      <p:ext uri="{BB962C8B-B14F-4D97-AF65-F5344CB8AC3E}">
        <p14:creationId xmlns:p14="http://schemas.microsoft.com/office/powerpoint/2010/main" val="5859160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PRINCIPLE</a:t>
            </a:r>
          </a:p>
        </p:txBody>
      </p:sp>
      <p:sp>
        <p:nvSpPr>
          <p:cNvPr id="4" name="TextBox 3">
            <a:extLst>
              <a:ext uri="{FF2B5EF4-FFF2-40B4-BE49-F238E27FC236}">
                <a16:creationId xmlns:a16="http://schemas.microsoft.com/office/drawing/2014/main" id="{189CDE61-2286-4BC9-B845-E3831DC46703}"/>
              </a:ext>
            </a:extLst>
          </p:cNvPr>
          <p:cNvSpPr txBox="1"/>
          <p:nvPr/>
        </p:nvSpPr>
        <p:spPr>
          <a:xfrm>
            <a:off x="895777" y="2203098"/>
            <a:ext cx="10389558" cy="37856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God Condemns Idleness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Old Testament:</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Eccl. 10:18</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Prov. 14:23, 19:15, 31:27</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Ezek. 16:49 </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5316858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PRINCIPLE</a:t>
            </a:r>
          </a:p>
        </p:txBody>
      </p:sp>
      <p:sp>
        <p:nvSpPr>
          <p:cNvPr id="4" name="TextBox 3">
            <a:extLst>
              <a:ext uri="{FF2B5EF4-FFF2-40B4-BE49-F238E27FC236}">
                <a16:creationId xmlns:a16="http://schemas.microsoft.com/office/drawing/2014/main" id="{189CDE61-2286-4BC9-B845-E3831DC46703}"/>
              </a:ext>
            </a:extLst>
          </p:cNvPr>
          <p:cNvSpPr txBox="1"/>
          <p:nvPr/>
        </p:nvSpPr>
        <p:spPr>
          <a:xfrm>
            <a:off x="895777" y="1968137"/>
            <a:ext cx="10389558" cy="440120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God Condemns Idleness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New Testament:</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1 Tim. 1:6, 5:13, 6:20</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2 Tim. 2:16</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Titus 1:10</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Matt. 20:3ff</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2349709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APPLICATION</a:t>
            </a:r>
          </a:p>
        </p:txBody>
      </p:sp>
      <p:sp>
        <p:nvSpPr>
          <p:cNvPr id="4" name="TextBox 3">
            <a:extLst>
              <a:ext uri="{FF2B5EF4-FFF2-40B4-BE49-F238E27FC236}">
                <a16:creationId xmlns:a16="http://schemas.microsoft.com/office/drawing/2014/main" id="{189CDE61-2286-4BC9-B845-E3831DC46703}"/>
              </a:ext>
            </a:extLst>
          </p:cNvPr>
          <p:cNvSpPr txBox="1"/>
          <p:nvPr/>
        </p:nvSpPr>
        <p:spPr>
          <a:xfrm>
            <a:off x="895777" y="2262192"/>
            <a:ext cx="10389558" cy="36899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We Must Not Be Idle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In Works</a:t>
            </a:r>
          </a:p>
          <a:p>
            <a:pPr marL="571500" marR="0" lvl="0" indent="-5715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Acts 1:11</a:t>
            </a:r>
          </a:p>
          <a:p>
            <a:pPr marL="571500" marR="0" lvl="0" indent="-5715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Matt. 28:18-20</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31533728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APPLICATION</a:t>
            </a:r>
          </a:p>
        </p:txBody>
      </p:sp>
      <p:sp>
        <p:nvSpPr>
          <p:cNvPr id="4" name="TextBox 3">
            <a:extLst>
              <a:ext uri="{FF2B5EF4-FFF2-40B4-BE49-F238E27FC236}">
                <a16:creationId xmlns:a16="http://schemas.microsoft.com/office/drawing/2014/main" id="{189CDE61-2286-4BC9-B845-E3831DC46703}"/>
              </a:ext>
            </a:extLst>
          </p:cNvPr>
          <p:cNvSpPr txBox="1"/>
          <p:nvPr/>
        </p:nvSpPr>
        <p:spPr>
          <a:xfrm>
            <a:off x="895777" y="2262192"/>
            <a:ext cx="10389558" cy="36899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We Must Not Be Idle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In Giving To Good Works</a:t>
            </a:r>
          </a:p>
          <a:p>
            <a:pPr marL="571500" marR="0" lvl="0" indent="-5715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1 Tim. 6:18</a:t>
            </a:r>
          </a:p>
          <a:p>
            <a:pPr marL="571500" marR="0" lvl="0" indent="-5715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Rom. 12:13</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832093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a:extLst>
              <a:ext uri="{FF2B5EF4-FFF2-40B4-BE49-F238E27FC236}">
                <a16:creationId xmlns:a16="http://schemas.microsoft.com/office/drawing/2014/main" id="{598A2F6C-A674-4070-900C-D5AA2B8E6B3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Redeemed - Sweet is the Song</a:t>
            </a:r>
            <a:endParaRPr lang="en-US">
              <a:ea typeface="+mj-ea"/>
            </a:endParaRPr>
          </a:p>
        </p:txBody>
      </p:sp>
      <p:pic>
        <p:nvPicPr>
          <p:cNvPr id="5122" name="Picture 1027" descr="Redeemed-Sweet is-pp">
            <a:extLst>
              <a:ext uri="{FF2B5EF4-FFF2-40B4-BE49-F238E27FC236}">
                <a16:creationId xmlns:a16="http://schemas.microsoft.com/office/drawing/2014/main" id="{4F4F9FCC-D094-4740-9275-57550427E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1028">
            <a:extLst>
              <a:ext uri="{FF2B5EF4-FFF2-40B4-BE49-F238E27FC236}">
                <a16:creationId xmlns:a16="http://schemas.microsoft.com/office/drawing/2014/main" id="{02BF7560-DDEE-4346-A175-E2915D2955C6}"/>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4805" name="Text Box 1029">
            <a:extLst>
              <a:ext uri="{FF2B5EF4-FFF2-40B4-BE49-F238E27FC236}">
                <a16:creationId xmlns:a16="http://schemas.microsoft.com/office/drawing/2014/main" id="{E8E41CFE-400D-4A4D-BE6A-B7A47119A953}"/>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B9FD2CBA-F089-4F37-A8D7-44EA4630C2C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Redeemed - Sweet is the Song</a:t>
            </a:r>
            <a:endParaRPr lang="en-US">
              <a:ea typeface="+mj-ea"/>
            </a:endParaRPr>
          </a:p>
        </p:txBody>
      </p:sp>
      <p:pic>
        <p:nvPicPr>
          <p:cNvPr id="6146" name="Picture 6" descr="Redeemed-Sweet is-pp">
            <a:extLst>
              <a:ext uri="{FF2B5EF4-FFF2-40B4-BE49-F238E27FC236}">
                <a16:creationId xmlns:a16="http://schemas.microsoft.com/office/drawing/2014/main" id="{97918195-2660-41E3-AE08-DA7C2F84B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 Box 7">
            <a:extLst>
              <a:ext uri="{FF2B5EF4-FFF2-40B4-BE49-F238E27FC236}">
                <a16:creationId xmlns:a16="http://schemas.microsoft.com/office/drawing/2014/main" id="{F6C07D60-D5D6-4BED-9E57-9FF4800D5BDE}"/>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5832" name="Text Box 8">
            <a:extLst>
              <a:ext uri="{FF2B5EF4-FFF2-40B4-BE49-F238E27FC236}">
                <a16:creationId xmlns:a16="http://schemas.microsoft.com/office/drawing/2014/main" id="{A0D473CB-A3D1-428E-82F9-AADAC7F61554}"/>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3E17782C-9423-4DC0-99E5-1F05E2F2ECE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Redeemed - Sweet is the Song</a:t>
            </a:r>
            <a:endParaRPr lang="en-US">
              <a:ea typeface="+mj-ea"/>
            </a:endParaRPr>
          </a:p>
        </p:txBody>
      </p:sp>
      <p:pic>
        <p:nvPicPr>
          <p:cNvPr id="12290" name="Picture 9" descr="Redeemed-Sweet is-pp">
            <a:extLst>
              <a:ext uri="{FF2B5EF4-FFF2-40B4-BE49-F238E27FC236}">
                <a16:creationId xmlns:a16="http://schemas.microsoft.com/office/drawing/2014/main" id="{4C7D6E6A-0111-4416-AFEB-51584453B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90" name="Text Box 10">
            <a:extLst>
              <a:ext uri="{FF2B5EF4-FFF2-40B4-BE49-F238E27FC236}">
                <a16:creationId xmlns:a16="http://schemas.microsoft.com/office/drawing/2014/main" id="{EF5131EA-CD37-4959-9CEE-2867E6A547DD}"/>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199691" name="Text Box 11">
            <a:extLst>
              <a:ext uri="{FF2B5EF4-FFF2-40B4-BE49-F238E27FC236}">
                <a16:creationId xmlns:a16="http://schemas.microsoft.com/office/drawing/2014/main" id="{10DD5F05-4843-432A-A130-066D121D8FB0}"/>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3B098CB3-3ECF-4346-B577-25CD5F7D646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Redeemed - Sweet is the Song</a:t>
            </a:r>
            <a:endParaRPr lang="en-US">
              <a:ea typeface="+mj-ea"/>
            </a:endParaRPr>
          </a:p>
        </p:txBody>
      </p:sp>
      <p:pic>
        <p:nvPicPr>
          <p:cNvPr id="13314" name="Picture 6" descr="Redeemed-Sweet is-pp">
            <a:extLst>
              <a:ext uri="{FF2B5EF4-FFF2-40B4-BE49-F238E27FC236}">
                <a16:creationId xmlns:a16="http://schemas.microsoft.com/office/drawing/2014/main" id="{88E2D246-F103-4DD2-B22E-ECA1B2EC0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1" name="Text Box 7">
            <a:extLst>
              <a:ext uri="{FF2B5EF4-FFF2-40B4-BE49-F238E27FC236}">
                <a16:creationId xmlns:a16="http://schemas.microsoft.com/office/drawing/2014/main" id="{5F0AE68C-BB69-4393-9E56-41DF3D8D9A75}"/>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0712" name="Text Box 8">
            <a:extLst>
              <a:ext uri="{FF2B5EF4-FFF2-40B4-BE49-F238E27FC236}">
                <a16:creationId xmlns:a16="http://schemas.microsoft.com/office/drawing/2014/main" id="{E97D15DF-4050-4DE8-AFC3-F9A32D711E86}"/>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8E8517FB-0BE0-4983-A222-27947A1A75C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Redeemed - Sweet is the Song</a:t>
            </a:r>
            <a:endParaRPr lang="en-US">
              <a:ea typeface="+mj-ea"/>
            </a:endParaRPr>
          </a:p>
        </p:txBody>
      </p:sp>
      <p:pic>
        <p:nvPicPr>
          <p:cNvPr id="14338" name="Picture 3" descr="Redeemed-Sweet is-pp">
            <a:extLst>
              <a:ext uri="{FF2B5EF4-FFF2-40B4-BE49-F238E27FC236}">
                <a16:creationId xmlns:a16="http://schemas.microsoft.com/office/drawing/2014/main" id="{A1C46AE3-1854-48D3-90F6-8E5A16D2A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F98AAF39-7A7A-4B16-AE8F-88C3D1958F9A}"/>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1733" name="Text Box 5">
            <a:extLst>
              <a:ext uri="{FF2B5EF4-FFF2-40B4-BE49-F238E27FC236}">
                <a16:creationId xmlns:a16="http://schemas.microsoft.com/office/drawing/2014/main" id="{7489C847-6206-4C73-B3E5-BE00ED669E47}"/>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
        <p:nvSpPr>
          <p:cNvPr id="201734" name="Text Box 6">
            <a:extLst>
              <a:ext uri="{FF2B5EF4-FFF2-40B4-BE49-F238E27FC236}">
                <a16:creationId xmlns:a16="http://schemas.microsoft.com/office/drawing/2014/main" id="{C4AC51ED-9AE9-4C72-B16D-D0D8B797DFFD}"/>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F62CAF01-B378-4FBA-9B64-CB740EB2420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Redeemed - Sweet is the Song</a:t>
            </a:r>
            <a:endParaRPr lang="en-US">
              <a:ea typeface="+mj-ea"/>
            </a:endParaRPr>
          </a:p>
        </p:txBody>
      </p:sp>
      <p:pic>
        <p:nvPicPr>
          <p:cNvPr id="15362" name="Picture 3" descr="Redeemed-Sweet is-pp">
            <a:extLst>
              <a:ext uri="{FF2B5EF4-FFF2-40B4-BE49-F238E27FC236}">
                <a16:creationId xmlns:a16="http://schemas.microsoft.com/office/drawing/2014/main" id="{903D6C23-723C-4D64-8CD2-A0A34F9ED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42672B9B-D68B-4286-A14E-FFF0F2BD0C88}"/>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2757" name="Text Box 5">
            <a:extLst>
              <a:ext uri="{FF2B5EF4-FFF2-40B4-BE49-F238E27FC236}">
                <a16:creationId xmlns:a16="http://schemas.microsoft.com/office/drawing/2014/main" id="{B91C2926-96B3-46E0-9A2C-3CE3F4A34CD2}"/>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4C196498-1E10-4F82-B74D-A2D6621F9B1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Redeemed - Sweet is the Song</a:t>
            </a:r>
            <a:endParaRPr lang="en-US">
              <a:ea typeface="+mj-ea"/>
            </a:endParaRPr>
          </a:p>
        </p:txBody>
      </p:sp>
      <p:pic>
        <p:nvPicPr>
          <p:cNvPr id="16386" name="Picture 6" descr="Redeemed-Sweet is-pp">
            <a:extLst>
              <a:ext uri="{FF2B5EF4-FFF2-40B4-BE49-F238E27FC236}">
                <a16:creationId xmlns:a16="http://schemas.microsoft.com/office/drawing/2014/main" id="{C21A5919-B054-495D-9F35-33A3D40A0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3" name="Text Box 7">
            <a:extLst>
              <a:ext uri="{FF2B5EF4-FFF2-40B4-BE49-F238E27FC236}">
                <a16:creationId xmlns:a16="http://schemas.microsoft.com/office/drawing/2014/main" id="{6F5C4823-6A2B-4606-89C7-2B3779C1B091}"/>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3784" name="Text Box 8">
            <a:extLst>
              <a:ext uri="{FF2B5EF4-FFF2-40B4-BE49-F238E27FC236}">
                <a16:creationId xmlns:a16="http://schemas.microsoft.com/office/drawing/2014/main" id="{CBE944EC-3B49-4CB8-8EBA-A4889C6ADB49}"/>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167AB390-187C-4DF6-997A-0DFC13F137D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Blessed Jesus</a:t>
            </a:r>
            <a:endParaRPr lang="en-US">
              <a:ea typeface="+mj-ea"/>
            </a:endParaRPr>
          </a:p>
        </p:txBody>
      </p:sp>
      <p:pic>
        <p:nvPicPr>
          <p:cNvPr id="3074" name="Picture 6" descr="blessed jesus-pp">
            <a:extLst>
              <a:ext uri="{FF2B5EF4-FFF2-40B4-BE49-F238E27FC236}">
                <a16:creationId xmlns:a16="http://schemas.microsoft.com/office/drawing/2014/main" id="{AC8374C9-0E0C-4956-8EF8-05171A009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7" name="Text Box 7">
            <a:extLst>
              <a:ext uri="{FF2B5EF4-FFF2-40B4-BE49-F238E27FC236}">
                <a16:creationId xmlns:a16="http://schemas.microsoft.com/office/drawing/2014/main" id="{8AA9A61A-9D92-469A-91F4-B0B27349259E}"/>
              </a:ext>
            </a:extLst>
          </p:cNvPr>
          <p:cNvSpPr txBox="1">
            <a:spLocks noChangeArrowheads="1"/>
          </p:cNvSpPr>
          <p:nvPr/>
        </p:nvSpPr>
        <p:spPr bwMode="auto">
          <a:xfrm>
            <a:off x="101600" y="76201"/>
            <a:ext cx="25250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Blessed Jesus</a:t>
            </a:r>
            <a:endParaRPr lang="en-US" sz="3200">
              <a:solidFill>
                <a:srgbClr val="000000"/>
              </a:solidFill>
              <a:latin typeface="Times" charset="0"/>
              <a:ea typeface="ＭＳ Ｐゴシック" charset="0"/>
            </a:endParaRPr>
          </a:p>
        </p:txBody>
      </p:sp>
      <p:sp>
        <p:nvSpPr>
          <p:cNvPr id="133128" name="Text Box 8">
            <a:extLst>
              <a:ext uri="{FF2B5EF4-FFF2-40B4-BE49-F238E27FC236}">
                <a16:creationId xmlns:a16="http://schemas.microsoft.com/office/drawing/2014/main" id="{1B9DF65F-F394-4C84-86CB-4C87C4F0A7C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218</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76AF1573-6E13-4BBF-BCB2-45A01C3E2FB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Blessed Jesus</a:t>
            </a:r>
            <a:endParaRPr lang="en-US">
              <a:ea typeface="+mj-ea"/>
            </a:endParaRPr>
          </a:p>
        </p:txBody>
      </p:sp>
      <p:pic>
        <p:nvPicPr>
          <p:cNvPr id="5122" name="Picture 3" descr="blessed jesus-pp">
            <a:extLst>
              <a:ext uri="{FF2B5EF4-FFF2-40B4-BE49-F238E27FC236}">
                <a16:creationId xmlns:a16="http://schemas.microsoft.com/office/drawing/2014/main" id="{23F0BA3E-0D2C-4C2E-A577-4D7119CE4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4">
            <a:extLst>
              <a:ext uri="{FF2B5EF4-FFF2-40B4-BE49-F238E27FC236}">
                <a16:creationId xmlns:a16="http://schemas.microsoft.com/office/drawing/2014/main" id="{B2316BEE-CBC1-43C7-9F9D-8DCB95B18CE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218</a:t>
            </a:r>
            <a:endParaRPr lang="en-US" sz="3200">
              <a:solidFill>
                <a:srgbClr val="000000"/>
              </a:solidFill>
              <a:latin typeface="Times" charset="0"/>
              <a:ea typeface="ＭＳ Ｐゴシック" charset="0"/>
            </a:endParaRPr>
          </a:p>
        </p:txBody>
      </p:sp>
      <p:sp>
        <p:nvSpPr>
          <p:cNvPr id="134149" name="Text Box 5">
            <a:extLst>
              <a:ext uri="{FF2B5EF4-FFF2-40B4-BE49-F238E27FC236}">
                <a16:creationId xmlns:a16="http://schemas.microsoft.com/office/drawing/2014/main" id="{F2E855E8-F33D-4EB5-B381-C128280C2A3E}"/>
              </a:ext>
            </a:extLst>
          </p:cNvPr>
          <p:cNvSpPr txBox="1">
            <a:spLocks noChangeArrowheads="1"/>
          </p:cNvSpPr>
          <p:nvPr/>
        </p:nvSpPr>
        <p:spPr bwMode="auto">
          <a:xfrm>
            <a:off x="101600" y="76201"/>
            <a:ext cx="25250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Blessed Jesus</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C1F44C1-6650-4B35-9B9D-FE39B2EF073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We Shall Assemble</a:t>
            </a:r>
            <a:endParaRPr lang="en-US">
              <a:ea typeface="+mj-ea"/>
            </a:endParaRPr>
          </a:p>
        </p:txBody>
      </p:sp>
      <p:pic>
        <p:nvPicPr>
          <p:cNvPr id="2" name="Picture 63" descr="We Shall Assemble-pp">
            <a:extLst>
              <a:ext uri="{FF2B5EF4-FFF2-40B4-BE49-F238E27FC236}">
                <a16:creationId xmlns:a16="http://schemas.microsoft.com/office/drawing/2014/main" id="{3DAFFC55-B740-4A52-A2D3-638FA08A9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FBFE2455-9333-4CC5-A4FA-AADE2C12D91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718</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577BBF98-3051-493A-A024-353F1E5E501F}"/>
              </a:ext>
            </a:extLst>
          </p:cNvPr>
          <p:cNvSpPr txBox="1">
            <a:spLocks noChangeArrowheads="1"/>
          </p:cNvSpPr>
          <p:nvPr/>
        </p:nvSpPr>
        <p:spPr bwMode="auto">
          <a:xfrm>
            <a:off x="101601" y="76201"/>
            <a:ext cx="349127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Shall Assemble</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F8BAD819-DBC3-4E9B-B329-F32250BFEED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Blessed Jesus</a:t>
            </a:r>
            <a:endParaRPr lang="en-US">
              <a:ea typeface="+mj-ea"/>
            </a:endParaRPr>
          </a:p>
        </p:txBody>
      </p:sp>
      <p:pic>
        <p:nvPicPr>
          <p:cNvPr id="7170" name="Picture 6" descr="blessed jesus-pp">
            <a:extLst>
              <a:ext uri="{FF2B5EF4-FFF2-40B4-BE49-F238E27FC236}">
                <a16:creationId xmlns:a16="http://schemas.microsoft.com/office/drawing/2014/main" id="{E9CDA264-3B37-4709-8D64-31594AC75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 Box 7">
            <a:extLst>
              <a:ext uri="{FF2B5EF4-FFF2-40B4-BE49-F238E27FC236}">
                <a16:creationId xmlns:a16="http://schemas.microsoft.com/office/drawing/2014/main" id="{35380F73-F275-4AC4-B913-5FF72A7A7D6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218</a:t>
            </a:r>
            <a:endParaRPr lang="en-US" sz="3200">
              <a:solidFill>
                <a:srgbClr val="000000"/>
              </a:solidFill>
              <a:latin typeface="Times" charset="0"/>
              <a:ea typeface="ＭＳ Ｐゴシック" charset="0"/>
            </a:endParaRPr>
          </a:p>
        </p:txBody>
      </p:sp>
      <p:sp>
        <p:nvSpPr>
          <p:cNvPr id="138248" name="Text Box 8">
            <a:extLst>
              <a:ext uri="{FF2B5EF4-FFF2-40B4-BE49-F238E27FC236}">
                <a16:creationId xmlns:a16="http://schemas.microsoft.com/office/drawing/2014/main" id="{4B62D007-FDBC-4E13-B3EE-9DBE3CE5E198}"/>
              </a:ext>
            </a:extLst>
          </p:cNvPr>
          <p:cNvSpPr txBox="1">
            <a:spLocks noChangeArrowheads="1"/>
          </p:cNvSpPr>
          <p:nvPr/>
        </p:nvSpPr>
        <p:spPr bwMode="auto">
          <a:xfrm>
            <a:off x="101600" y="76201"/>
            <a:ext cx="25250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Blessed Jesus</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1AD62B7F-E655-4E9D-BA62-F7004A32B65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Blessed Jesus</a:t>
            </a:r>
            <a:endParaRPr lang="en-US">
              <a:ea typeface="+mj-ea"/>
            </a:endParaRPr>
          </a:p>
        </p:txBody>
      </p:sp>
      <p:pic>
        <p:nvPicPr>
          <p:cNvPr id="9218" name="Picture 3" descr="blessed jesus-pp">
            <a:extLst>
              <a:ext uri="{FF2B5EF4-FFF2-40B4-BE49-F238E27FC236}">
                <a16:creationId xmlns:a16="http://schemas.microsoft.com/office/drawing/2014/main" id="{0B938E0D-69AF-40AF-9A06-09B61B9B5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4">
            <a:extLst>
              <a:ext uri="{FF2B5EF4-FFF2-40B4-BE49-F238E27FC236}">
                <a16:creationId xmlns:a16="http://schemas.microsoft.com/office/drawing/2014/main" id="{852C3F4B-B645-439D-ADBB-5E6544F9B9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218</a:t>
            </a:r>
            <a:endParaRPr lang="en-US" sz="3200">
              <a:solidFill>
                <a:srgbClr val="000000"/>
              </a:solidFill>
              <a:latin typeface="Times" charset="0"/>
              <a:ea typeface="ＭＳ Ｐゴシック" charset="0"/>
            </a:endParaRPr>
          </a:p>
        </p:txBody>
      </p:sp>
      <p:sp>
        <p:nvSpPr>
          <p:cNvPr id="135173" name="Text Box 5">
            <a:extLst>
              <a:ext uri="{FF2B5EF4-FFF2-40B4-BE49-F238E27FC236}">
                <a16:creationId xmlns:a16="http://schemas.microsoft.com/office/drawing/2014/main" id="{75D0E0EF-C4EC-41DA-9AFC-2B52404FB305}"/>
              </a:ext>
            </a:extLst>
          </p:cNvPr>
          <p:cNvSpPr txBox="1">
            <a:spLocks noChangeArrowheads="1"/>
          </p:cNvSpPr>
          <p:nvPr/>
        </p:nvSpPr>
        <p:spPr bwMode="auto">
          <a:xfrm>
            <a:off x="101600" y="76201"/>
            <a:ext cx="25250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Blessed Jesus</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0CFE2ED9-4490-4617-A755-06404ABCBBE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Blessed Jesus</a:t>
            </a:r>
            <a:endParaRPr lang="en-US">
              <a:ea typeface="+mj-ea"/>
            </a:endParaRPr>
          </a:p>
        </p:txBody>
      </p:sp>
      <p:pic>
        <p:nvPicPr>
          <p:cNvPr id="11266" name="Picture 6" descr="blessed jesus-pp">
            <a:extLst>
              <a:ext uri="{FF2B5EF4-FFF2-40B4-BE49-F238E27FC236}">
                <a16:creationId xmlns:a16="http://schemas.microsoft.com/office/drawing/2014/main" id="{F1E03213-87B5-407E-9108-07BFAE5B7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1" name="Text Box 7">
            <a:extLst>
              <a:ext uri="{FF2B5EF4-FFF2-40B4-BE49-F238E27FC236}">
                <a16:creationId xmlns:a16="http://schemas.microsoft.com/office/drawing/2014/main" id="{5C57E4DF-8FCF-4D53-88A7-EF27A23472D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218</a:t>
            </a:r>
            <a:endParaRPr lang="en-US" sz="3200">
              <a:solidFill>
                <a:srgbClr val="000000"/>
              </a:solidFill>
              <a:latin typeface="Times" charset="0"/>
              <a:ea typeface="ＭＳ Ｐゴシック" charset="0"/>
            </a:endParaRPr>
          </a:p>
        </p:txBody>
      </p:sp>
      <p:sp>
        <p:nvSpPr>
          <p:cNvPr id="139272" name="Text Box 8">
            <a:extLst>
              <a:ext uri="{FF2B5EF4-FFF2-40B4-BE49-F238E27FC236}">
                <a16:creationId xmlns:a16="http://schemas.microsoft.com/office/drawing/2014/main" id="{5166D924-2664-47EC-B253-07D9A77069DA}"/>
              </a:ext>
            </a:extLst>
          </p:cNvPr>
          <p:cNvSpPr txBox="1">
            <a:spLocks noChangeArrowheads="1"/>
          </p:cNvSpPr>
          <p:nvPr/>
        </p:nvSpPr>
        <p:spPr bwMode="auto">
          <a:xfrm>
            <a:off x="101600" y="76201"/>
            <a:ext cx="25250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Blessed Jesus</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E3A075F1-E21A-4D11-A798-C276D6F3338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Opt tag Blessed Jesus</a:t>
            </a:r>
            <a:endParaRPr lang="en-US">
              <a:ea typeface="+mj-ea"/>
            </a:endParaRPr>
          </a:p>
        </p:txBody>
      </p:sp>
      <p:pic>
        <p:nvPicPr>
          <p:cNvPr id="13314" name="Picture 6" descr="blessed jesus-pp">
            <a:extLst>
              <a:ext uri="{FF2B5EF4-FFF2-40B4-BE49-F238E27FC236}">
                <a16:creationId xmlns:a16="http://schemas.microsoft.com/office/drawing/2014/main" id="{53D27042-E3E6-4F68-8DAA-2B59A966A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3" name="Text Box 7">
            <a:extLst>
              <a:ext uri="{FF2B5EF4-FFF2-40B4-BE49-F238E27FC236}">
                <a16:creationId xmlns:a16="http://schemas.microsoft.com/office/drawing/2014/main" id="{0A02D5F2-B1DC-4676-83E3-6038A0097DB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218</a:t>
            </a:r>
            <a:endParaRPr lang="en-US" sz="3200">
              <a:solidFill>
                <a:srgbClr val="000000"/>
              </a:solidFill>
              <a:latin typeface="Times" charset="0"/>
              <a:ea typeface="ＭＳ Ｐゴシック" charset="0"/>
            </a:endParaRPr>
          </a:p>
        </p:txBody>
      </p:sp>
      <p:sp>
        <p:nvSpPr>
          <p:cNvPr id="147464" name="Text Box 8">
            <a:extLst>
              <a:ext uri="{FF2B5EF4-FFF2-40B4-BE49-F238E27FC236}">
                <a16:creationId xmlns:a16="http://schemas.microsoft.com/office/drawing/2014/main" id="{1F5A3D9A-5991-42D8-AE73-9F97F55F7462}"/>
              </a:ext>
            </a:extLst>
          </p:cNvPr>
          <p:cNvSpPr txBox="1">
            <a:spLocks noChangeArrowheads="1"/>
          </p:cNvSpPr>
          <p:nvPr/>
        </p:nvSpPr>
        <p:spPr bwMode="auto">
          <a:xfrm>
            <a:off x="101600" y="76201"/>
            <a:ext cx="25250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Blessed Jesus</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8000" dirty="0">
                <a:latin typeface="Aharoni" panose="02010803020104030203" pitchFamily="2" charset="-79"/>
                <a:cs typeface="Aharoni" panose="02010803020104030203" pitchFamily="2" charset="-79"/>
              </a:rPr>
              <a:t>More Precious</a:t>
            </a:r>
          </a:p>
          <a:p>
            <a:r>
              <a:rPr lang="en-US" sz="8000" dirty="0">
                <a:latin typeface="Aharoni" panose="02010803020104030203" pitchFamily="2" charset="-79"/>
                <a:cs typeface="Aharoni" panose="02010803020104030203" pitchFamily="2" charset="-79"/>
              </a:rPr>
              <a:t>Than Silver</a:t>
            </a:r>
            <a:endParaRPr lang="en-US" sz="66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682AAE2C-DD2C-4A16-9C6E-DC38947284FF}"/>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273</a:t>
            </a:r>
          </a:p>
        </p:txBody>
      </p:sp>
    </p:spTree>
    <p:extLst>
      <p:ext uri="{BB962C8B-B14F-4D97-AF65-F5344CB8AC3E}">
        <p14:creationId xmlns:p14="http://schemas.microsoft.com/office/powerpoint/2010/main" val="3991957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AE7EB0E-9C25-47C2-B50A-3478C1D6E94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More Precious Than Silver</a:t>
            </a:r>
            <a:endParaRPr lang="en-US">
              <a:ea typeface="+mj-ea"/>
            </a:endParaRPr>
          </a:p>
        </p:txBody>
      </p:sp>
      <p:pic>
        <p:nvPicPr>
          <p:cNvPr id="2" name="Picture 53" descr="More  Precious Than silver-pp">
            <a:extLst>
              <a:ext uri="{FF2B5EF4-FFF2-40B4-BE49-F238E27FC236}">
                <a16:creationId xmlns:a16="http://schemas.microsoft.com/office/drawing/2014/main" id="{8F363A36-5EDA-4663-8084-E77289AEF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2" name="Text Box 54">
            <a:extLst>
              <a:ext uri="{FF2B5EF4-FFF2-40B4-BE49-F238E27FC236}">
                <a16:creationId xmlns:a16="http://schemas.microsoft.com/office/drawing/2014/main" id="{214960B3-ED96-4620-AA54-9450722EF29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273</a:t>
            </a:r>
            <a:endParaRPr lang="en-US" sz="3200">
              <a:solidFill>
                <a:srgbClr val="000000"/>
              </a:solidFill>
              <a:latin typeface="Times" charset="0"/>
              <a:ea typeface="ＭＳ Ｐゴシック" charset="0"/>
              <a:cs typeface="ＭＳ Ｐゴシック" charset="0"/>
            </a:endParaRPr>
          </a:p>
        </p:txBody>
      </p:sp>
      <p:sp>
        <p:nvSpPr>
          <p:cNvPr id="2103" name="Text Box 55">
            <a:extLst>
              <a:ext uri="{FF2B5EF4-FFF2-40B4-BE49-F238E27FC236}">
                <a16:creationId xmlns:a16="http://schemas.microsoft.com/office/drawing/2014/main" id="{96945E8F-103B-4669-B347-F4777FA9EDDB}"/>
              </a:ext>
            </a:extLst>
          </p:cNvPr>
          <p:cNvSpPr txBox="1">
            <a:spLocks noChangeArrowheads="1"/>
          </p:cNvSpPr>
          <p:nvPr/>
        </p:nvSpPr>
        <p:spPr bwMode="auto">
          <a:xfrm>
            <a:off x="101601" y="76201"/>
            <a:ext cx="48944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More Precious Than Silver</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20E4CAB0-79AE-4052-891B-52094B1F69A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More Precious Than Silver</a:t>
            </a:r>
            <a:endParaRPr lang="en-US">
              <a:ea typeface="+mj-ea"/>
            </a:endParaRPr>
          </a:p>
        </p:txBody>
      </p:sp>
      <p:pic>
        <p:nvPicPr>
          <p:cNvPr id="3074" name="Picture 3" descr="More  Precious Than silver-pp">
            <a:extLst>
              <a:ext uri="{FF2B5EF4-FFF2-40B4-BE49-F238E27FC236}">
                <a16:creationId xmlns:a16="http://schemas.microsoft.com/office/drawing/2014/main" id="{6216E788-76B6-419A-A175-ED949B18E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AD0277C4-04B0-4140-8439-BDE60529EFC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273</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C5F9D870-53A6-4876-BF8F-9EF7532181FE}"/>
              </a:ext>
            </a:extLst>
          </p:cNvPr>
          <p:cNvSpPr txBox="1">
            <a:spLocks noChangeArrowheads="1"/>
          </p:cNvSpPr>
          <p:nvPr/>
        </p:nvSpPr>
        <p:spPr bwMode="auto">
          <a:xfrm>
            <a:off x="101601" y="76201"/>
            <a:ext cx="48944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More Precious Than Silver</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9BE481A6-FBCA-43E2-95F7-B9C5345BFA5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Opt Tag More Precious Than Silver</a:t>
            </a:r>
            <a:endParaRPr lang="en-US">
              <a:ea typeface="+mj-ea"/>
            </a:endParaRPr>
          </a:p>
        </p:txBody>
      </p:sp>
      <p:pic>
        <p:nvPicPr>
          <p:cNvPr id="4098" name="Picture 6" descr="More  Precious Than-pp-tag">
            <a:extLst>
              <a:ext uri="{FF2B5EF4-FFF2-40B4-BE49-F238E27FC236}">
                <a16:creationId xmlns:a16="http://schemas.microsoft.com/office/drawing/2014/main" id="{4E70C275-04CE-4CEA-BA84-9DC19DAE0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7" name="Text Box 7">
            <a:extLst>
              <a:ext uri="{FF2B5EF4-FFF2-40B4-BE49-F238E27FC236}">
                <a16:creationId xmlns:a16="http://schemas.microsoft.com/office/drawing/2014/main" id="{09FCA7A3-47B2-4FE5-B4F9-D7890F30C2C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273</a:t>
            </a:r>
            <a:endParaRPr lang="en-US" sz="3200">
              <a:solidFill>
                <a:srgbClr val="000000"/>
              </a:solidFill>
              <a:latin typeface="Times" charset="0"/>
              <a:ea typeface="ＭＳ Ｐゴシック" charset="0"/>
              <a:cs typeface="ＭＳ Ｐゴシック" charset="0"/>
            </a:endParaRPr>
          </a:p>
        </p:txBody>
      </p:sp>
      <p:sp>
        <p:nvSpPr>
          <p:cNvPr id="184328" name="Text Box 8">
            <a:extLst>
              <a:ext uri="{FF2B5EF4-FFF2-40B4-BE49-F238E27FC236}">
                <a16:creationId xmlns:a16="http://schemas.microsoft.com/office/drawing/2014/main" id="{23B984B2-9782-4838-84DC-B4E6871C1316}"/>
              </a:ext>
            </a:extLst>
          </p:cNvPr>
          <p:cNvSpPr txBox="1">
            <a:spLocks noChangeArrowheads="1"/>
          </p:cNvSpPr>
          <p:nvPr/>
        </p:nvSpPr>
        <p:spPr bwMode="auto">
          <a:xfrm>
            <a:off x="101601" y="76201"/>
            <a:ext cx="48944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More Precious Than Silver</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AE7EB0E-9C25-47C2-B50A-3478C1D6E94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More Precious Than Silver</a:t>
            </a:r>
            <a:endParaRPr lang="en-US">
              <a:ea typeface="+mj-ea"/>
            </a:endParaRPr>
          </a:p>
        </p:txBody>
      </p:sp>
      <p:pic>
        <p:nvPicPr>
          <p:cNvPr id="2" name="Picture 53" descr="More  Precious Than silver-pp">
            <a:extLst>
              <a:ext uri="{FF2B5EF4-FFF2-40B4-BE49-F238E27FC236}">
                <a16:creationId xmlns:a16="http://schemas.microsoft.com/office/drawing/2014/main" id="{8F363A36-5EDA-4663-8084-E77289AEF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2" name="Text Box 54">
            <a:extLst>
              <a:ext uri="{FF2B5EF4-FFF2-40B4-BE49-F238E27FC236}">
                <a16:creationId xmlns:a16="http://schemas.microsoft.com/office/drawing/2014/main" id="{214960B3-ED96-4620-AA54-9450722EF29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273</a:t>
            </a:r>
            <a:endParaRPr lang="en-US" sz="3200">
              <a:solidFill>
                <a:srgbClr val="000000"/>
              </a:solidFill>
              <a:latin typeface="Times" charset="0"/>
              <a:ea typeface="ＭＳ Ｐゴシック" charset="0"/>
              <a:cs typeface="ＭＳ Ｐゴシック" charset="0"/>
            </a:endParaRPr>
          </a:p>
        </p:txBody>
      </p:sp>
      <p:sp>
        <p:nvSpPr>
          <p:cNvPr id="2103" name="Text Box 55">
            <a:extLst>
              <a:ext uri="{FF2B5EF4-FFF2-40B4-BE49-F238E27FC236}">
                <a16:creationId xmlns:a16="http://schemas.microsoft.com/office/drawing/2014/main" id="{96945E8F-103B-4669-B347-F4777FA9EDDB}"/>
              </a:ext>
            </a:extLst>
          </p:cNvPr>
          <p:cNvSpPr txBox="1">
            <a:spLocks noChangeArrowheads="1"/>
          </p:cNvSpPr>
          <p:nvPr/>
        </p:nvSpPr>
        <p:spPr bwMode="auto">
          <a:xfrm>
            <a:off x="101601" y="76201"/>
            <a:ext cx="48944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More Precious Than Silver</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20E4CAB0-79AE-4052-891B-52094B1F69A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More Precious Than Silver</a:t>
            </a:r>
            <a:endParaRPr lang="en-US">
              <a:ea typeface="+mj-ea"/>
            </a:endParaRPr>
          </a:p>
        </p:txBody>
      </p:sp>
      <p:pic>
        <p:nvPicPr>
          <p:cNvPr id="3074" name="Picture 3" descr="More  Precious Than silver-pp">
            <a:extLst>
              <a:ext uri="{FF2B5EF4-FFF2-40B4-BE49-F238E27FC236}">
                <a16:creationId xmlns:a16="http://schemas.microsoft.com/office/drawing/2014/main" id="{6216E788-76B6-419A-A175-ED949B18E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AD0277C4-04B0-4140-8439-BDE60529EFC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273</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C5F9D870-53A6-4876-BF8F-9EF7532181FE}"/>
              </a:ext>
            </a:extLst>
          </p:cNvPr>
          <p:cNvSpPr txBox="1">
            <a:spLocks noChangeArrowheads="1"/>
          </p:cNvSpPr>
          <p:nvPr/>
        </p:nvSpPr>
        <p:spPr bwMode="auto">
          <a:xfrm>
            <a:off x="101601" y="76201"/>
            <a:ext cx="48944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More Precious Than Silver</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6CCA332C-5EA9-4696-B74A-1227A9EB5C2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We Shall Assemble</a:t>
            </a:r>
            <a:endParaRPr lang="en-US">
              <a:ea typeface="+mj-ea"/>
            </a:endParaRPr>
          </a:p>
        </p:txBody>
      </p:sp>
      <p:pic>
        <p:nvPicPr>
          <p:cNvPr id="3074" name="Picture 3" descr="We Shall Assemble-pp">
            <a:extLst>
              <a:ext uri="{FF2B5EF4-FFF2-40B4-BE49-F238E27FC236}">
                <a16:creationId xmlns:a16="http://schemas.microsoft.com/office/drawing/2014/main" id="{86FF6CDB-08FF-4D26-B0C3-03EA195D7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01D5FB81-2007-44E8-86EA-6392ACB892E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718</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FE82FAA7-E755-4AB9-BF49-2A63D42E57C7}"/>
              </a:ext>
            </a:extLst>
          </p:cNvPr>
          <p:cNvSpPr txBox="1">
            <a:spLocks noChangeArrowheads="1"/>
          </p:cNvSpPr>
          <p:nvPr/>
        </p:nvSpPr>
        <p:spPr bwMode="auto">
          <a:xfrm>
            <a:off x="101601" y="76201"/>
            <a:ext cx="349127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Shall Assemble</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9BE481A6-FBCA-43E2-95F7-B9C5345BFA5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Opt Tag More Precious Than Silver</a:t>
            </a:r>
            <a:endParaRPr lang="en-US">
              <a:ea typeface="+mj-ea"/>
            </a:endParaRPr>
          </a:p>
        </p:txBody>
      </p:sp>
      <p:pic>
        <p:nvPicPr>
          <p:cNvPr id="4098" name="Picture 6" descr="More  Precious Than-pp-tag">
            <a:extLst>
              <a:ext uri="{FF2B5EF4-FFF2-40B4-BE49-F238E27FC236}">
                <a16:creationId xmlns:a16="http://schemas.microsoft.com/office/drawing/2014/main" id="{4E70C275-04CE-4CEA-BA84-9DC19DAE0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7" name="Text Box 7">
            <a:extLst>
              <a:ext uri="{FF2B5EF4-FFF2-40B4-BE49-F238E27FC236}">
                <a16:creationId xmlns:a16="http://schemas.microsoft.com/office/drawing/2014/main" id="{09FCA7A3-47B2-4FE5-B4F9-D7890F30C2C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273</a:t>
            </a:r>
            <a:endParaRPr lang="en-US" sz="3200">
              <a:solidFill>
                <a:srgbClr val="000000"/>
              </a:solidFill>
              <a:latin typeface="Times" charset="0"/>
              <a:ea typeface="ＭＳ Ｐゴシック" charset="0"/>
              <a:cs typeface="ＭＳ Ｐゴシック" charset="0"/>
            </a:endParaRPr>
          </a:p>
        </p:txBody>
      </p:sp>
      <p:sp>
        <p:nvSpPr>
          <p:cNvPr id="184328" name="Text Box 8">
            <a:extLst>
              <a:ext uri="{FF2B5EF4-FFF2-40B4-BE49-F238E27FC236}">
                <a16:creationId xmlns:a16="http://schemas.microsoft.com/office/drawing/2014/main" id="{23B984B2-9782-4838-84DC-B4E6871C1316}"/>
              </a:ext>
            </a:extLst>
          </p:cNvPr>
          <p:cNvSpPr txBox="1">
            <a:spLocks noChangeArrowheads="1"/>
          </p:cNvSpPr>
          <p:nvPr/>
        </p:nvSpPr>
        <p:spPr bwMode="auto">
          <a:xfrm>
            <a:off x="101601" y="76201"/>
            <a:ext cx="48944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More Precious Than Silver</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9600" b="1" dirty="0">
                <a:latin typeface="Aharoni" panose="02010803020104030203" pitchFamily="2" charset="-79"/>
                <a:cs typeface="Aharoni" panose="02010803020104030203" pitchFamily="2" charset="-79"/>
              </a:rPr>
              <a:t>Opening</a:t>
            </a:r>
            <a:br>
              <a:rPr lang="en-US" sz="9600" b="1" dirty="0">
                <a:latin typeface="Aharoni" panose="02010803020104030203" pitchFamily="2" charset="-79"/>
                <a:cs typeface="Aharoni" panose="02010803020104030203" pitchFamily="2" charset="-79"/>
              </a:rPr>
            </a:br>
            <a:r>
              <a:rPr lang="en-US" sz="9600" b="1" dirty="0">
                <a:latin typeface="Aharoni" panose="02010803020104030203" pitchFamily="2" charset="-79"/>
                <a:cs typeface="Aharoni" panose="02010803020104030203" pitchFamily="2" charset="-79"/>
              </a:rPr>
              <a:t>PRAYER</a:t>
            </a:r>
          </a:p>
        </p:txBody>
      </p:sp>
    </p:spTree>
    <p:extLst>
      <p:ext uri="{BB962C8B-B14F-4D97-AF65-F5344CB8AC3E}">
        <p14:creationId xmlns:p14="http://schemas.microsoft.com/office/powerpoint/2010/main" val="652622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Create In Me</a:t>
            </a:r>
          </a:p>
          <a:p>
            <a:r>
              <a:rPr lang="en-US" sz="7200" dirty="0">
                <a:latin typeface="Aharoni" panose="02010803020104030203" pitchFamily="2" charset="-79"/>
                <a:cs typeface="Aharoni" panose="02010803020104030203" pitchFamily="2" charset="-79"/>
              </a:rPr>
              <a:t>A Clean Heart</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Tree>
    <p:extLst>
      <p:ext uri="{BB962C8B-B14F-4D97-AF65-F5344CB8AC3E}">
        <p14:creationId xmlns:p14="http://schemas.microsoft.com/office/powerpoint/2010/main" val="4224812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B6D7013-CB77-4E1B-898B-64C49D2048B3}"/>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 Create in Me</a:t>
            </a:r>
            <a:endParaRPr lang="en-US">
              <a:ea typeface="+mj-ea"/>
            </a:endParaRPr>
          </a:p>
        </p:txBody>
      </p:sp>
      <p:pic>
        <p:nvPicPr>
          <p:cNvPr id="2" name="Picture 21" descr="Create in Me-pp">
            <a:extLst>
              <a:ext uri="{FF2B5EF4-FFF2-40B4-BE49-F238E27FC236}">
                <a16:creationId xmlns:a16="http://schemas.microsoft.com/office/drawing/2014/main" id="{7C24ED1E-B523-469F-A27C-45F4D5D59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5CE72721-778F-43FE-8E3C-E6604739FDA5}"/>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8BF710B5-E120-4431-A54E-6EBB9C1B314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 Create in Me</a:t>
            </a:r>
            <a:endParaRPr lang="en-US">
              <a:ea typeface="+mj-ea"/>
            </a:endParaRPr>
          </a:p>
        </p:txBody>
      </p:sp>
      <p:pic>
        <p:nvPicPr>
          <p:cNvPr id="3074" name="Picture 3" descr="Create in Me-pp">
            <a:extLst>
              <a:ext uri="{FF2B5EF4-FFF2-40B4-BE49-F238E27FC236}">
                <a16:creationId xmlns:a16="http://schemas.microsoft.com/office/drawing/2014/main" id="{0439E86C-C5B2-47D5-A7B0-A6A4CABBB9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BFFD035E-6CF4-4005-833D-D2E90511EB72}"/>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589A1EC2-E920-4A70-8280-D312AFA0AC9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 Create in Me</a:t>
            </a:r>
            <a:endParaRPr lang="en-US">
              <a:ea typeface="+mj-ea"/>
            </a:endParaRPr>
          </a:p>
        </p:txBody>
      </p:sp>
      <p:pic>
        <p:nvPicPr>
          <p:cNvPr id="4098" name="Picture 5" descr="Create in Me-pp">
            <a:extLst>
              <a:ext uri="{FF2B5EF4-FFF2-40B4-BE49-F238E27FC236}">
                <a16:creationId xmlns:a16="http://schemas.microsoft.com/office/drawing/2014/main" id="{9A2D5EDF-9EB9-4922-8519-AAC9F4130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 Box 6">
            <a:extLst>
              <a:ext uri="{FF2B5EF4-FFF2-40B4-BE49-F238E27FC236}">
                <a16:creationId xmlns:a16="http://schemas.microsoft.com/office/drawing/2014/main" id="{1D968581-4EB0-4BC1-967E-710B57FAF516}"/>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8BBE77A9-BADF-4938-B21B-7FEB024C3193}"/>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4 Create in Me</a:t>
            </a:r>
            <a:endParaRPr lang="en-US">
              <a:ea typeface="+mj-ea"/>
            </a:endParaRPr>
          </a:p>
        </p:txBody>
      </p:sp>
      <p:pic>
        <p:nvPicPr>
          <p:cNvPr id="5122" name="Picture 3" descr="Create in Me-pp">
            <a:extLst>
              <a:ext uri="{FF2B5EF4-FFF2-40B4-BE49-F238E27FC236}">
                <a16:creationId xmlns:a16="http://schemas.microsoft.com/office/drawing/2014/main" id="{D4277E48-CBC7-41E8-BE4F-7D3FD10A5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D98E26AF-B892-4B80-93C7-C3E88A0717B9}"/>
              </a:ext>
            </a:extLst>
          </p:cNvPr>
          <p:cNvSpPr txBox="1">
            <a:spLocks noChangeArrowheads="1"/>
          </p:cNvSpPr>
          <p:nvPr/>
        </p:nvSpPr>
        <p:spPr bwMode="auto">
          <a:xfrm>
            <a:off x="101600" y="76201"/>
            <a:ext cx="51381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Create In Me A Clean Heart</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pPr marL="0" indent="0">
              <a:buNone/>
            </a:pPr>
            <a:r>
              <a:rPr lang="en-US" sz="8000" dirty="0">
                <a:latin typeface="Aharoni" panose="02010803020104030203" pitchFamily="2" charset="-79"/>
                <a:cs typeface="Aharoni" panose="02010803020104030203" pitchFamily="2" charset="-79"/>
              </a:rPr>
              <a:t>Stand Up,</a:t>
            </a:r>
          </a:p>
          <a:p>
            <a:pPr marL="0" indent="0">
              <a:buNone/>
            </a:pPr>
            <a:r>
              <a:rPr lang="en-US" sz="8000" dirty="0">
                <a:latin typeface="Aharoni" panose="02010803020104030203" pitchFamily="2" charset="-79"/>
                <a:cs typeface="Aharoni" panose="02010803020104030203" pitchFamily="2" charset="-79"/>
              </a:rPr>
              <a:t>Stand Up For Jesus</a:t>
            </a:r>
            <a:endParaRPr lang="en-US" sz="66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ＭＳ Ｐゴシック"/>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ＭＳ Ｐゴシック"/>
              </a:rPr>
              <a:t>SONG:</a:t>
            </a:r>
          </a:p>
        </p:txBody>
      </p:sp>
      <p:sp>
        <p:nvSpPr>
          <p:cNvPr id="7" name="Title 3">
            <a:extLst>
              <a:ext uri="{FF2B5EF4-FFF2-40B4-BE49-F238E27FC236}">
                <a16:creationId xmlns:a16="http://schemas.microsoft.com/office/drawing/2014/main" id="{0D58B44B-7F1D-4B0A-99E8-B5AE5E387F70}"/>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#648</a:t>
            </a:r>
          </a:p>
        </p:txBody>
      </p:sp>
    </p:spTree>
    <p:extLst>
      <p:ext uri="{BB962C8B-B14F-4D97-AF65-F5344CB8AC3E}">
        <p14:creationId xmlns:p14="http://schemas.microsoft.com/office/powerpoint/2010/main" val="3331534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2F1BC9B-0DF9-47CD-A308-1BC20D7D0CD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Stand up Stand Up for Jesus</a:t>
            </a:r>
            <a:endParaRPr lang="en-US">
              <a:ea typeface="+mj-ea"/>
            </a:endParaRPr>
          </a:p>
        </p:txBody>
      </p:sp>
      <p:pic>
        <p:nvPicPr>
          <p:cNvPr id="2" name="Picture 57" descr="Stand up stand up for-pp">
            <a:extLst>
              <a:ext uri="{FF2B5EF4-FFF2-40B4-BE49-F238E27FC236}">
                <a16:creationId xmlns:a16="http://schemas.microsoft.com/office/drawing/2014/main" id="{E8BDD796-B02C-4740-B33F-A30F43A7FA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C61FBE1A-4815-463E-A59D-4B8788693587}"/>
              </a:ext>
            </a:extLst>
          </p:cNvPr>
          <p:cNvSpPr txBox="1">
            <a:spLocks noChangeArrowheads="1"/>
          </p:cNvSpPr>
          <p:nvPr/>
        </p:nvSpPr>
        <p:spPr bwMode="auto">
          <a:xfrm>
            <a:off x="101600" y="76201"/>
            <a:ext cx="54639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Stand Up, Stand Up For Jesus</a:t>
            </a:r>
            <a:endParaRPr lang="en-US" sz="3200">
              <a:solidFill>
                <a:srgbClr val="000000"/>
              </a:solidFill>
              <a:latin typeface="Times" charset="0"/>
              <a:ea typeface="ＭＳ Ｐゴシック" charset="0"/>
            </a:endParaRPr>
          </a:p>
        </p:txBody>
      </p:sp>
      <p:sp>
        <p:nvSpPr>
          <p:cNvPr id="2107" name="Text Box 59">
            <a:extLst>
              <a:ext uri="{FF2B5EF4-FFF2-40B4-BE49-F238E27FC236}">
                <a16:creationId xmlns:a16="http://schemas.microsoft.com/office/drawing/2014/main" id="{B42391C0-AF1E-4CCC-AE02-220FC28F156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648</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38612237-B8F1-4855-8BFF-6064BEA4D71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Stand up Stand Up for Jesus</a:t>
            </a:r>
            <a:endParaRPr lang="en-US">
              <a:ea typeface="+mj-ea"/>
            </a:endParaRPr>
          </a:p>
        </p:txBody>
      </p:sp>
      <p:pic>
        <p:nvPicPr>
          <p:cNvPr id="3074" name="Picture 3" descr="Stand up stand up for-pp">
            <a:extLst>
              <a:ext uri="{FF2B5EF4-FFF2-40B4-BE49-F238E27FC236}">
                <a16:creationId xmlns:a16="http://schemas.microsoft.com/office/drawing/2014/main" id="{0DD0B113-7D41-4517-850B-AD29AEA6C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E608F55A-0F33-45D4-8C3F-F2E2C72F4D51}"/>
              </a:ext>
            </a:extLst>
          </p:cNvPr>
          <p:cNvSpPr txBox="1">
            <a:spLocks noChangeArrowheads="1"/>
          </p:cNvSpPr>
          <p:nvPr/>
        </p:nvSpPr>
        <p:spPr bwMode="auto">
          <a:xfrm>
            <a:off x="101600" y="76201"/>
            <a:ext cx="54639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Stand Up, Stand Up For Jesus</a:t>
            </a:r>
            <a:endParaRPr lang="en-US" sz="3200">
              <a:solidFill>
                <a:srgbClr val="000000"/>
              </a:solidFill>
              <a:latin typeface="Times" charset="0"/>
              <a:ea typeface="ＭＳ Ｐゴシック" charset="0"/>
            </a:endParaRPr>
          </a:p>
        </p:txBody>
      </p:sp>
      <p:sp>
        <p:nvSpPr>
          <p:cNvPr id="194565" name="Text Box 5">
            <a:extLst>
              <a:ext uri="{FF2B5EF4-FFF2-40B4-BE49-F238E27FC236}">
                <a16:creationId xmlns:a16="http://schemas.microsoft.com/office/drawing/2014/main" id="{2BE0C929-E65B-487C-9B51-818327CA07F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648</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66DE89DB-970E-45E8-BB10-BB638509849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We Shall Assemble</a:t>
            </a:r>
            <a:endParaRPr lang="en-US">
              <a:ea typeface="+mj-ea"/>
            </a:endParaRPr>
          </a:p>
        </p:txBody>
      </p:sp>
      <p:pic>
        <p:nvPicPr>
          <p:cNvPr id="4098" name="Picture 3" descr="We Shall Assemble-pp">
            <a:extLst>
              <a:ext uri="{FF2B5EF4-FFF2-40B4-BE49-F238E27FC236}">
                <a16:creationId xmlns:a16="http://schemas.microsoft.com/office/drawing/2014/main" id="{E39C143B-8A88-4162-988C-64F1CC7F6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4C9248A8-7308-4975-A8C2-75143410B8E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718</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D607A651-420A-4C52-BC6A-2E5F44B160BD}"/>
              </a:ext>
            </a:extLst>
          </p:cNvPr>
          <p:cNvSpPr txBox="1">
            <a:spLocks noChangeArrowheads="1"/>
          </p:cNvSpPr>
          <p:nvPr/>
        </p:nvSpPr>
        <p:spPr bwMode="auto">
          <a:xfrm>
            <a:off x="101601" y="76201"/>
            <a:ext cx="349127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Shall Assemble</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B625B9F7-DF32-49A7-92FD-3CCFFABBDE3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Stand up Stand Up for Jesus</a:t>
            </a:r>
            <a:endParaRPr lang="en-US">
              <a:ea typeface="+mj-ea"/>
            </a:endParaRPr>
          </a:p>
        </p:txBody>
      </p:sp>
      <p:pic>
        <p:nvPicPr>
          <p:cNvPr id="4098" name="Picture 3" descr="Stand up stand up for-pp">
            <a:extLst>
              <a:ext uri="{FF2B5EF4-FFF2-40B4-BE49-F238E27FC236}">
                <a16:creationId xmlns:a16="http://schemas.microsoft.com/office/drawing/2014/main" id="{E4CF0086-F85C-4E29-A456-00DFE2CF4A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C0D58AE2-15E8-4DBF-A893-CE555803BD72}"/>
              </a:ext>
            </a:extLst>
          </p:cNvPr>
          <p:cNvSpPr txBox="1">
            <a:spLocks noChangeArrowheads="1"/>
          </p:cNvSpPr>
          <p:nvPr/>
        </p:nvSpPr>
        <p:spPr bwMode="auto">
          <a:xfrm>
            <a:off x="101600" y="76201"/>
            <a:ext cx="54639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Stand Up, Stand Up For Jesus</a:t>
            </a:r>
            <a:endParaRPr lang="en-US" sz="3200">
              <a:solidFill>
                <a:srgbClr val="000000"/>
              </a:solidFill>
              <a:latin typeface="Times" charset="0"/>
              <a:ea typeface="ＭＳ Ｐゴシック" charset="0"/>
            </a:endParaRPr>
          </a:p>
        </p:txBody>
      </p:sp>
      <p:sp>
        <p:nvSpPr>
          <p:cNvPr id="195589" name="Text Box 5">
            <a:extLst>
              <a:ext uri="{FF2B5EF4-FFF2-40B4-BE49-F238E27FC236}">
                <a16:creationId xmlns:a16="http://schemas.microsoft.com/office/drawing/2014/main" id="{E375303E-89F4-471A-AF7A-23677944C26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648</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979FD7AA-ACB0-4A67-96ED-EF39F96A45E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Stand up Stand Up for Jesus</a:t>
            </a:r>
            <a:endParaRPr lang="en-US">
              <a:ea typeface="+mj-ea"/>
            </a:endParaRPr>
          </a:p>
        </p:txBody>
      </p:sp>
      <p:pic>
        <p:nvPicPr>
          <p:cNvPr id="5122" name="Picture 3" descr="Stand up stand up for-pp">
            <a:extLst>
              <a:ext uri="{FF2B5EF4-FFF2-40B4-BE49-F238E27FC236}">
                <a16:creationId xmlns:a16="http://schemas.microsoft.com/office/drawing/2014/main" id="{2C204801-84D7-4328-A411-5C501C66C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129626FD-1015-496D-BABD-7BC67B6128A2}"/>
              </a:ext>
            </a:extLst>
          </p:cNvPr>
          <p:cNvSpPr txBox="1">
            <a:spLocks noChangeArrowheads="1"/>
          </p:cNvSpPr>
          <p:nvPr/>
        </p:nvSpPr>
        <p:spPr bwMode="auto">
          <a:xfrm>
            <a:off x="101600" y="76201"/>
            <a:ext cx="54639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Stand Up, Stand Up For Jesus</a:t>
            </a:r>
            <a:endParaRPr lang="en-US" sz="3200">
              <a:solidFill>
                <a:srgbClr val="000000"/>
              </a:solidFill>
              <a:latin typeface="Times" charset="0"/>
              <a:ea typeface="ＭＳ Ｐゴシック" charset="0"/>
            </a:endParaRPr>
          </a:p>
        </p:txBody>
      </p:sp>
      <p:sp>
        <p:nvSpPr>
          <p:cNvPr id="196613" name="Text Box 5">
            <a:extLst>
              <a:ext uri="{FF2B5EF4-FFF2-40B4-BE49-F238E27FC236}">
                <a16:creationId xmlns:a16="http://schemas.microsoft.com/office/drawing/2014/main" id="{DDD5FEBC-B777-45ED-B43F-EE55F34C55A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648</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06426E06-B56C-409B-86CF-9832605F9FE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Stand up Stand Up for Jesus</a:t>
            </a:r>
            <a:endParaRPr lang="en-US">
              <a:ea typeface="+mj-ea"/>
            </a:endParaRPr>
          </a:p>
        </p:txBody>
      </p:sp>
      <p:pic>
        <p:nvPicPr>
          <p:cNvPr id="6146" name="Picture 6" descr="Stand up stand up for-pp">
            <a:extLst>
              <a:ext uri="{FF2B5EF4-FFF2-40B4-BE49-F238E27FC236}">
                <a16:creationId xmlns:a16="http://schemas.microsoft.com/office/drawing/2014/main" id="{04F683BC-A89F-4F71-B007-A6FFA4AEB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5" name="Text Box 7">
            <a:extLst>
              <a:ext uri="{FF2B5EF4-FFF2-40B4-BE49-F238E27FC236}">
                <a16:creationId xmlns:a16="http://schemas.microsoft.com/office/drawing/2014/main" id="{9C9F9DBB-EC88-4A99-8C9A-93CBF245BD6B}"/>
              </a:ext>
            </a:extLst>
          </p:cNvPr>
          <p:cNvSpPr txBox="1">
            <a:spLocks noChangeArrowheads="1"/>
          </p:cNvSpPr>
          <p:nvPr/>
        </p:nvSpPr>
        <p:spPr bwMode="auto">
          <a:xfrm>
            <a:off x="101600" y="76201"/>
            <a:ext cx="54639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Stand Up, Stand Up For Jesus</a:t>
            </a:r>
            <a:endParaRPr lang="en-US" sz="3200">
              <a:solidFill>
                <a:srgbClr val="000000"/>
              </a:solidFill>
              <a:latin typeface="Times" charset="0"/>
              <a:ea typeface="ＭＳ Ｐゴシック" charset="0"/>
            </a:endParaRPr>
          </a:p>
        </p:txBody>
      </p:sp>
      <p:sp>
        <p:nvSpPr>
          <p:cNvPr id="201736" name="Text Box 8">
            <a:extLst>
              <a:ext uri="{FF2B5EF4-FFF2-40B4-BE49-F238E27FC236}">
                <a16:creationId xmlns:a16="http://schemas.microsoft.com/office/drawing/2014/main" id="{B5ACEBE5-FFB3-4E8F-A6CA-3CF446B1FFD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648</a:t>
            </a:r>
            <a:endParaRPr lang="en-US" sz="3200">
              <a:solidFill>
                <a:srgbClr val="000000"/>
              </a:solidFill>
              <a:latin typeface="Times" charset="0"/>
              <a:ea typeface="ＭＳ Ｐゴシック" charset="0"/>
            </a:endParaRPr>
          </a:p>
        </p:txBody>
      </p:sp>
      <p:sp>
        <p:nvSpPr>
          <p:cNvPr id="201737" name="Text Box 9">
            <a:extLst>
              <a:ext uri="{FF2B5EF4-FFF2-40B4-BE49-F238E27FC236}">
                <a16:creationId xmlns:a16="http://schemas.microsoft.com/office/drawing/2014/main" id="{1187AE22-6FE7-48DC-84D6-A52600D54D02}"/>
              </a:ext>
            </a:extLst>
          </p:cNvPr>
          <p:cNvSpPr txBox="1">
            <a:spLocks noChangeArrowheads="1"/>
          </p:cNvSpPr>
          <p:nvPr/>
        </p:nvSpPr>
        <p:spPr bwMode="auto">
          <a:xfrm>
            <a:off x="8737600" y="4267201"/>
            <a:ext cx="34544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2D8DC8CB-C166-491D-85A6-FA13326CCAF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Stand up Stand Up for Jesus</a:t>
            </a:r>
            <a:endParaRPr lang="en-US">
              <a:ea typeface="+mj-ea"/>
            </a:endParaRPr>
          </a:p>
        </p:txBody>
      </p:sp>
      <p:pic>
        <p:nvPicPr>
          <p:cNvPr id="9218" name="Picture 3" descr="Stand up stand up for-pp">
            <a:extLst>
              <a:ext uri="{FF2B5EF4-FFF2-40B4-BE49-F238E27FC236}">
                <a16:creationId xmlns:a16="http://schemas.microsoft.com/office/drawing/2014/main" id="{07F46C28-25ED-4E56-AF99-A68B5CBCE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11C6917F-D713-4E6C-834E-4B2B9AB6957B}"/>
              </a:ext>
            </a:extLst>
          </p:cNvPr>
          <p:cNvSpPr txBox="1">
            <a:spLocks noChangeArrowheads="1"/>
          </p:cNvSpPr>
          <p:nvPr/>
        </p:nvSpPr>
        <p:spPr bwMode="auto">
          <a:xfrm>
            <a:off x="101600" y="76201"/>
            <a:ext cx="54639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Stand Up, Stand Up For Jesus</a:t>
            </a:r>
            <a:endParaRPr lang="en-US" sz="3200">
              <a:solidFill>
                <a:srgbClr val="000000"/>
              </a:solidFill>
              <a:latin typeface="Times" charset="0"/>
              <a:ea typeface="ＭＳ Ｐゴシック" charset="0"/>
            </a:endParaRPr>
          </a:p>
        </p:txBody>
      </p:sp>
      <p:sp>
        <p:nvSpPr>
          <p:cNvPr id="199685" name="Text Box 5">
            <a:extLst>
              <a:ext uri="{FF2B5EF4-FFF2-40B4-BE49-F238E27FC236}">
                <a16:creationId xmlns:a16="http://schemas.microsoft.com/office/drawing/2014/main" id="{12E45B72-C6DC-488A-BFFD-728C48FEC3E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648</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B44AABE2-67B4-405C-84D6-EC85975F9A2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Stand up Stand Up for Jesus</a:t>
            </a:r>
            <a:endParaRPr lang="en-US">
              <a:ea typeface="+mj-ea"/>
            </a:endParaRPr>
          </a:p>
        </p:txBody>
      </p:sp>
      <p:pic>
        <p:nvPicPr>
          <p:cNvPr id="10242" name="Picture 3" descr="Stand up stand up for-pp">
            <a:extLst>
              <a:ext uri="{FF2B5EF4-FFF2-40B4-BE49-F238E27FC236}">
                <a16:creationId xmlns:a16="http://schemas.microsoft.com/office/drawing/2014/main" id="{6E34D8D8-815A-44CA-9F88-5E209360FA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01681582-1D9C-4C5D-A7AE-2CCD81FC1A6B}"/>
              </a:ext>
            </a:extLst>
          </p:cNvPr>
          <p:cNvSpPr txBox="1">
            <a:spLocks noChangeArrowheads="1"/>
          </p:cNvSpPr>
          <p:nvPr/>
        </p:nvSpPr>
        <p:spPr bwMode="auto">
          <a:xfrm>
            <a:off x="101600" y="76201"/>
            <a:ext cx="54639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Stand Up, Stand Up For Jesus</a:t>
            </a:r>
            <a:endParaRPr lang="en-US" sz="3200">
              <a:solidFill>
                <a:srgbClr val="000000"/>
              </a:solidFill>
              <a:latin typeface="Times" charset="0"/>
              <a:ea typeface="ＭＳ Ｐゴシック" charset="0"/>
            </a:endParaRPr>
          </a:p>
        </p:txBody>
      </p:sp>
      <p:sp>
        <p:nvSpPr>
          <p:cNvPr id="200709" name="Text Box 5">
            <a:extLst>
              <a:ext uri="{FF2B5EF4-FFF2-40B4-BE49-F238E27FC236}">
                <a16:creationId xmlns:a16="http://schemas.microsoft.com/office/drawing/2014/main" id="{877D18AF-18EC-4DB8-9F08-0C065729D88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648</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John </a:t>
            </a:r>
            <a:r>
              <a:rPr lang="en-US" sz="9600" dirty="0">
                <a:latin typeface="Aharoni" panose="02010803020104030203" pitchFamily="2" charset="-79"/>
                <a:cs typeface="Aharoni" panose="02010803020104030203" pitchFamily="2" charset="-79"/>
              </a:rPr>
              <a:t>18:1-5</a:t>
            </a:r>
            <a:endParaRPr lang="en-US" sz="72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75323" y="423197"/>
            <a:ext cx="3475000" cy="1565944"/>
          </a:xfrm>
          <a:prstGeom prst="rect">
            <a:avLst/>
          </a:prstGeom>
        </p:spPr>
        <p:txBody>
          <a:bodyPr vert="horz" lIns="91440" tIns="45720" rIns="91440" bIns="45720" rtlCol="0" anchor="ctr">
            <a:normAutofit fontScale="92500"/>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SCRIPTURE:</a:t>
            </a:r>
          </a:p>
        </p:txBody>
      </p:sp>
    </p:spTree>
    <p:extLst>
      <p:ext uri="{BB962C8B-B14F-4D97-AF65-F5344CB8AC3E}">
        <p14:creationId xmlns:p14="http://schemas.microsoft.com/office/powerpoint/2010/main" val="2191501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521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D307C7-531A-4E63-89C5-DB105E9A4944}"/>
              </a:ext>
            </a:extLst>
          </p:cNvPr>
          <p:cNvPicPr>
            <a:picLocks noChangeAspect="1"/>
          </p:cNvPicPr>
          <p:nvPr/>
        </p:nvPicPr>
        <p:blipFill>
          <a:blip r:embed="rId2"/>
          <a:stretch>
            <a:fillRect/>
          </a:stretch>
        </p:blipFill>
        <p:spPr>
          <a:xfrm>
            <a:off x="0" y="-14601"/>
            <a:ext cx="12555020" cy="7155140"/>
          </a:xfrm>
          <a:prstGeom prst="rect">
            <a:avLst/>
          </a:prstGeom>
        </p:spPr>
      </p:pic>
      <p:sp>
        <p:nvSpPr>
          <p:cNvPr id="7" name="Rectangle 6">
            <a:extLst>
              <a:ext uri="{FF2B5EF4-FFF2-40B4-BE49-F238E27FC236}">
                <a16:creationId xmlns:a16="http://schemas.microsoft.com/office/drawing/2014/main" id="{4287EF07-A855-4550-916E-D293C66D6EB9}"/>
              </a:ext>
            </a:extLst>
          </p:cNvPr>
          <p:cNvSpPr/>
          <p:nvPr/>
        </p:nvSpPr>
        <p:spPr>
          <a:xfrm>
            <a:off x="616449" y="1726058"/>
            <a:ext cx="6256962" cy="4623371"/>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5C05897-9232-4705-9498-79DBBB1FFD53}"/>
              </a:ext>
            </a:extLst>
          </p:cNvPr>
          <p:cNvSpPr txBox="1"/>
          <p:nvPr/>
        </p:nvSpPr>
        <p:spPr>
          <a:xfrm>
            <a:off x="992084" y="1825114"/>
            <a:ext cx="5505692" cy="4524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Arial Black" panose="020B0A04020102020204" pitchFamily="34" charset="0"/>
                <a:ea typeface="Verdana" panose="020B0604030504040204" pitchFamily="34" charset="0"/>
                <a:cs typeface="Arial" panose="020B0604020202020204" pitchFamily="34" charset="0"/>
              </a:rPr>
              <a:t>WATCH WHERE YOU STAND</a:t>
            </a:r>
          </a:p>
        </p:txBody>
      </p:sp>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1165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D307C7-531A-4E63-89C5-DB105E9A4944}"/>
              </a:ext>
            </a:extLst>
          </p:cNvPr>
          <p:cNvPicPr>
            <a:picLocks noChangeAspect="1"/>
          </p:cNvPicPr>
          <p:nvPr/>
        </p:nvPicPr>
        <p:blipFill>
          <a:blip r:embed="rId2"/>
          <a:stretch>
            <a:fillRect/>
          </a:stretch>
        </p:blipFill>
        <p:spPr>
          <a:xfrm>
            <a:off x="0" y="-14601"/>
            <a:ext cx="12555020" cy="7155140"/>
          </a:xfrm>
          <a:prstGeom prst="rect">
            <a:avLst/>
          </a:prstGeom>
        </p:spPr>
      </p:pic>
      <p:sp>
        <p:nvSpPr>
          <p:cNvPr id="7" name="Rectangle 6">
            <a:extLst>
              <a:ext uri="{FF2B5EF4-FFF2-40B4-BE49-F238E27FC236}">
                <a16:creationId xmlns:a16="http://schemas.microsoft.com/office/drawing/2014/main" id="{4287EF07-A855-4550-916E-D293C66D6EB9}"/>
              </a:ext>
            </a:extLst>
          </p:cNvPr>
          <p:cNvSpPr/>
          <p:nvPr/>
        </p:nvSpPr>
        <p:spPr>
          <a:xfrm>
            <a:off x="616449" y="1726058"/>
            <a:ext cx="6256962" cy="4623371"/>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5C05897-9232-4705-9498-79DBBB1FFD53}"/>
              </a:ext>
            </a:extLst>
          </p:cNvPr>
          <p:cNvSpPr txBox="1"/>
          <p:nvPr/>
        </p:nvSpPr>
        <p:spPr>
          <a:xfrm>
            <a:off x="992084" y="1825114"/>
            <a:ext cx="5505692" cy="4524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Arial Black" panose="020B0A04020102020204" pitchFamily="34" charset="0"/>
                <a:ea typeface="Verdana" panose="020B0604030504040204" pitchFamily="34" charset="0"/>
                <a:cs typeface="Arial" panose="020B0604020202020204" pitchFamily="34" charset="0"/>
              </a:rPr>
              <a:t>WATCH WHO YOU STAND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Arial Black" panose="020B0A04020102020204" pitchFamily="34" charset="0"/>
                <a:ea typeface="Verdana" panose="020B0604030504040204" pitchFamily="34" charset="0"/>
                <a:cs typeface="Arial" panose="020B0604020202020204" pitchFamily="34" charset="0"/>
              </a:rPr>
              <a:t>WITH</a:t>
            </a:r>
          </a:p>
        </p:txBody>
      </p:sp>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065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PLACE</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838479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5AC85CFB-4E93-43BF-BA1B-9C2EF9E78D8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 We Shall Assemble</a:t>
            </a:r>
            <a:endParaRPr lang="en-US">
              <a:ea typeface="+mj-ea"/>
            </a:endParaRPr>
          </a:p>
        </p:txBody>
      </p:sp>
      <p:pic>
        <p:nvPicPr>
          <p:cNvPr id="5122" name="Picture 3" descr="We Shall Assemble-pp">
            <a:extLst>
              <a:ext uri="{FF2B5EF4-FFF2-40B4-BE49-F238E27FC236}">
                <a16:creationId xmlns:a16="http://schemas.microsoft.com/office/drawing/2014/main" id="{60C09422-EC70-456B-B8E0-A658F1218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1DF276EC-0419-4FD4-9164-AA4B6503BD5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718</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16190DE4-0A7E-4D57-B701-96BF71A1D262}"/>
              </a:ext>
            </a:extLst>
          </p:cNvPr>
          <p:cNvSpPr txBox="1">
            <a:spLocks noChangeArrowheads="1"/>
          </p:cNvSpPr>
          <p:nvPr/>
        </p:nvSpPr>
        <p:spPr bwMode="auto">
          <a:xfrm>
            <a:off x="101601" y="76201"/>
            <a:ext cx="349127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Shall Assemble</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PLACE</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91999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4000" u="sng" dirty="0">
                <a:solidFill>
                  <a:prstClr val="black"/>
                </a:solidFill>
                <a:latin typeface="Arial Black" panose="020B0A04020102020204" pitchFamily="34" charset="0"/>
              </a:rPr>
              <a:t>The Garden Of Gethsemane</a:t>
            </a: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69285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PLACE</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184332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4000" u="sng" dirty="0">
                <a:solidFill>
                  <a:prstClr val="black"/>
                </a:solidFill>
                <a:latin typeface="Arial Black" panose="020B0A04020102020204" pitchFamily="34" charset="0"/>
              </a:rPr>
              <a:t>The Garden Of Gethsemane</a:t>
            </a: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Gethsemane = olive/oil press</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27784289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PLACE</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276665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4000" u="sng" dirty="0">
                <a:solidFill>
                  <a:prstClr val="black"/>
                </a:solidFill>
                <a:latin typeface="Arial Black" panose="020B0A04020102020204" pitchFamily="34" charset="0"/>
              </a:rPr>
              <a:t>The Garden Of Gethsemane</a:t>
            </a: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Gethsemane = olive/oil press</a:t>
            </a: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On the “Mount of Olives” (Mt. 26:30)</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20643265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PLACE</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368998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4000" u="sng" dirty="0">
                <a:solidFill>
                  <a:prstClr val="black"/>
                </a:solidFill>
                <a:latin typeface="Arial Black" panose="020B0A04020102020204" pitchFamily="34" charset="0"/>
              </a:rPr>
              <a:t>The Garden Of Gethsemane</a:t>
            </a: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Gethsemane = olive/oil press</a:t>
            </a: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On the “Mount of Olives” (Mt. 26:30)</a:t>
            </a: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Place of refuge, rest, &amp; prayer</a:t>
            </a: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3048134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a:t>
            </a:r>
            <a:r>
              <a:rPr lang="en-US" sz="8000" b="1" dirty="0">
                <a:solidFill>
                  <a:srgbClr val="F7D417"/>
                </a:solidFill>
                <a:latin typeface="Arial Black" panose="020B0A04020102020204" pitchFamily="34" charset="0"/>
              </a:rPr>
              <a:t>PEOPLE</a:t>
            </a:r>
            <a:endPar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667811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a:t>
            </a:r>
            <a:r>
              <a:rPr lang="en-US" sz="8000" b="1" dirty="0">
                <a:solidFill>
                  <a:srgbClr val="F7D417"/>
                </a:solidFill>
                <a:latin typeface="Arial Black" panose="020B0A04020102020204" pitchFamily="34" charset="0"/>
              </a:rPr>
              <a:t>PEOPLE</a:t>
            </a:r>
            <a:endPar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91999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4000" u="sng" dirty="0">
                <a:solidFill>
                  <a:prstClr val="black"/>
                </a:solidFill>
                <a:latin typeface="Arial Black" panose="020B0A04020102020204" pitchFamily="34" charset="0"/>
              </a:rPr>
              <a:t>Judas Iscariot</a:t>
            </a: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36106964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a:t>
            </a:r>
            <a:r>
              <a:rPr lang="en-US" sz="8000" b="1" dirty="0">
                <a:solidFill>
                  <a:srgbClr val="F7D417"/>
                </a:solidFill>
                <a:latin typeface="Arial Black" panose="020B0A04020102020204" pitchFamily="34" charset="0"/>
              </a:rPr>
              <a:t>PEOPLE</a:t>
            </a:r>
            <a:endPar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184332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4000" u="sng" dirty="0">
                <a:solidFill>
                  <a:prstClr val="black"/>
                </a:solidFill>
                <a:latin typeface="Arial Black" panose="020B0A04020102020204" pitchFamily="34" charset="0"/>
              </a:rPr>
              <a:t>Judas Iscariot</a:t>
            </a: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One of “the twelve” chosen by Christ</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2325554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a:t>
            </a:r>
            <a:r>
              <a:rPr lang="en-US" sz="8000" b="1" dirty="0">
                <a:solidFill>
                  <a:srgbClr val="F7D417"/>
                </a:solidFill>
                <a:latin typeface="Arial Black" panose="020B0A04020102020204" pitchFamily="34" charset="0"/>
              </a:rPr>
              <a:t>PEOPLE</a:t>
            </a:r>
            <a:endPar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276665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4000" u="sng" dirty="0">
                <a:solidFill>
                  <a:prstClr val="black"/>
                </a:solidFill>
                <a:latin typeface="Arial Black" panose="020B0A04020102020204" pitchFamily="34" charset="0"/>
              </a:rPr>
              <a:t>Judas Iscariot</a:t>
            </a: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One of “the twelve” chosen by Christ</a:t>
            </a: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Keeper of the treasury (Jn. 12:6)</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2133474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a:t>
            </a:r>
            <a:r>
              <a:rPr lang="en-US" sz="8000" b="1" dirty="0">
                <a:solidFill>
                  <a:srgbClr val="F7D417"/>
                </a:solidFill>
                <a:latin typeface="Arial Black" panose="020B0A04020102020204" pitchFamily="34" charset="0"/>
              </a:rPr>
              <a:t>PEOPLE</a:t>
            </a:r>
            <a:endPar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368998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4000" u="sng" dirty="0">
                <a:solidFill>
                  <a:prstClr val="black"/>
                </a:solidFill>
                <a:latin typeface="Arial Black" panose="020B0A04020102020204" pitchFamily="34" charset="0"/>
              </a:rPr>
              <a:t>Judas Iscariot</a:t>
            </a: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One of “the twelve” chosen by Christ</a:t>
            </a: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Keeper of the treasury (Jn. 12:6)</a:t>
            </a: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Let sin ensnare him (Jn. 13:2)</a:t>
            </a: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2509863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a:t>
            </a:r>
            <a:r>
              <a:rPr lang="en-US" sz="8000" b="1" dirty="0">
                <a:solidFill>
                  <a:srgbClr val="F7D417"/>
                </a:solidFill>
                <a:latin typeface="Arial Black" panose="020B0A04020102020204" pitchFamily="34" charset="0"/>
              </a:rPr>
              <a:t>PEOPLE</a:t>
            </a:r>
            <a:endPar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184332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4000" u="sng" dirty="0">
                <a:solidFill>
                  <a:prstClr val="black"/>
                </a:solidFill>
                <a:latin typeface="Arial Black" panose="020B0A04020102020204" pitchFamily="34" charset="0"/>
              </a:rPr>
              <a:t>Those Whom Judas Was Among</a:t>
            </a: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3752718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20844" y="2055561"/>
            <a:ext cx="5939405" cy="3131889"/>
          </a:xfrm>
        </p:spPr>
        <p:txBody>
          <a:bodyPr>
            <a:noAutofit/>
          </a:bodyPr>
          <a:lstStyle/>
          <a:p>
            <a:r>
              <a:rPr lang="en-US" sz="8800" b="1" dirty="0">
                <a:latin typeface="Aharoni" panose="02010803020104030203" pitchFamily="2" charset="-79"/>
                <a:cs typeface="Aharoni" panose="02010803020104030203" pitchFamily="2" charset="-79"/>
              </a:rPr>
              <a:t>WELCOME</a:t>
            </a:r>
          </a:p>
        </p:txBody>
      </p:sp>
      <p:sp>
        <p:nvSpPr>
          <p:cNvPr id="2" name="TextBox 1">
            <a:extLst>
              <a:ext uri="{FF2B5EF4-FFF2-40B4-BE49-F238E27FC236}">
                <a16:creationId xmlns:a16="http://schemas.microsoft.com/office/drawing/2014/main" id="{1516ABC1-372C-4C62-81CF-8BC3E9EEA774}"/>
              </a:ext>
            </a:extLst>
          </p:cNvPr>
          <p:cNvSpPr txBox="1"/>
          <p:nvPr/>
        </p:nvSpPr>
        <p:spPr>
          <a:xfrm>
            <a:off x="5975682" y="4121412"/>
            <a:ext cx="522972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THANKS FOR JOINING US!</a:t>
            </a:r>
          </a:p>
        </p:txBody>
      </p:sp>
    </p:spTree>
    <p:extLst>
      <p:ext uri="{BB962C8B-B14F-4D97-AF65-F5344CB8AC3E}">
        <p14:creationId xmlns:p14="http://schemas.microsoft.com/office/powerpoint/2010/main" val="19025611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a:t>
            </a:r>
            <a:r>
              <a:rPr lang="en-US" sz="8000" b="1" dirty="0">
                <a:solidFill>
                  <a:srgbClr val="F7D417"/>
                </a:solidFill>
                <a:latin typeface="Arial Black" panose="020B0A04020102020204" pitchFamily="34" charset="0"/>
              </a:rPr>
              <a:t>PEOPLE</a:t>
            </a:r>
            <a:endPar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276665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4000" u="sng" dirty="0">
                <a:solidFill>
                  <a:prstClr val="black"/>
                </a:solidFill>
                <a:latin typeface="Arial Black" panose="020B0A04020102020204" pitchFamily="34" charset="0"/>
              </a:rPr>
              <a:t>Those Whom Judas Was Among</a:t>
            </a: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Detachment of Troops = 600 Soldiers</a:t>
            </a: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5789611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a:t>
            </a:r>
            <a:r>
              <a:rPr lang="en-US" sz="8000" b="1" dirty="0">
                <a:solidFill>
                  <a:srgbClr val="F7D417"/>
                </a:solidFill>
                <a:latin typeface="Arial Black" panose="020B0A04020102020204" pitchFamily="34" charset="0"/>
              </a:rPr>
              <a:t>PEOPLE</a:t>
            </a:r>
            <a:endPar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368998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4000" u="sng" dirty="0">
                <a:solidFill>
                  <a:prstClr val="black"/>
                </a:solidFill>
                <a:latin typeface="Arial Black" panose="020B0A04020102020204" pitchFamily="34" charset="0"/>
              </a:rPr>
              <a:t>Those Whom Judas Was Among</a:t>
            </a: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Detachment of Troops = 600 Soldiers</a:t>
            </a: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Officers of the Chief Priests</a:t>
            </a: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0953956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a:t>
            </a:r>
            <a:r>
              <a:rPr lang="en-US" sz="8000" b="1" dirty="0">
                <a:solidFill>
                  <a:srgbClr val="F7D417"/>
                </a:solidFill>
                <a:latin typeface="Arial Black" panose="020B0A04020102020204" pitchFamily="34" charset="0"/>
              </a:rPr>
              <a:t>PEOPLE</a:t>
            </a:r>
            <a:endParaRPr kumimoji="0" lang="en-US" sz="80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03098"/>
            <a:ext cx="11222314" cy="461331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4000" u="sng" dirty="0">
                <a:solidFill>
                  <a:prstClr val="black"/>
                </a:solidFill>
                <a:latin typeface="Arial Black" panose="020B0A04020102020204" pitchFamily="34" charset="0"/>
              </a:rPr>
              <a:t>Those Whom Judas Was Among</a:t>
            </a: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Detachment of Troops = 600 Soldiers</a:t>
            </a: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rPr>
              <a:t>Officers of the Chief Priests</a:t>
            </a: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With Weapons (Mt. 26:47)</a:t>
            </a: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571500" marR="0" lvl="0" indent="-5715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4000" b="0" i="0"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4265140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PLOT</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62192"/>
            <a:ext cx="11222314" cy="91999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4000" u="sng" dirty="0">
                <a:solidFill>
                  <a:prstClr val="black"/>
                </a:solidFill>
                <a:latin typeface="Arial Black" panose="020B0A04020102020204" pitchFamily="34" charset="0"/>
              </a:rPr>
              <a:t>Jesus Is Betrayed</a:t>
            </a:r>
            <a:endPar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2496589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PLOT</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62192"/>
            <a:ext cx="11222314" cy="184332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4000" u="sng" dirty="0">
                <a:solidFill>
                  <a:prstClr val="black"/>
                </a:solidFill>
                <a:latin typeface="Arial Black" panose="020B0A04020102020204" pitchFamily="34" charset="0"/>
              </a:rPr>
              <a:t>Jesus Is Betrayed</a:t>
            </a:r>
            <a:endPar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742950" marR="0" lvl="0" indent="-7429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Judas leads them to Jesus</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5620377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PLOT</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62192"/>
            <a:ext cx="11222314" cy="276665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4000" u="sng" dirty="0">
                <a:solidFill>
                  <a:prstClr val="black"/>
                </a:solidFill>
                <a:latin typeface="Arial Black" panose="020B0A04020102020204" pitchFamily="34" charset="0"/>
              </a:rPr>
              <a:t>Jesus Is Betrayed</a:t>
            </a:r>
            <a:endPar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742950" marR="0" lvl="0" indent="-7429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Judas leads them to Jesus</a:t>
            </a:r>
          </a:p>
          <a:p>
            <a:pPr marL="742950" marR="0" lvl="0" indent="-7429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Jesus is put on trial</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10392775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PLOT</a:t>
            </a:r>
          </a:p>
        </p:txBody>
      </p:sp>
      <p:sp>
        <p:nvSpPr>
          <p:cNvPr id="4" name="TextBox 3">
            <a:extLst>
              <a:ext uri="{FF2B5EF4-FFF2-40B4-BE49-F238E27FC236}">
                <a16:creationId xmlns:a16="http://schemas.microsoft.com/office/drawing/2014/main" id="{189CDE61-2286-4BC9-B845-E3831DC46703}"/>
              </a:ext>
            </a:extLst>
          </p:cNvPr>
          <p:cNvSpPr txBox="1"/>
          <p:nvPr/>
        </p:nvSpPr>
        <p:spPr>
          <a:xfrm>
            <a:off x="484843" y="2262192"/>
            <a:ext cx="11222314" cy="368998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4000" u="sng" dirty="0">
                <a:solidFill>
                  <a:prstClr val="black"/>
                </a:solidFill>
                <a:latin typeface="Arial Black" panose="020B0A04020102020204" pitchFamily="34" charset="0"/>
              </a:rPr>
              <a:t>Jesus Is Betrayed</a:t>
            </a:r>
            <a:endPar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742950" marR="0" lvl="0" indent="-7429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Judas leads them to Jesus</a:t>
            </a:r>
          </a:p>
          <a:p>
            <a:pPr marL="742950" marR="0" lvl="0" indent="-7429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Black" panose="020B0A04020102020204" pitchFamily="34" charset="0"/>
              </a:rPr>
              <a:t>Jesus is put on trial</a:t>
            </a:r>
          </a:p>
          <a:p>
            <a:pPr marL="742950" marR="0" lvl="0" indent="-7429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Judas shows slight remorse</a:t>
            </a: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38543146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7D41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572539-0503-4708-AF64-CD879F3960AC}"/>
              </a:ext>
            </a:extLst>
          </p:cNvPr>
          <p:cNvSpPr/>
          <p:nvPr/>
        </p:nvSpPr>
        <p:spPr>
          <a:xfrm>
            <a:off x="7674796" y="6565186"/>
            <a:ext cx="3678148" cy="184935"/>
          </a:xfrm>
          <a:prstGeom prst="rect">
            <a:avLst/>
          </a:prstGeom>
          <a:solidFill>
            <a:srgbClr val="F7D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FFA9D7D-5784-4DC1-8C6F-55FECC196934}"/>
              </a:ext>
            </a:extLst>
          </p:cNvPr>
          <p:cNvSpPr/>
          <p:nvPr/>
        </p:nvSpPr>
        <p:spPr>
          <a:xfrm>
            <a:off x="261257" y="228600"/>
            <a:ext cx="11658600" cy="6400800"/>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83E994-24E6-4B1E-8095-7C16678042A7}"/>
              </a:ext>
            </a:extLst>
          </p:cNvPr>
          <p:cNvSpPr/>
          <p:nvPr/>
        </p:nvSpPr>
        <p:spPr>
          <a:xfrm>
            <a:off x="473956" y="1828800"/>
            <a:ext cx="11233201" cy="4615665"/>
          </a:xfrm>
          <a:prstGeom prst="rect">
            <a:avLst/>
          </a:prstGeom>
          <a:solidFill>
            <a:srgbClr val="F7D41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530656-95BE-404C-8FA4-7D611BA29F54}"/>
              </a:ext>
            </a:extLst>
          </p:cNvPr>
          <p:cNvSpPr txBox="1"/>
          <p:nvPr/>
        </p:nvSpPr>
        <p:spPr>
          <a:xfrm>
            <a:off x="1705907" y="384640"/>
            <a:ext cx="1001213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7D417"/>
                </a:solidFill>
                <a:effectLst/>
                <a:uLnTx/>
                <a:uFillTx/>
                <a:latin typeface="Arial Black" panose="020B0A04020102020204" pitchFamily="34" charset="0"/>
                <a:ea typeface="+mn-ea"/>
                <a:cs typeface="+mn-cs"/>
              </a:rPr>
              <a:t>THE QUESTION</a:t>
            </a:r>
          </a:p>
        </p:txBody>
      </p:sp>
      <p:sp>
        <p:nvSpPr>
          <p:cNvPr id="4" name="TextBox 3">
            <a:extLst>
              <a:ext uri="{FF2B5EF4-FFF2-40B4-BE49-F238E27FC236}">
                <a16:creationId xmlns:a16="http://schemas.microsoft.com/office/drawing/2014/main" id="{189CDE61-2286-4BC9-B845-E3831DC46703}"/>
              </a:ext>
            </a:extLst>
          </p:cNvPr>
          <p:cNvSpPr txBox="1"/>
          <p:nvPr/>
        </p:nvSpPr>
        <p:spPr>
          <a:xfrm>
            <a:off x="473956" y="2426689"/>
            <a:ext cx="11222314" cy="2718758"/>
          </a:xfrm>
          <a:prstGeom prst="rect">
            <a:avLst/>
          </a:prstGeom>
          <a:noFill/>
        </p:spPr>
        <p:txBody>
          <a:bodyPr wrap="square" rtlCol="0" anchor="ctr">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6000" dirty="0">
                <a:solidFill>
                  <a:prstClr val="black"/>
                </a:solidFill>
                <a:latin typeface="Arial Black" panose="020B0A04020102020204" pitchFamily="34" charset="0"/>
              </a:rPr>
              <a:t>Who Are You</a:t>
            </a:r>
          </a:p>
          <a:p>
            <a:pPr marL="0" marR="0" lvl="0" indent="0" algn="ctr" defTabSz="457200" rtl="0" eaLnBrk="1" fontAlgn="auto" latinLnBrk="0" hangingPunct="1">
              <a:lnSpc>
                <a:spcPct val="150000"/>
              </a:lnSpc>
              <a:spcBef>
                <a:spcPts val="0"/>
              </a:spcBef>
              <a:spcAft>
                <a:spcPts val="0"/>
              </a:spcAft>
              <a:buClrTx/>
              <a:buSzTx/>
              <a:buFontTx/>
              <a:buNone/>
              <a:tabLst/>
              <a:defRPr/>
            </a:pPr>
            <a:r>
              <a:rPr lang="en-US" sz="6000" dirty="0">
                <a:solidFill>
                  <a:prstClr val="black"/>
                </a:solidFill>
                <a:latin typeface="Arial Black" panose="020B0A04020102020204" pitchFamily="34" charset="0"/>
              </a:rPr>
              <a:t>Standing With?</a:t>
            </a:r>
            <a:endParaRPr kumimoji="0" lang="en-US" sz="6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6" name="Picture 5">
            <a:extLst>
              <a:ext uri="{FF2B5EF4-FFF2-40B4-BE49-F238E27FC236}">
                <a16:creationId xmlns:a16="http://schemas.microsoft.com/office/drawing/2014/main" id="{1ADA5203-0CDD-4828-BFF4-5B066209C5A4}"/>
              </a:ext>
            </a:extLst>
          </p:cNvPr>
          <p:cNvPicPr>
            <a:picLocks noChangeAspect="1"/>
          </p:cNvPicPr>
          <p:nvPr/>
        </p:nvPicPr>
        <p:blipFill>
          <a:blip r:embed="rId2"/>
          <a:stretch>
            <a:fillRect/>
          </a:stretch>
        </p:blipFill>
        <p:spPr>
          <a:xfrm>
            <a:off x="490285" y="383529"/>
            <a:ext cx="1654078" cy="1251735"/>
          </a:xfrm>
          <a:prstGeom prst="rect">
            <a:avLst/>
          </a:prstGeom>
        </p:spPr>
      </p:pic>
    </p:spTree>
    <p:extLst>
      <p:ext uri="{BB962C8B-B14F-4D97-AF65-F5344CB8AC3E}">
        <p14:creationId xmlns:p14="http://schemas.microsoft.com/office/powerpoint/2010/main" val="9829710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Father God,</a:t>
            </a:r>
          </a:p>
          <a:p>
            <a:r>
              <a:rPr lang="en-US" sz="7200" dirty="0">
                <a:latin typeface="Aharoni" panose="02010803020104030203" pitchFamily="2" charset="-79"/>
                <a:cs typeface="Aharoni" panose="02010803020104030203" pitchFamily="2" charset="-79"/>
              </a:rPr>
              <a:t>Just For Today</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Tree>
    <p:extLst>
      <p:ext uri="{BB962C8B-B14F-4D97-AF65-F5344CB8AC3E}">
        <p14:creationId xmlns:p14="http://schemas.microsoft.com/office/powerpoint/2010/main" val="19283914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27E01FE-4EC9-40A9-BBE5-E14B3D2491D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Father God</a:t>
            </a:r>
            <a:endParaRPr lang="en-US">
              <a:ea typeface="+mj-ea"/>
            </a:endParaRPr>
          </a:p>
        </p:txBody>
      </p:sp>
      <p:pic>
        <p:nvPicPr>
          <p:cNvPr id="2" name="Picture 19" descr="Father God-Just for-pp-rev">
            <a:extLst>
              <a:ext uri="{FF2B5EF4-FFF2-40B4-BE49-F238E27FC236}">
                <a16:creationId xmlns:a16="http://schemas.microsoft.com/office/drawing/2014/main" id="{627C23E1-0ADB-4119-9783-B040F3C2A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 name="Text Box 20">
            <a:extLst>
              <a:ext uri="{FF2B5EF4-FFF2-40B4-BE49-F238E27FC236}">
                <a16:creationId xmlns:a16="http://schemas.microsoft.com/office/drawing/2014/main" id="{578CC91E-3024-42B9-B952-FDC3A986C19D}"/>
              </a:ext>
            </a:extLst>
          </p:cNvPr>
          <p:cNvSpPr txBox="1">
            <a:spLocks noChangeArrowheads="1"/>
          </p:cNvSpPr>
          <p:nvPr/>
        </p:nvSpPr>
        <p:spPr bwMode="auto">
          <a:xfrm>
            <a:off x="101601" y="76201"/>
            <a:ext cx="50586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Father God, Just For Today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Redeemed</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5AE883C0-65BA-43C5-802B-7332586EEBE5}"/>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#458</a:t>
            </a:r>
          </a:p>
        </p:txBody>
      </p:sp>
    </p:spTree>
    <p:extLst>
      <p:ext uri="{BB962C8B-B14F-4D97-AF65-F5344CB8AC3E}">
        <p14:creationId xmlns:p14="http://schemas.microsoft.com/office/powerpoint/2010/main" val="37016444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7F7EEB40-99D3-4C0A-BAB7-6106BB4A6F4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Father God</a:t>
            </a:r>
            <a:endParaRPr lang="en-US">
              <a:ea typeface="+mj-ea"/>
            </a:endParaRPr>
          </a:p>
        </p:txBody>
      </p:sp>
      <p:pic>
        <p:nvPicPr>
          <p:cNvPr id="3074" name="Picture 3" descr="Father God-Just for-pp-rev">
            <a:extLst>
              <a:ext uri="{FF2B5EF4-FFF2-40B4-BE49-F238E27FC236}">
                <a16:creationId xmlns:a16="http://schemas.microsoft.com/office/drawing/2014/main" id="{6EEF43E1-7A4F-4986-A62A-2E6726D48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Box 4">
            <a:extLst>
              <a:ext uri="{FF2B5EF4-FFF2-40B4-BE49-F238E27FC236}">
                <a16:creationId xmlns:a16="http://schemas.microsoft.com/office/drawing/2014/main" id="{7A3EC76E-2ED7-40F0-BD35-0616CF23BAE8}"/>
              </a:ext>
            </a:extLst>
          </p:cNvPr>
          <p:cNvSpPr txBox="1">
            <a:spLocks noChangeArrowheads="1"/>
          </p:cNvSpPr>
          <p:nvPr/>
        </p:nvSpPr>
        <p:spPr bwMode="auto">
          <a:xfrm>
            <a:off x="101601" y="76201"/>
            <a:ext cx="50586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Father God, Just For Today</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EB454E00-E0B8-4364-BE11-C9DCB44389A8}"/>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1C-1 Father God</a:t>
            </a:r>
            <a:endParaRPr lang="en-US">
              <a:ea typeface="+mj-ea"/>
            </a:endParaRPr>
          </a:p>
        </p:txBody>
      </p:sp>
      <p:pic>
        <p:nvPicPr>
          <p:cNvPr id="4098" name="Picture 3" descr="Father God-Just for-pp-rev">
            <a:extLst>
              <a:ext uri="{FF2B5EF4-FFF2-40B4-BE49-F238E27FC236}">
                <a16:creationId xmlns:a16="http://schemas.microsoft.com/office/drawing/2014/main" id="{FEAA2855-EA79-4212-8719-71B8CB7FF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Box 4">
            <a:extLst>
              <a:ext uri="{FF2B5EF4-FFF2-40B4-BE49-F238E27FC236}">
                <a16:creationId xmlns:a16="http://schemas.microsoft.com/office/drawing/2014/main" id="{995F2186-1251-470B-815B-490363B71876}"/>
              </a:ext>
            </a:extLst>
          </p:cNvPr>
          <p:cNvSpPr txBox="1">
            <a:spLocks noChangeArrowheads="1"/>
          </p:cNvSpPr>
          <p:nvPr/>
        </p:nvSpPr>
        <p:spPr bwMode="auto">
          <a:xfrm>
            <a:off x="101601" y="76201"/>
            <a:ext cx="50586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Father God, Just For Today</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9C8064B2-2B5F-42F2-8801-F8A82B3B5003}"/>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1C-2 Father God</a:t>
            </a:r>
            <a:endParaRPr lang="en-US">
              <a:ea typeface="+mj-ea"/>
            </a:endParaRPr>
          </a:p>
        </p:txBody>
      </p:sp>
      <p:pic>
        <p:nvPicPr>
          <p:cNvPr id="5122" name="Picture 3" descr="Father God-Just for-pp-rev">
            <a:extLst>
              <a:ext uri="{FF2B5EF4-FFF2-40B4-BE49-F238E27FC236}">
                <a16:creationId xmlns:a16="http://schemas.microsoft.com/office/drawing/2014/main" id="{27A26BC1-32EB-4191-8C60-5074CF5AC5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4">
            <a:extLst>
              <a:ext uri="{FF2B5EF4-FFF2-40B4-BE49-F238E27FC236}">
                <a16:creationId xmlns:a16="http://schemas.microsoft.com/office/drawing/2014/main" id="{5A47F275-BB2B-49D3-8E95-76E74C7AAD59}"/>
              </a:ext>
            </a:extLst>
          </p:cNvPr>
          <p:cNvSpPr txBox="1">
            <a:spLocks noChangeArrowheads="1"/>
          </p:cNvSpPr>
          <p:nvPr/>
        </p:nvSpPr>
        <p:spPr bwMode="auto">
          <a:xfrm>
            <a:off x="101601" y="76201"/>
            <a:ext cx="50586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Father God, Just For Today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265F446C-8C4B-4881-A4B6-2FDE6448979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Father God</a:t>
            </a:r>
            <a:endParaRPr lang="en-US">
              <a:ea typeface="+mj-ea"/>
            </a:endParaRPr>
          </a:p>
        </p:txBody>
      </p:sp>
      <p:pic>
        <p:nvPicPr>
          <p:cNvPr id="6146" name="Picture 3" descr="Father God-Just for-pp-rev">
            <a:extLst>
              <a:ext uri="{FF2B5EF4-FFF2-40B4-BE49-F238E27FC236}">
                <a16:creationId xmlns:a16="http://schemas.microsoft.com/office/drawing/2014/main" id="{C9E4587C-65FD-4AD1-8539-DFBB714FD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4">
            <a:extLst>
              <a:ext uri="{FF2B5EF4-FFF2-40B4-BE49-F238E27FC236}">
                <a16:creationId xmlns:a16="http://schemas.microsoft.com/office/drawing/2014/main" id="{EBFC7F40-2382-4684-8ACD-7263439843DD}"/>
              </a:ext>
            </a:extLst>
          </p:cNvPr>
          <p:cNvSpPr txBox="1">
            <a:spLocks noChangeArrowheads="1"/>
          </p:cNvSpPr>
          <p:nvPr/>
        </p:nvSpPr>
        <p:spPr bwMode="auto">
          <a:xfrm>
            <a:off x="101601" y="76201"/>
            <a:ext cx="50586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Father God, Just For Today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1B89552E-B901-40A7-A86A-A006CC33B1CB}"/>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Father God</a:t>
            </a:r>
            <a:endParaRPr lang="en-US">
              <a:ea typeface="+mj-ea"/>
            </a:endParaRPr>
          </a:p>
        </p:txBody>
      </p:sp>
      <p:pic>
        <p:nvPicPr>
          <p:cNvPr id="7170" name="Picture 3" descr="Father God-Just for-pp-rev">
            <a:extLst>
              <a:ext uri="{FF2B5EF4-FFF2-40B4-BE49-F238E27FC236}">
                <a16:creationId xmlns:a16="http://schemas.microsoft.com/office/drawing/2014/main" id="{E18CC679-5289-409E-A00A-403E74127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4">
            <a:extLst>
              <a:ext uri="{FF2B5EF4-FFF2-40B4-BE49-F238E27FC236}">
                <a16:creationId xmlns:a16="http://schemas.microsoft.com/office/drawing/2014/main" id="{21CEC129-F2F2-4555-A56B-5A88A4346923}"/>
              </a:ext>
            </a:extLst>
          </p:cNvPr>
          <p:cNvSpPr txBox="1">
            <a:spLocks noChangeArrowheads="1"/>
          </p:cNvSpPr>
          <p:nvPr/>
        </p:nvSpPr>
        <p:spPr bwMode="auto">
          <a:xfrm>
            <a:off x="101601" y="76201"/>
            <a:ext cx="50586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Father God, Just For Today</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A7FC8086-5BEC-4F17-A4A2-61428D07FFB6}"/>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2C-1 Father God</a:t>
            </a:r>
            <a:endParaRPr lang="en-US">
              <a:ea typeface="+mj-ea"/>
            </a:endParaRPr>
          </a:p>
        </p:txBody>
      </p:sp>
      <p:pic>
        <p:nvPicPr>
          <p:cNvPr id="8194" name="Picture 3" descr="Father God-Just for-pp-rev">
            <a:extLst>
              <a:ext uri="{FF2B5EF4-FFF2-40B4-BE49-F238E27FC236}">
                <a16:creationId xmlns:a16="http://schemas.microsoft.com/office/drawing/2014/main" id="{E41EF09B-EBFC-49BA-B9F1-5719041C5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4">
            <a:extLst>
              <a:ext uri="{FF2B5EF4-FFF2-40B4-BE49-F238E27FC236}">
                <a16:creationId xmlns:a16="http://schemas.microsoft.com/office/drawing/2014/main" id="{12737056-6876-445F-97E5-BBA61A0C10A5}"/>
              </a:ext>
            </a:extLst>
          </p:cNvPr>
          <p:cNvSpPr txBox="1">
            <a:spLocks noChangeArrowheads="1"/>
          </p:cNvSpPr>
          <p:nvPr/>
        </p:nvSpPr>
        <p:spPr bwMode="auto">
          <a:xfrm>
            <a:off x="101601" y="76201"/>
            <a:ext cx="50586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Father God, Just For Today</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5339657A-7E32-4135-BB4D-B4338305D39F}"/>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2C-2 Father God</a:t>
            </a:r>
            <a:endParaRPr lang="en-US">
              <a:ea typeface="+mj-ea"/>
            </a:endParaRPr>
          </a:p>
        </p:txBody>
      </p:sp>
      <p:pic>
        <p:nvPicPr>
          <p:cNvPr id="9218" name="Picture 3" descr="Father God-Just for-pp-rev">
            <a:extLst>
              <a:ext uri="{FF2B5EF4-FFF2-40B4-BE49-F238E27FC236}">
                <a16:creationId xmlns:a16="http://schemas.microsoft.com/office/drawing/2014/main" id="{D55B21FC-B9A5-4006-B8C3-980B595C0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4">
            <a:extLst>
              <a:ext uri="{FF2B5EF4-FFF2-40B4-BE49-F238E27FC236}">
                <a16:creationId xmlns:a16="http://schemas.microsoft.com/office/drawing/2014/main" id="{68C21CF5-5511-42C3-9C2F-19E78BA6A22F}"/>
              </a:ext>
            </a:extLst>
          </p:cNvPr>
          <p:cNvSpPr txBox="1">
            <a:spLocks noChangeArrowheads="1"/>
          </p:cNvSpPr>
          <p:nvPr/>
        </p:nvSpPr>
        <p:spPr bwMode="auto">
          <a:xfrm>
            <a:off x="101601" y="76201"/>
            <a:ext cx="505869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Father God, Just For Today</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8000" dirty="0">
                <a:latin typeface="Aharoni" panose="02010803020104030203" pitchFamily="2" charset="-79"/>
                <a:cs typeface="Aharoni" panose="02010803020104030203" pitchFamily="2" charset="-79"/>
              </a:rPr>
              <a:t>Lamb of God</a:t>
            </a:r>
            <a:endParaRPr lang="en-US" sz="66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1955CFD9-21F9-40BF-8B9E-F9F956411B0C}"/>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#176</a:t>
            </a:r>
          </a:p>
        </p:txBody>
      </p:sp>
    </p:spTree>
    <p:extLst>
      <p:ext uri="{BB962C8B-B14F-4D97-AF65-F5344CB8AC3E}">
        <p14:creationId xmlns:p14="http://schemas.microsoft.com/office/powerpoint/2010/main" val="27079695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5764201-DC5B-4D06-AAC7-5CA2E02704E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Lamb of God</a:t>
            </a:r>
            <a:endParaRPr lang="en-US">
              <a:ea typeface="+mj-ea"/>
            </a:endParaRPr>
          </a:p>
        </p:txBody>
      </p:sp>
      <p:pic>
        <p:nvPicPr>
          <p:cNvPr id="2" name="Picture 28" descr="Lamb of God-SFP-pp">
            <a:extLst>
              <a:ext uri="{FF2B5EF4-FFF2-40B4-BE49-F238E27FC236}">
                <a16:creationId xmlns:a16="http://schemas.microsoft.com/office/drawing/2014/main" id="{DD59E3EC-AE82-47F2-B86F-D0C5B8241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7" name="Text Box 29">
            <a:extLst>
              <a:ext uri="{FF2B5EF4-FFF2-40B4-BE49-F238E27FC236}">
                <a16:creationId xmlns:a16="http://schemas.microsoft.com/office/drawing/2014/main" id="{B3164655-26F6-403E-8198-E062EBEE0003}"/>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2078" name="Text Box 30">
            <a:extLst>
              <a:ext uri="{FF2B5EF4-FFF2-40B4-BE49-F238E27FC236}">
                <a16:creationId xmlns:a16="http://schemas.microsoft.com/office/drawing/2014/main" id="{A79BD025-D20C-4447-88EE-DBA7FDE00EF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9888D48C-2B81-459E-99FA-22279762FFE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Lamb of God</a:t>
            </a:r>
            <a:endParaRPr lang="en-US">
              <a:ea typeface="+mj-ea"/>
            </a:endParaRPr>
          </a:p>
        </p:txBody>
      </p:sp>
      <p:pic>
        <p:nvPicPr>
          <p:cNvPr id="3074" name="Picture 3" descr="Lamb of God-SFP-pp">
            <a:extLst>
              <a:ext uri="{FF2B5EF4-FFF2-40B4-BE49-F238E27FC236}">
                <a16:creationId xmlns:a16="http://schemas.microsoft.com/office/drawing/2014/main" id="{AA5BC44E-9690-4846-B5F8-F1B06390A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111A6A30-DE89-4FAE-9151-221E5E7FCA81}"/>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6ED79CAE-3F6D-44EF-B33F-5943B67809E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6AEC255-85DF-4705-8612-645387EF6AB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Redeemed - Sweet is the Song</a:t>
            </a:r>
            <a:endParaRPr lang="en-US">
              <a:ea typeface="+mj-ea"/>
            </a:endParaRPr>
          </a:p>
        </p:txBody>
      </p:sp>
      <p:pic>
        <p:nvPicPr>
          <p:cNvPr id="2" name="Picture 63" descr="Redeemed-Sweet is-pp">
            <a:extLst>
              <a:ext uri="{FF2B5EF4-FFF2-40B4-BE49-F238E27FC236}">
                <a16:creationId xmlns:a16="http://schemas.microsoft.com/office/drawing/2014/main" id="{AF0EEE99-2014-4DEE-8291-B56182B98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17B1465B-E8BB-40FA-B501-E87DE85236E8}"/>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113" name="Text Box 65">
            <a:extLst>
              <a:ext uri="{FF2B5EF4-FFF2-40B4-BE49-F238E27FC236}">
                <a16:creationId xmlns:a16="http://schemas.microsoft.com/office/drawing/2014/main" id="{91A9CE74-B843-4E45-9E13-2576DA6F0341}"/>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F46D16C5-D770-4F09-8F94-5E9072926CF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Lamb of God</a:t>
            </a:r>
            <a:endParaRPr lang="en-US">
              <a:ea typeface="+mj-ea"/>
            </a:endParaRPr>
          </a:p>
        </p:txBody>
      </p:sp>
      <p:pic>
        <p:nvPicPr>
          <p:cNvPr id="4098" name="Picture 7" descr="Lamb of God-SFP-pp">
            <a:extLst>
              <a:ext uri="{FF2B5EF4-FFF2-40B4-BE49-F238E27FC236}">
                <a16:creationId xmlns:a16="http://schemas.microsoft.com/office/drawing/2014/main" id="{54C7B51B-FBD1-4F3E-9A8D-5D9772D91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Text Box 8">
            <a:extLst>
              <a:ext uri="{FF2B5EF4-FFF2-40B4-BE49-F238E27FC236}">
                <a16:creationId xmlns:a16="http://schemas.microsoft.com/office/drawing/2014/main" id="{ABDB9B02-0EAE-405A-A96A-6BE9D7EB25F4}"/>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6505" name="Text Box 9">
            <a:extLst>
              <a:ext uri="{FF2B5EF4-FFF2-40B4-BE49-F238E27FC236}">
                <a16:creationId xmlns:a16="http://schemas.microsoft.com/office/drawing/2014/main" id="{54922A37-448C-47A0-9346-FE7205831CC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91BC2020-AB4E-4EE9-8127-B295B16CACE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Lamb of God</a:t>
            </a:r>
            <a:endParaRPr lang="en-US">
              <a:ea typeface="+mj-ea"/>
            </a:endParaRPr>
          </a:p>
        </p:txBody>
      </p:sp>
      <p:pic>
        <p:nvPicPr>
          <p:cNvPr id="5122" name="Picture 3" descr="Lamb of God-SFP-pp">
            <a:extLst>
              <a:ext uri="{FF2B5EF4-FFF2-40B4-BE49-F238E27FC236}">
                <a16:creationId xmlns:a16="http://schemas.microsoft.com/office/drawing/2014/main" id="{6C9F1582-0963-4614-8A33-35BE9BC34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BC33D0E4-EC89-46A6-B099-60DE14AA4667}"/>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A77AF570-8240-4506-9027-D87900831EC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26">
            <a:extLst>
              <a:ext uri="{FF2B5EF4-FFF2-40B4-BE49-F238E27FC236}">
                <a16:creationId xmlns:a16="http://schemas.microsoft.com/office/drawing/2014/main" id="{1E968B0F-A103-40C2-A697-8C30E951445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Lamb of God</a:t>
            </a:r>
            <a:endParaRPr lang="en-US">
              <a:ea typeface="+mj-ea"/>
            </a:endParaRPr>
          </a:p>
        </p:txBody>
      </p:sp>
      <p:pic>
        <p:nvPicPr>
          <p:cNvPr id="6146" name="Picture 1027" descr="Lamb of God-SFP-pp">
            <a:extLst>
              <a:ext uri="{FF2B5EF4-FFF2-40B4-BE49-F238E27FC236}">
                <a16:creationId xmlns:a16="http://schemas.microsoft.com/office/drawing/2014/main" id="{2CABF664-C63D-45D7-9264-B7DE8D3C3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1028">
            <a:extLst>
              <a:ext uri="{FF2B5EF4-FFF2-40B4-BE49-F238E27FC236}">
                <a16:creationId xmlns:a16="http://schemas.microsoft.com/office/drawing/2014/main" id="{E0CCD734-5CD9-495E-B206-BEC0728E0EA2}"/>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2645" name="Text Box 1029">
            <a:extLst>
              <a:ext uri="{FF2B5EF4-FFF2-40B4-BE49-F238E27FC236}">
                <a16:creationId xmlns:a16="http://schemas.microsoft.com/office/drawing/2014/main" id="{650E0D16-AD70-440A-A1AD-E777C670AF1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3F4209C9-8C85-4D58-BCFB-B9C2CD5FAE2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Lamb of God</a:t>
            </a:r>
            <a:endParaRPr lang="en-US">
              <a:ea typeface="+mj-ea"/>
            </a:endParaRPr>
          </a:p>
        </p:txBody>
      </p:sp>
      <p:pic>
        <p:nvPicPr>
          <p:cNvPr id="7170" name="Picture 3" descr="Lamb of God-SFP-pp">
            <a:extLst>
              <a:ext uri="{FF2B5EF4-FFF2-40B4-BE49-F238E27FC236}">
                <a16:creationId xmlns:a16="http://schemas.microsoft.com/office/drawing/2014/main" id="{E95378D9-7603-450E-B09D-BA46A4684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FB16C2E3-36E6-4AA5-A6C3-ED1329073E76}"/>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3669" name="Text Box 5">
            <a:extLst>
              <a:ext uri="{FF2B5EF4-FFF2-40B4-BE49-F238E27FC236}">
                <a16:creationId xmlns:a16="http://schemas.microsoft.com/office/drawing/2014/main" id="{4327198B-118E-4CFE-BC4E-52833E672F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51147F55-1515-43AC-B569-B2118EA4DFC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Lamb of God</a:t>
            </a:r>
            <a:endParaRPr lang="en-US">
              <a:ea typeface="+mj-ea"/>
            </a:endParaRPr>
          </a:p>
        </p:txBody>
      </p:sp>
      <p:pic>
        <p:nvPicPr>
          <p:cNvPr id="8194" name="Picture 13" descr="Lamb of God-SFP-pp">
            <a:extLst>
              <a:ext uri="{FF2B5EF4-FFF2-40B4-BE49-F238E27FC236}">
                <a16:creationId xmlns:a16="http://schemas.microsoft.com/office/drawing/2014/main" id="{BB981D67-40F4-4D4C-AF3F-04A5E0FE4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8" name="Text Box 14">
            <a:extLst>
              <a:ext uri="{FF2B5EF4-FFF2-40B4-BE49-F238E27FC236}">
                <a16:creationId xmlns:a16="http://schemas.microsoft.com/office/drawing/2014/main" id="{69A41A72-B9D8-431B-844D-2F2CA59A20A7}"/>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8559" name="Text Box 15">
            <a:extLst>
              <a:ext uri="{FF2B5EF4-FFF2-40B4-BE49-F238E27FC236}">
                <a16:creationId xmlns:a16="http://schemas.microsoft.com/office/drawing/2014/main" id="{7D63C2C3-FB31-47EE-BFAA-99C93341671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9330EB61-8E80-4335-84A2-A553DF71ED9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Lamb of God</a:t>
            </a:r>
            <a:endParaRPr lang="en-US">
              <a:ea typeface="+mj-ea"/>
            </a:endParaRPr>
          </a:p>
        </p:txBody>
      </p:sp>
      <p:pic>
        <p:nvPicPr>
          <p:cNvPr id="9218" name="Picture 3" descr="Lamb of God-SFP-pp">
            <a:extLst>
              <a:ext uri="{FF2B5EF4-FFF2-40B4-BE49-F238E27FC236}">
                <a16:creationId xmlns:a16="http://schemas.microsoft.com/office/drawing/2014/main" id="{52C0CFF0-398F-47AA-9B84-5089DA9BC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6D8377D4-5B67-49D2-8316-2CDE97FF0146}"/>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9EAE0A79-63B3-48D5-A68D-893BFECEF5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2ADF5A78-E906-45B4-916F-11637363DE9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Lamb of God</a:t>
            </a:r>
            <a:endParaRPr lang="en-US">
              <a:ea typeface="+mj-ea"/>
            </a:endParaRPr>
          </a:p>
        </p:txBody>
      </p:sp>
      <p:pic>
        <p:nvPicPr>
          <p:cNvPr id="10242" name="Picture 3" descr="Lamb of God-SFP-pp">
            <a:extLst>
              <a:ext uri="{FF2B5EF4-FFF2-40B4-BE49-F238E27FC236}">
                <a16:creationId xmlns:a16="http://schemas.microsoft.com/office/drawing/2014/main" id="{402B54B5-7028-44F9-AA11-63CD2CFE5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BA3D1EC0-B485-4967-8B6A-FCF06C58361E}"/>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5D56FCCE-CFE8-434A-A3C6-29AE6B4D5EF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76744E1A-A8F7-4563-AB75-9E32D0D35A6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Lamb of God</a:t>
            </a:r>
            <a:endParaRPr lang="en-US">
              <a:ea typeface="+mj-ea"/>
            </a:endParaRPr>
          </a:p>
        </p:txBody>
      </p:sp>
      <p:pic>
        <p:nvPicPr>
          <p:cNvPr id="11266" name="Picture 3" descr="Lamb of God-SFP-pp">
            <a:extLst>
              <a:ext uri="{FF2B5EF4-FFF2-40B4-BE49-F238E27FC236}">
                <a16:creationId xmlns:a16="http://schemas.microsoft.com/office/drawing/2014/main" id="{9179EB66-12FF-477B-A027-569586460D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BAE60668-2720-4DF8-BB75-A6AE71089EE4}"/>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285E029C-0912-43F4-8EB9-2F13919BC9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2334985"/>
            <a:ext cx="5939405" cy="2937545"/>
          </a:xfrm>
        </p:spPr>
        <p:txBody>
          <a:bodyPr>
            <a:noAutofit/>
          </a:bodyPr>
          <a:lstStyle/>
          <a:p>
            <a:r>
              <a:rPr lang="en-US" sz="10600" b="1" dirty="0">
                <a:latin typeface="Aharoni" panose="02010803020104030203" pitchFamily="2" charset="-79"/>
                <a:cs typeface="Aharoni" panose="02010803020104030203" pitchFamily="2" charset="-79"/>
              </a:rPr>
              <a:t>LORD’S</a:t>
            </a:r>
            <a:br>
              <a:rPr lang="en-US" sz="10600" b="1" dirty="0">
                <a:latin typeface="Aharoni" panose="02010803020104030203" pitchFamily="2" charset="-79"/>
                <a:cs typeface="Aharoni" panose="02010803020104030203" pitchFamily="2" charset="-79"/>
              </a:rPr>
            </a:br>
            <a:r>
              <a:rPr lang="en-US" sz="10600" b="1" dirty="0">
                <a:latin typeface="Aharoni" panose="02010803020104030203" pitchFamily="2" charset="-79"/>
                <a:cs typeface="Aharoni" panose="02010803020104030203" pitchFamily="2" charset="-79"/>
              </a:rPr>
              <a:t>SUPPER</a:t>
            </a:r>
          </a:p>
        </p:txBody>
      </p:sp>
      <p:sp>
        <p:nvSpPr>
          <p:cNvPr id="2" name="TextBox 1">
            <a:extLst>
              <a:ext uri="{FF2B5EF4-FFF2-40B4-BE49-F238E27FC236}">
                <a16:creationId xmlns:a16="http://schemas.microsoft.com/office/drawing/2014/main" id="{E870615F-9801-4D76-91BB-D383230ECED9}"/>
              </a:ext>
            </a:extLst>
          </p:cNvPr>
          <p:cNvSpPr txBox="1"/>
          <p:nvPr/>
        </p:nvSpPr>
        <p:spPr>
          <a:xfrm>
            <a:off x="6216612" y="5272530"/>
            <a:ext cx="422320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Acts 20:7</a:t>
            </a:r>
          </a:p>
        </p:txBody>
      </p:sp>
      <p:sp>
        <p:nvSpPr>
          <p:cNvPr id="5" name="TextBox 4">
            <a:extLst>
              <a:ext uri="{FF2B5EF4-FFF2-40B4-BE49-F238E27FC236}">
                <a16:creationId xmlns:a16="http://schemas.microsoft.com/office/drawing/2014/main" id="{4E8BB754-621B-4A90-BE66-288FFEACF64D}"/>
              </a:ext>
            </a:extLst>
          </p:cNvPr>
          <p:cNvSpPr txBox="1"/>
          <p:nvPr/>
        </p:nvSpPr>
        <p:spPr>
          <a:xfrm>
            <a:off x="5815693" y="765325"/>
            <a:ext cx="6098720"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The</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3292609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286237" y="2260121"/>
            <a:ext cx="8522899" cy="3255548"/>
          </a:xfrm>
        </p:spPr>
        <p:txBody>
          <a:bodyPr>
            <a:noAutofit/>
          </a:bodyPr>
          <a:lstStyle/>
          <a:p>
            <a:pPr algn="just"/>
            <a:endParaRPr lang="en-US" sz="3200" b="1" dirty="0">
              <a:latin typeface="Arial Narrow" panose="020B0606020202030204" pitchFamily="34" charset="0"/>
            </a:endParaRPr>
          </a:p>
          <a:p>
            <a:pPr algn="just"/>
            <a:r>
              <a:rPr lang="en-US" sz="2900" dirty="0">
                <a:latin typeface="Arial Narrow" panose="020B0606020202030204" pitchFamily="34" charset="0"/>
              </a:rPr>
              <a:t>Therefore remember that you, once Gentiles in the flesh—who are called Uncircumcision by what is called the Circumcision made in the flesh by hands—</a:t>
            </a:r>
            <a:r>
              <a:rPr lang="en-US" sz="2900" b="1" dirty="0">
                <a:latin typeface="Arial Narrow" panose="020B0606020202030204" pitchFamily="34" charset="0"/>
              </a:rPr>
              <a:t> </a:t>
            </a:r>
            <a:r>
              <a:rPr lang="en-US" sz="2900" dirty="0">
                <a:latin typeface="Arial Narrow" panose="020B0606020202030204" pitchFamily="34" charset="0"/>
              </a:rPr>
              <a:t>that at that time you were without Christ, being aliens from the commonwealth of Israel and strangers from the covenants of promise, having no hope and without God in the world.</a:t>
            </a:r>
            <a:r>
              <a:rPr lang="en-US" sz="2900" b="1" dirty="0">
                <a:latin typeface="Arial Narrow" panose="020B0606020202030204" pitchFamily="34" charset="0"/>
              </a:rPr>
              <a:t> </a:t>
            </a:r>
            <a:r>
              <a:rPr lang="en-US" sz="2900" dirty="0">
                <a:latin typeface="Arial Narrow" panose="020B0606020202030204" pitchFamily="34" charset="0"/>
              </a:rPr>
              <a:t>But now in Christ Jesus you who once were far off have been brought near by the blood of Christ.</a:t>
            </a:r>
          </a:p>
          <a:p>
            <a:pPr algn="l"/>
            <a:endParaRPr lang="en-US" sz="3200" dirty="0">
              <a:latin typeface="Arial Narrow" panose="020B0606020202030204" pitchFamily="34" charset="0"/>
            </a:endParaRPr>
          </a:p>
        </p:txBody>
      </p:sp>
      <p:sp>
        <p:nvSpPr>
          <p:cNvPr id="4" name="Title 3"/>
          <p:cNvSpPr>
            <a:spLocks noGrp="1"/>
          </p:cNvSpPr>
          <p:nvPr>
            <p:ph type="title"/>
          </p:nvPr>
        </p:nvSpPr>
        <p:spPr>
          <a:xfrm>
            <a:off x="3583020" y="369271"/>
            <a:ext cx="6488860" cy="1565944"/>
          </a:xfrm>
        </p:spPr>
        <p:txBody>
          <a:bodyPr>
            <a:noAutofit/>
          </a:bodyPr>
          <a:lstStyle/>
          <a:p>
            <a:r>
              <a:rPr lang="en-US" sz="5400" b="1" dirty="0">
                <a:latin typeface="Arial Narrow" panose="020B0606020202030204" pitchFamily="34" charset="0"/>
              </a:rPr>
              <a:t>Unleavened Bread</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08092"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LORD’S SUPPER</a:t>
            </a:r>
          </a:p>
        </p:txBody>
      </p:sp>
      <p:sp>
        <p:nvSpPr>
          <p:cNvPr id="7" name="Title 3">
            <a:extLst>
              <a:ext uri="{FF2B5EF4-FFF2-40B4-BE49-F238E27FC236}">
                <a16:creationId xmlns:a16="http://schemas.microsoft.com/office/drawing/2014/main" id="{5C57E49A-C2FF-4652-8090-C44E851B52FD}"/>
              </a:ext>
            </a:extLst>
          </p:cNvPr>
          <p:cNvSpPr txBox="1">
            <a:spLocks/>
          </p:cNvSpPr>
          <p:nvPr/>
        </p:nvSpPr>
        <p:spPr>
          <a:xfrm>
            <a:off x="6827450" y="5183438"/>
            <a:ext cx="4868887" cy="1565944"/>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1B1B1B"/>
                </a:solidFill>
                <a:effectLst/>
                <a:uLnTx/>
                <a:uFillTx/>
                <a:latin typeface="Arial Narrow" panose="020B0606020202030204" pitchFamily="34" charset="0"/>
                <a:ea typeface="+mj-ea"/>
              </a:rPr>
              <a:t>Eph. 5:11-13</a:t>
            </a:r>
          </a:p>
        </p:txBody>
      </p:sp>
    </p:spTree>
    <p:extLst>
      <p:ext uri="{BB962C8B-B14F-4D97-AF65-F5344CB8AC3E}">
        <p14:creationId xmlns:p14="http://schemas.microsoft.com/office/powerpoint/2010/main" val="1928290334"/>
      </p:ext>
    </p:extLst>
  </p:cSld>
  <p:clrMapOvr>
    <a:masterClrMapping/>
  </p:clrMapOvr>
  <mc:AlternateContent xmlns:mc="http://schemas.openxmlformats.org/markup-compatibility/2006" xmlns:p14="http://schemas.microsoft.com/office/powerpoint/2010/main">
    <mc:Choice Requires="p14">
      <p:transition spd="slow" p14:dur="2000" advClick="0" advTm="180000"/>
    </mc:Choice>
    <mc:Fallback xmlns="">
      <p:transition spd="slow" advClick="0" advTm="18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E49B34B1-6569-42DB-B8C3-6790C4ACC37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Redeemed - Sweet is the Song</a:t>
            </a:r>
            <a:endParaRPr lang="en-US">
              <a:ea typeface="+mj-ea"/>
            </a:endParaRPr>
          </a:p>
        </p:txBody>
      </p:sp>
      <p:pic>
        <p:nvPicPr>
          <p:cNvPr id="3074" name="Picture 3" descr="Redeemed-Sweet is-pp">
            <a:extLst>
              <a:ext uri="{FF2B5EF4-FFF2-40B4-BE49-F238E27FC236}">
                <a16:creationId xmlns:a16="http://schemas.microsoft.com/office/drawing/2014/main" id="{3FDC1AB4-357A-4BF2-9C59-B0E8E5B0A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C1D88B19-E7A2-4F2E-B3F4-4EB6816B632A}"/>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194565" name="Text Box 5">
            <a:extLst>
              <a:ext uri="{FF2B5EF4-FFF2-40B4-BE49-F238E27FC236}">
                <a16:creationId xmlns:a16="http://schemas.microsoft.com/office/drawing/2014/main" id="{5DAF7454-69C9-476E-B4B8-4F41EC570798}"/>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294626" y="2260121"/>
            <a:ext cx="8522899" cy="3255548"/>
          </a:xfrm>
        </p:spPr>
        <p:txBody>
          <a:bodyPr>
            <a:noAutofit/>
          </a:bodyPr>
          <a:lstStyle/>
          <a:p>
            <a:pPr algn="just"/>
            <a:r>
              <a:rPr lang="en-US" sz="2900" dirty="0">
                <a:latin typeface="Arial Narrow" panose="020B0606020202030204" pitchFamily="34" charset="0"/>
              </a:rPr>
              <a:t>In Him we have redemption through His blood, the forgiveness of sins, according to the riches of His grace</a:t>
            </a:r>
            <a:r>
              <a:rPr lang="en-US" sz="2900" b="1" dirty="0">
                <a:latin typeface="Arial Narrow" panose="020B0606020202030204" pitchFamily="34" charset="0"/>
              </a:rPr>
              <a:t> </a:t>
            </a:r>
            <a:r>
              <a:rPr lang="en-US" sz="2900" dirty="0">
                <a:latin typeface="Arial Narrow" panose="020B0606020202030204" pitchFamily="34" charset="0"/>
              </a:rPr>
              <a:t>which He made to abound toward us in all wisdom and prudence,</a:t>
            </a:r>
            <a:r>
              <a:rPr lang="en-US" sz="2900" b="1" dirty="0">
                <a:latin typeface="Arial Narrow" panose="020B0606020202030204" pitchFamily="34" charset="0"/>
              </a:rPr>
              <a:t> </a:t>
            </a:r>
            <a:r>
              <a:rPr lang="en-US" sz="2900" dirty="0">
                <a:latin typeface="Arial Narrow" panose="020B0606020202030204" pitchFamily="34" charset="0"/>
              </a:rPr>
              <a:t>having made known to us the mystery of His will, according to His good pleasure which He purposed in Himself,</a:t>
            </a:r>
            <a:r>
              <a:rPr lang="en-US" sz="2900" b="1" dirty="0">
                <a:latin typeface="Arial Narrow" panose="020B0606020202030204" pitchFamily="34" charset="0"/>
              </a:rPr>
              <a:t> </a:t>
            </a:r>
            <a:r>
              <a:rPr lang="en-US" sz="2900" dirty="0">
                <a:latin typeface="Arial Narrow" panose="020B0606020202030204" pitchFamily="34" charset="0"/>
              </a:rPr>
              <a:t>that in the dispensation of the fullness of the times He might gather together in one </a:t>
            </a:r>
            <a:r>
              <a:rPr lang="en-US" sz="2900" baseline="30000" dirty="0">
                <a:latin typeface="Arial Narrow" panose="020B0606020202030204" pitchFamily="34" charset="0"/>
                <a:hlinkClick r:id="rId2"/>
              </a:rPr>
              <a:t>p</a:t>
            </a:r>
            <a:r>
              <a:rPr lang="en-US" sz="2900" dirty="0">
                <a:latin typeface="Arial Narrow" panose="020B0606020202030204" pitchFamily="34" charset="0"/>
              </a:rPr>
              <a:t>all things in Christ, </a:t>
            </a:r>
            <a:r>
              <a:rPr lang="en-US" sz="2900" baseline="30000" dirty="0">
                <a:latin typeface="Arial Narrow" panose="020B0606020202030204" pitchFamily="34" charset="0"/>
                <a:hlinkClick r:id="rId3"/>
              </a:rPr>
              <a:t>3</a:t>
            </a:r>
            <a:r>
              <a:rPr lang="en-US" sz="2900" dirty="0">
                <a:latin typeface="Arial Narrow" panose="020B0606020202030204" pitchFamily="34" charset="0"/>
              </a:rPr>
              <a:t>both which are in heaven and which are on earth—in Him.</a:t>
            </a:r>
            <a:endParaRPr lang="en-US" sz="2900" b="1" dirty="0">
              <a:latin typeface="Arial Narrow" panose="020B0606020202030204" pitchFamily="34" charset="0"/>
            </a:endParaRPr>
          </a:p>
        </p:txBody>
      </p:sp>
      <p:sp>
        <p:nvSpPr>
          <p:cNvPr id="4" name="Title 3"/>
          <p:cNvSpPr>
            <a:spLocks noGrp="1"/>
          </p:cNvSpPr>
          <p:nvPr>
            <p:ph type="title"/>
          </p:nvPr>
        </p:nvSpPr>
        <p:spPr>
          <a:xfrm>
            <a:off x="3677911" y="235800"/>
            <a:ext cx="6299078" cy="1565944"/>
          </a:xfrm>
        </p:spPr>
        <p:txBody>
          <a:bodyPr>
            <a:noAutofit/>
          </a:bodyPr>
          <a:lstStyle/>
          <a:p>
            <a:r>
              <a:rPr lang="en-US" sz="5400" b="1" dirty="0">
                <a:latin typeface="Arial Narrow" panose="020B0606020202030204" pitchFamily="34" charset="0"/>
              </a:rPr>
              <a:t>Fruit of the Vine</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08092"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LORD’S SUPPER</a:t>
            </a:r>
          </a:p>
        </p:txBody>
      </p:sp>
      <p:sp>
        <p:nvSpPr>
          <p:cNvPr id="3" name="Title 3">
            <a:extLst>
              <a:ext uri="{FF2B5EF4-FFF2-40B4-BE49-F238E27FC236}">
                <a16:creationId xmlns:a16="http://schemas.microsoft.com/office/drawing/2014/main" id="{43D23FC1-BC84-49AB-B2A0-DA5A388ADA89}"/>
              </a:ext>
            </a:extLst>
          </p:cNvPr>
          <p:cNvSpPr txBox="1">
            <a:spLocks/>
          </p:cNvSpPr>
          <p:nvPr/>
        </p:nvSpPr>
        <p:spPr>
          <a:xfrm>
            <a:off x="6827450" y="5633115"/>
            <a:ext cx="4868887" cy="1565944"/>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1B1B1B"/>
                </a:solidFill>
                <a:effectLst/>
                <a:uLnTx/>
                <a:uFillTx/>
                <a:latin typeface="Arial Narrow" panose="020B0606020202030204" pitchFamily="34" charset="0"/>
                <a:ea typeface="+mj-ea"/>
              </a:rPr>
              <a:t>Eph. 1:7-10</a:t>
            </a:r>
          </a:p>
        </p:txBody>
      </p:sp>
    </p:spTree>
    <p:extLst>
      <p:ext uri="{BB962C8B-B14F-4D97-AF65-F5344CB8AC3E}">
        <p14:creationId xmlns:p14="http://schemas.microsoft.com/office/powerpoint/2010/main" val="568043515"/>
      </p:ext>
    </p:extLst>
  </p:cSld>
  <p:clrMapOvr>
    <a:masterClrMapping/>
  </p:clrMapOvr>
  <mc:AlternateContent xmlns:mc="http://schemas.openxmlformats.org/markup-compatibility/2006" xmlns:p14="http://schemas.microsoft.com/office/powerpoint/2010/main">
    <mc:Choice Requires="p14">
      <p:transition spd="slow" p14:dur="2000" advClick="0" advTm="180000"/>
    </mc:Choice>
    <mc:Fallback xmlns="">
      <p:transition spd="slow" advClick="0" advTm="180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294624" y="2451860"/>
            <a:ext cx="8522899" cy="3255548"/>
          </a:xfrm>
        </p:spPr>
        <p:txBody>
          <a:bodyPr>
            <a:noAutofit/>
          </a:bodyPr>
          <a:lstStyle/>
          <a:p>
            <a:pPr algn="just"/>
            <a:r>
              <a:rPr lang="en-US" dirty="0">
                <a:latin typeface="Arial Narrow" panose="020B0606020202030204" pitchFamily="34" charset="0"/>
              </a:rPr>
              <a:t>As each one has received a gift, minister it to one another, as good stewards of the manifold grace of God.</a:t>
            </a:r>
          </a:p>
        </p:txBody>
      </p:sp>
      <p:sp>
        <p:nvSpPr>
          <p:cNvPr id="4" name="Title 3"/>
          <p:cNvSpPr>
            <a:spLocks noGrp="1"/>
          </p:cNvSpPr>
          <p:nvPr>
            <p:ph type="title"/>
          </p:nvPr>
        </p:nvSpPr>
        <p:spPr>
          <a:xfrm>
            <a:off x="4121631" y="369271"/>
            <a:ext cx="4868887" cy="1565944"/>
          </a:xfrm>
        </p:spPr>
        <p:txBody>
          <a:bodyPr>
            <a:noAutofit/>
          </a:bodyPr>
          <a:lstStyle/>
          <a:p>
            <a:r>
              <a:rPr lang="en-US" sz="5400" b="1" dirty="0">
                <a:latin typeface="Arial Narrow" panose="020B0606020202030204" pitchFamily="34" charset="0"/>
              </a:rPr>
              <a:t>1 Peter 4:10</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08092"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OFFERING</a:t>
            </a:r>
          </a:p>
        </p:txBody>
      </p:sp>
    </p:spTree>
    <p:extLst>
      <p:ext uri="{BB962C8B-B14F-4D97-AF65-F5344CB8AC3E}">
        <p14:creationId xmlns:p14="http://schemas.microsoft.com/office/powerpoint/2010/main" val="3127232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9600" b="1" dirty="0">
                <a:latin typeface="Aharoni" panose="02010803020104030203" pitchFamily="2" charset="-79"/>
                <a:cs typeface="Aharoni" panose="02010803020104030203" pitchFamily="2" charset="-79"/>
              </a:rPr>
              <a:t>Closing</a:t>
            </a:r>
            <a:br>
              <a:rPr lang="en-US" sz="9600" b="1" dirty="0">
                <a:latin typeface="Aharoni" panose="02010803020104030203" pitchFamily="2" charset="-79"/>
                <a:cs typeface="Aharoni" panose="02010803020104030203" pitchFamily="2" charset="-79"/>
              </a:rPr>
            </a:br>
            <a:r>
              <a:rPr lang="en-US" sz="9600" b="1" dirty="0">
                <a:latin typeface="Aharoni" panose="02010803020104030203" pitchFamily="2" charset="-79"/>
                <a:cs typeface="Aharoni" panose="02010803020104030203" pitchFamily="2" charset="-79"/>
              </a:rPr>
              <a:t>PRAYER</a:t>
            </a:r>
          </a:p>
        </p:txBody>
      </p:sp>
    </p:spTree>
    <p:extLst>
      <p:ext uri="{BB962C8B-B14F-4D97-AF65-F5344CB8AC3E}">
        <p14:creationId xmlns:p14="http://schemas.microsoft.com/office/powerpoint/2010/main" val="27394363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Sweet Beulah Land</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fontScale="92500"/>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r>
              <a:rPr kumimoji="0" lang="en-US" sz="7200" b="1" i="0" u="sng" strike="noStrike" kern="1200" cap="none" spc="0" normalizeH="0" baseline="0" noProof="0" dirty="0">
                <a:ln>
                  <a:noFill/>
                </a:ln>
                <a:solidFill>
                  <a:srgbClr val="1B1B1B">
                    <a:alpha val="85000"/>
                  </a:srgbClr>
                </a:solidFill>
                <a:effectLst/>
                <a:uLnTx/>
                <a:uFillTx/>
                <a:latin typeface="Trebuchet MS" panose="020B0603020202020204"/>
                <a:ea typeface="+mj-ea"/>
              </a:rPr>
              <a:t>:</a:t>
            </a:r>
          </a:p>
        </p:txBody>
      </p:sp>
    </p:spTree>
    <p:extLst>
      <p:ext uri="{BB962C8B-B14F-4D97-AF65-F5344CB8AC3E}">
        <p14:creationId xmlns:p14="http://schemas.microsoft.com/office/powerpoint/2010/main" val="11388679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 schematic&#10;&#10;Description automatically generated">
            <a:extLst>
              <a:ext uri="{FF2B5EF4-FFF2-40B4-BE49-F238E27FC236}">
                <a16:creationId xmlns:a16="http://schemas.microsoft.com/office/drawing/2014/main" id="{D2603F34-421C-4F11-8CB4-F0DA35747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303" y="191716"/>
            <a:ext cx="11356145" cy="6397828"/>
          </a:xfrm>
          <a:prstGeom prst="rect">
            <a:avLst/>
          </a:prstGeom>
        </p:spPr>
      </p:pic>
    </p:spTree>
    <p:extLst>
      <p:ext uri="{BB962C8B-B14F-4D97-AF65-F5344CB8AC3E}">
        <p14:creationId xmlns:p14="http://schemas.microsoft.com/office/powerpoint/2010/main" val="13734634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AC1EA32D-40A0-46F3-9A83-4019A52F9F45}"/>
              </a:ext>
            </a:extLst>
          </p:cNvPr>
          <p:cNvPicPr>
            <a:picLocks noChangeAspect="1"/>
          </p:cNvPicPr>
          <p:nvPr/>
        </p:nvPicPr>
        <p:blipFill rotWithShape="1">
          <a:blip r:embed="rId2">
            <a:extLst>
              <a:ext uri="{28A0092B-C50C-407E-A947-70E740481C1C}">
                <a14:useLocalDpi xmlns:a14="http://schemas.microsoft.com/office/drawing/2010/main" val="0"/>
              </a:ext>
            </a:extLst>
          </a:blip>
          <a:srcRect t="8058"/>
          <a:stretch/>
        </p:blipFill>
        <p:spPr>
          <a:xfrm>
            <a:off x="306168" y="464234"/>
            <a:ext cx="11607995" cy="6012765"/>
          </a:xfrm>
          <a:prstGeom prst="rect">
            <a:avLst/>
          </a:prstGeom>
        </p:spPr>
      </p:pic>
    </p:spTree>
    <p:extLst>
      <p:ext uri="{BB962C8B-B14F-4D97-AF65-F5344CB8AC3E}">
        <p14:creationId xmlns:p14="http://schemas.microsoft.com/office/powerpoint/2010/main" val="15699677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hape, schematic, arrow&#10;&#10;Description automatically generated">
            <a:extLst>
              <a:ext uri="{FF2B5EF4-FFF2-40B4-BE49-F238E27FC236}">
                <a16:creationId xmlns:a16="http://schemas.microsoft.com/office/drawing/2014/main" id="{7A1F2B79-8B2E-4477-9312-1AEA248A0CBC}"/>
              </a:ext>
            </a:extLst>
          </p:cNvPr>
          <p:cNvPicPr>
            <a:picLocks noChangeAspect="1"/>
          </p:cNvPicPr>
          <p:nvPr/>
        </p:nvPicPr>
        <p:blipFill rotWithShape="1">
          <a:blip r:embed="rId2">
            <a:extLst>
              <a:ext uri="{28A0092B-C50C-407E-A947-70E740481C1C}">
                <a14:useLocalDpi xmlns:a14="http://schemas.microsoft.com/office/drawing/2010/main" val="0"/>
              </a:ext>
            </a:extLst>
          </a:blip>
          <a:srcRect t="7596"/>
          <a:stretch/>
        </p:blipFill>
        <p:spPr>
          <a:xfrm>
            <a:off x="305971" y="487045"/>
            <a:ext cx="11506200" cy="5989955"/>
          </a:xfrm>
          <a:prstGeom prst="rect">
            <a:avLst/>
          </a:prstGeom>
        </p:spPr>
      </p:pic>
    </p:spTree>
    <p:extLst>
      <p:ext uri="{BB962C8B-B14F-4D97-AF65-F5344CB8AC3E}">
        <p14:creationId xmlns:p14="http://schemas.microsoft.com/office/powerpoint/2010/main" val="36198340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9DACB8E2-6C7B-4ADA-8936-E5D007323781}"/>
              </a:ext>
            </a:extLst>
          </p:cNvPr>
          <p:cNvPicPr>
            <a:picLocks noChangeAspect="1"/>
          </p:cNvPicPr>
          <p:nvPr/>
        </p:nvPicPr>
        <p:blipFill rotWithShape="1">
          <a:blip r:embed="rId2">
            <a:extLst>
              <a:ext uri="{28A0092B-C50C-407E-A947-70E740481C1C}">
                <a14:useLocalDpi xmlns:a14="http://schemas.microsoft.com/office/drawing/2010/main" val="0"/>
              </a:ext>
            </a:extLst>
          </a:blip>
          <a:srcRect t="6904"/>
          <a:stretch/>
        </p:blipFill>
        <p:spPr>
          <a:xfrm>
            <a:off x="320047" y="442166"/>
            <a:ext cx="11506200" cy="6034834"/>
          </a:xfrm>
          <a:prstGeom prst="rect">
            <a:avLst/>
          </a:prstGeom>
        </p:spPr>
      </p:pic>
    </p:spTree>
    <p:extLst>
      <p:ext uri="{BB962C8B-B14F-4D97-AF65-F5344CB8AC3E}">
        <p14:creationId xmlns:p14="http://schemas.microsoft.com/office/powerpoint/2010/main" val="7233564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69371F4E-870C-41AC-BB24-E3DEED281D7B}"/>
              </a:ext>
            </a:extLst>
          </p:cNvPr>
          <p:cNvPicPr>
            <a:picLocks noChangeAspect="1"/>
          </p:cNvPicPr>
          <p:nvPr/>
        </p:nvPicPr>
        <p:blipFill rotWithShape="1">
          <a:blip r:embed="rId2">
            <a:extLst>
              <a:ext uri="{28A0092B-C50C-407E-A947-70E740481C1C}">
                <a14:useLocalDpi xmlns:a14="http://schemas.microsoft.com/office/drawing/2010/main" val="0"/>
              </a:ext>
            </a:extLst>
          </a:blip>
          <a:srcRect t="7596"/>
          <a:stretch/>
        </p:blipFill>
        <p:spPr>
          <a:xfrm>
            <a:off x="277836" y="487045"/>
            <a:ext cx="11506200" cy="5989955"/>
          </a:xfrm>
          <a:prstGeom prst="rect">
            <a:avLst/>
          </a:prstGeom>
        </p:spPr>
      </p:pic>
    </p:spTree>
    <p:extLst>
      <p:ext uri="{BB962C8B-B14F-4D97-AF65-F5344CB8AC3E}">
        <p14:creationId xmlns:p14="http://schemas.microsoft.com/office/powerpoint/2010/main" val="21279739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616EBC0-608C-435F-A6CF-32F84B34BEC9}"/>
              </a:ext>
            </a:extLst>
          </p:cNvPr>
          <p:cNvPicPr>
            <a:picLocks noChangeAspect="1"/>
          </p:cNvPicPr>
          <p:nvPr/>
        </p:nvPicPr>
        <p:blipFill rotWithShape="1">
          <a:blip r:embed="rId2">
            <a:extLst>
              <a:ext uri="{28A0092B-C50C-407E-A947-70E740481C1C}">
                <a14:useLocalDpi xmlns:a14="http://schemas.microsoft.com/office/drawing/2010/main" val="0"/>
              </a:ext>
            </a:extLst>
          </a:blip>
          <a:srcRect t="7596"/>
          <a:stretch/>
        </p:blipFill>
        <p:spPr>
          <a:xfrm>
            <a:off x="305970" y="478302"/>
            <a:ext cx="11522994" cy="5998698"/>
          </a:xfrm>
          <a:prstGeom prst="rect">
            <a:avLst/>
          </a:prstGeom>
        </p:spPr>
      </p:pic>
    </p:spTree>
    <p:extLst>
      <p:ext uri="{BB962C8B-B14F-4D97-AF65-F5344CB8AC3E}">
        <p14:creationId xmlns:p14="http://schemas.microsoft.com/office/powerpoint/2010/main" val="5634255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C66FA49-0213-4B4C-B41C-F935A0B6DBF9}" vid="{69E0D519-E1BC-48B7-BB0A-C3597DEE642C}"/>
    </a:ext>
  </a:extLst>
</a:theme>
</file>

<file path=ppt/theme/theme2.xml><?xml version="1.0" encoding="utf-8"?>
<a:theme xmlns:a="http://schemas.openxmlformats.org/drawingml/2006/main" name="3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Template_GSE</Template>
  <TotalTime>281</TotalTime>
  <Words>1190</Words>
  <Application>Microsoft Office PowerPoint</Application>
  <PresentationFormat>Widescreen</PresentationFormat>
  <Paragraphs>298</Paragraphs>
  <Slides>106</Slides>
  <Notes>6</Notes>
  <HiddenSlides>4</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106</vt:i4>
      </vt:variant>
    </vt:vector>
  </HeadingPairs>
  <TitlesOfParts>
    <vt:vector size="120" baseType="lpstr">
      <vt:lpstr>Arial Black</vt:lpstr>
      <vt:lpstr>Aharoni</vt:lpstr>
      <vt:lpstr>Trebuchet MS</vt:lpstr>
      <vt:lpstr>Arial</vt:lpstr>
      <vt:lpstr>Calibri Light</vt:lpstr>
      <vt:lpstr>Calibri</vt:lpstr>
      <vt:lpstr>Arial Narrow</vt:lpstr>
      <vt:lpstr>Times</vt:lpstr>
      <vt:lpstr>MS PGothic</vt:lpstr>
      <vt:lpstr>Office Theme</vt:lpstr>
      <vt:lpstr>3_Default</vt:lpstr>
      <vt:lpstr>Blank</vt:lpstr>
      <vt:lpstr>2_Blank</vt:lpstr>
      <vt:lpstr>1_Office Theme</vt:lpstr>
      <vt:lpstr>WELCOME</vt:lpstr>
      <vt:lpstr>1 We Shall Assemble</vt:lpstr>
      <vt:lpstr>2 We Shall Assemble</vt:lpstr>
      <vt:lpstr>3 We Shall Assemble</vt:lpstr>
      <vt:lpstr>4 We Shall Assemble</vt:lpstr>
      <vt:lpstr>WELCOME</vt:lpstr>
      <vt:lpstr>#458</vt:lpstr>
      <vt:lpstr>1-1 Redeemed - Sweet is the Song</vt:lpstr>
      <vt:lpstr>1-2 Redeemed - Sweet is the Song</vt:lpstr>
      <vt:lpstr>1-3 Redeemed - Sweet is the Song</vt:lpstr>
      <vt:lpstr>C-1 Redeemed - Sweet is the Song</vt:lpstr>
      <vt:lpstr>C-2 Redeemed - Sweet is the Song</vt:lpstr>
      <vt:lpstr>3-1 Redeemed - Sweet is the Song</vt:lpstr>
      <vt:lpstr>3-2 Redeemed - Sweet is the Song</vt:lpstr>
      <vt:lpstr>3-3 Redeemed - Sweet is the Song</vt:lpstr>
      <vt:lpstr>C-1 Redeemed - Sweet is the Song</vt:lpstr>
      <vt:lpstr>C-2 Redeemed - Sweet is the Song</vt:lpstr>
      <vt:lpstr>1 Blessed Jesus</vt:lpstr>
      <vt:lpstr>2 Blessed Jesus</vt:lpstr>
      <vt:lpstr>c Blessed Jesus</vt:lpstr>
      <vt:lpstr>3 Blessed Jesus</vt:lpstr>
      <vt:lpstr>c Blessed Jesus</vt:lpstr>
      <vt:lpstr>Opt tag Blessed Jesus</vt:lpstr>
      <vt:lpstr>273</vt:lpstr>
      <vt:lpstr>1 More Precious Than Silver</vt:lpstr>
      <vt:lpstr>2 More Precious Than Silver</vt:lpstr>
      <vt:lpstr>Opt Tag More Precious Than Silver</vt:lpstr>
      <vt:lpstr>1 More Precious Than Silver</vt:lpstr>
      <vt:lpstr>2 More Precious Than Silver</vt:lpstr>
      <vt:lpstr>Opt Tag More Precious Than Silver</vt:lpstr>
      <vt:lpstr>Opening PRAYER</vt:lpstr>
      <vt:lpstr>PowerPoint Presentation</vt:lpstr>
      <vt:lpstr>1 Create in Me</vt:lpstr>
      <vt:lpstr>2 Create in Me</vt:lpstr>
      <vt:lpstr>3 Create in Me</vt:lpstr>
      <vt:lpstr>4 Create in Me</vt:lpstr>
      <vt:lpstr>#648</vt:lpstr>
      <vt:lpstr>1-1 Stand up Stand Up for Jesus</vt:lpstr>
      <vt:lpstr>1-2 Stand up Stand Up for Jesus</vt:lpstr>
      <vt:lpstr>2-1 Stand up Stand Up for Jesus</vt:lpstr>
      <vt:lpstr>2-2 Stand up Stand Up for Jesus</vt:lpstr>
      <vt:lpstr>2-3 Stand up Stand Up for Jesus</vt:lpstr>
      <vt:lpstr>4-1 Stand up Stand Up for Jesus</vt:lpstr>
      <vt:lpstr>4-2 Stand up Stand Up for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Father God</vt:lpstr>
      <vt:lpstr>1-2 Father God</vt:lpstr>
      <vt:lpstr>1C-1 Father God</vt:lpstr>
      <vt:lpstr>1C-2 Father God</vt:lpstr>
      <vt:lpstr>2-1 Father God</vt:lpstr>
      <vt:lpstr>2-2 Father God</vt:lpstr>
      <vt:lpstr>2C-1 Father God</vt:lpstr>
      <vt:lpstr>2C-2 Father God</vt:lpstr>
      <vt:lpstr>#176</vt:lpstr>
      <vt:lpstr>1-1 Lamb of God</vt:lpstr>
      <vt:lpstr>1-2 Lamb of God</vt:lpstr>
      <vt:lpstr>1-3 Lamb of God</vt:lpstr>
      <vt:lpstr>1-4 Lamb of God</vt:lpstr>
      <vt:lpstr>C-1 Lamb of God</vt:lpstr>
      <vt:lpstr>C-2 Lamb of God</vt:lpstr>
      <vt:lpstr>2-1 Lamb of God</vt:lpstr>
      <vt:lpstr>2-2 Lamb of God</vt:lpstr>
      <vt:lpstr>C-1 Lamb of God</vt:lpstr>
      <vt:lpstr>C-2 Lamb of God</vt:lpstr>
      <vt:lpstr>LORD’S SUPPER</vt:lpstr>
      <vt:lpstr>Unleavened Bread</vt:lpstr>
      <vt:lpstr>Fruit of the Vine</vt:lpstr>
      <vt:lpstr>1 Peter 4:10</vt:lpstr>
      <vt:lpstr>Closing PRAYER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TONIGHT @ 6:00 pm</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Garrett English</dc:creator>
  <cp:lastModifiedBy>Garrett English</cp:lastModifiedBy>
  <cp:revision>15</cp:revision>
  <dcterms:created xsi:type="dcterms:W3CDTF">2021-08-15T01:09:54Z</dcterms:created>
  <dcterms:modified xsi:type="dcterms:W3CDTF">2021-08-15T05:51:27Z</dcterms:modified>
</cp:coreProperties>
</file>