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313" r:id="rId3"/>
    <p:sldId id="314" r:id="rId4"/>
    <p:sldId id="293" r:id="rId5"/>
    <p:sldId id="925" r:id="rId6"/>
    <p:sldId id="3024" r:id="rId7"/>
    <p:sldId id="3025" r:id="rId8"/>
    <p:sldId id="3102" r:id="rId9"/>
    <p:sldId id="3084" r:id="rId10"/>
    <p:sldId id="3103" r:id="rId11"/>
    <p:sldId id="3108" r:id="rId12"/>
    <p:sldId id="3109" r:id="rId13"/>
    <p:sldId id="3110" r:id="rId14"/>
    <p:sldId id="3111" r:id="rId15"/>
    <p:sldId id="3112" r:id="rId16"/>
    <p:sldId id="3090" r:id="rId17"/>
    <p:sldId id="3113" r:id="rId18"/>
    <p:sldId id="3114" r:id="rId19"/>
    <p:sldId id="3094" r:id="rId20"/>
    <p:sldId id="3115" r:id="rId21"/>
    <p:sldId id="3116" r:id="rId22"/>
    <p:sldId id="3097" r:id="rId23"/>
    <p:sldId id="3117" r:id="rId24"/>
    <p:sldId id="3118" r:id="rId25"/>
    <p:sldId id="3086" r:id="rId26"/>
    <p:sldId id="927" r:id="rId27"/>
    <p:sldId id="931" r:id="rId28"/>
    <p:sldId id="3119" r:id="rId29"/>
    <p:sldId id="924" r:id="rId30"/>
    <p:sldId id="3023" r:id="rId31"/>
    <p:sldId id="347" r:id="rId32"/>
  </p:sldIdLst>
  <p:sldSz cx="12192000" cy="6858000"/>
  <p:notesSz cx="6858000" cy="9144000"/>
  <p:embeddedFontLst>
    <p:embeddedFont>
      <p:font typeface="Aharoni" panose="02010803020104030203" pitchFamily="2" charset="-79"/>
      <p:bold r:id="rId33"/>
    </p:embeddedFont>
    <p:embeddedFont>
      <p:font typeface="Arial Black" panose="020B0A04020102020204" pitchFamily="34" charset="0"/>
      <p:bold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8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7:44.21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2511 61 69 0,'0'0'83'0,"-48"-30"-19"0,19 23-44 0,-16-14-10 16,2 21 0-16,-10-7 1 15,-8 7 3-15,-11 15 1 16,-10-1 7 0,-11 15 5-16,-11 7 4 0,-2 6-6 15,-9 8-5-15,-7 4-1 16,0 9 4-16,0 6 5 15,-1 3 0-15,6 10 13 16,3 0 1-16,2 24 0 16,1 5 1-16,10 10-6 15,0 15-6-15,8 21-9 16,-3 9-3-16,16 7-13 16,1 4-3-16,12 4-1 0,22-4-3 15,10 6 3-15,22-4-1 16,13 7 4-16,35 0-5 15,15 7 5 1,22 11-5-16,21-1 3 0,11-3-3 16,13-4 4-16,8-21-2 15,15-18-5-15,9-28 6 16,13-34-4-16,6-36 7 16,10-25-5-16,11-34 2 15,5-9 1-15,8-37-1 16,0-16 6-16,-3-32-5 15,-5-16 5-15,-5-43-3 16,-14-14 7-16,-13-26 0 0,-18-26-5 16,-19-33 4-16,-14-2-5 15,-23-29 5-15,-14 8-6 16,-21-6 4 0,-10 1-7-16,-22 20-1 0,-7 17 2 15,-14 24-4-15,-16 18 1 16,-16 39-8-16,-16 22-6 15,-21 38-7-15,-32 20 2 16,-14 38-8-16,-23 14-39 16,-13 30-29-16,-27 8-16 15,-8 20-16-15,-8 10-12 16,-11 14-4-16,3 23-4 0,-8-6 88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21:06.69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54 934 14 0,'0'0'53'16,"-32"18"-36"-16,32-18-15 16,-19 31-6-16,19-31-4 15,-11 47-4-15,11-47 2 0,0 51 9 16,0-20 0-16,0 2 2 16,0 6 1-1,11 7 0-15,-11 5 0 16,19 12 1-16,-9 6 0 0,6 13 2 15,3 7 0-15,5 10 0 16,-3 4 2-16,3 2-2 16,5 9 0-16,0-2 0 15,-2-6 3-15,2 7 0 16,-10-5 0-16,-1 3 2 16,-2 11-1-16,0-5 6 15,-2 4 2-15,-4 2 3 16,-10-5 1-16,19 13-1 0,-19 1 4 15,16-2-5 1,-16 1 2-16,10 8-6 16,-10-3 1-16,0 9-5 15,0 9-2-15,8-7-3 0,-8 4-3 16,14-5 0-16,-1 1-3 16,0-2 5-16,11-12 5 15,5-4 12-15,6-11 2 16,0 3 2-16,15-14-1 15,-5 4 2-15,6 6 0 16,-3-13-3-16,5 7-7 16,-13 13-11-16,7-3-4 15,-7-3-1-15,0 11 2 16,-5-4-3-16,-6-1 3 16,3-4 9-16,-6 1 11 15,-2-10 2-15,3-5 2 16,-3 5 0-16,-3 4 0 0,-2-9 0 15,5 6 0-15,-3 6-8 16,0 2-9-16,-2-2 8 16,2 3 0-16,-5-9-1 15,3 2 2-15,-9 1 3 16,11-5-5-16,-7-4 3 16,4-2-7-16,-2-3-8 15,0-2-4-15,3-5 4 0,-3-1-6 16,5-12 1-1,-5-2 3-15,3-4-3 16,-3-7 1-16,2-3-1 16,1-1 1-16,-3-12 0 0,2-5 0 15,1-15-1-15,-3-3 0 16,-16-29 1-16,37 39 1 16,-37-39 0-16,45 19-1 15,-18-5 1-15,15-4 0 16,-2 8 0-16,11-5-1 15,2 2-1-15,11 6 1 16,-3-9-1-16,8 9 2 16,11-6-2-16,-3 2 1 15,8-5-1-15,2 6 2 16,9-11-1-16,8 3-1 16,5 7 1-16,8 1-2 15,5 0 0-15,6 3 1 0,4-2 0 16,-4 5 1-16,5 1-1 15,-8-10 2-15,8 9-1 16,-11-12 1 0,0 5 1-16,-2-10 0 0,2-7-2 15,0 8 2-15,1-8-2 16,4 0 0-16,6 0 0 16,5 0 0-16,-5 0 0 15,-3 0 0-15,1 7 0 16,-4-7 1-16,-5-7-1 15,1 7 2-15,-4-15-1 16,1-3 1-16,-11-6-3 16,10 3 0-16,-4-9 0 0,-1 2 0 15,3-14 0-15,-3 6 0 16,0-7 0-16,3 1 0 16,-10 6 0-16,-1-2 0 15,-5 0 0-15,-3 12 0 16,-5-10 0-16,-5 5 0 15,-3-1 0-15,-13 3 0 16,0-7 0-16,-6-2 0 16,-7 2 0-16,-6-1 0 15,-11 3-5-15,-7-13-2 16,-9 1 1-16,-4-8 0 16,-9-4 0-16,-13-24 2 15,8-17 0-15,-8-13 2 0,-16-23 0 16,-3-22 3-1,-5-10-3-15,-2-12 2 16,2-20-1-16,-5 6 0 16,5-2 1-16,0-11 2 0,5 3 0 15,3-2 1-15,6-15 0 16,-1 2 0-16,-5-5 2 16,0-8-2-16,0-9 1 15,-2-2 0-15,2 3-3 16,-3-5 2-16,0-1 0 15,1 9-1-15,-1 10-1 16,3 9 3-16,-2 5-2 16,4 10-5-16,1 12 6 0,-3 4-5 15,6 12 4 1,-6 7-4-16,-3 13 4 16,-2 0-4-16,-6 10 4 15,1-1-2-15,-4 9 0 0,-4 14 0 16,-9 1 0-16,1-5 0 15,-1 6 0-15,-2-2 0 16,-5-10 0-16,4-1 0 16,4-13 0-16,-1-10 0 15,1 5 0-15,5 0 0 16,2 9 0-16,0 6-2 16,4 12 2-16,-1 21-2 15,-3 10 2-15,-2 17-4 16,0 15 2-16,-6-2 3 15,-2 15-7-15,-6-7 3 16,-2 17-5-16,-10-1 3 16,-1 4-4-16,0 9 7 0,-10-2-3 15,-9 17 0-15,-10 11 4 16,-3 5 1-16,-15 23 6 16,-3 8-3-16,-9 6 3 15,-12 6-4-15,-6 4 2 16,-5 5-3-16,-3-9 3 15,-8 6-3-15,0-16-3 16,-10-2 3-16,7-1-1 16,1-5 2-16,5 4-1 15,-11-4 1-15,6-2-1 16,4-1 1-16,-1-4-1 16,1 2-1-16,7 3 0 0,-9-13 1 15,3 3-2-15,0-7 1 16,2 5 0-16,1-5 0 15,-1-11 0-15,1 7 3 16,7-7-3-16,-5 18 1 16,11-7-1-16,5-4 0 15,3 4 0-15,10-1 1 16,11-1-1-16,6 9 2 16,15-8-1-16,-8 14 1 15,19-16 0-15,3 5 2 16,13 7-2-16,5 4-2 15,8-7 0-15,5 9 0 16,9 10-42-16,2-11-46 0,5 17-35 16,4-3-28-16,-7-9-16 15,9 12-4-15,-11-20 0 16,32-22 61-16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7:44.21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2511 61 69 0,'0'0'83'0,"-48"-30"-19"0,19 23-44 0,-16-14-10 16,2 21 0-16,-10-7 1 15,-8 7 3-15,-11 15 1 16,-10-1 7 0,-11 15 5-16,-11 7 4 0,-2 6-6 15,-9 8-5-15,-7 4-1 16,0 9 4-16,0 6 5 15,-1 3 0-15,6 10 13 16,3 0 1-16,2 24 0 16,1 5 1-16,10 10-6 15,0 15-6-15,8 21-9 16,-3 9-3-16,16 7-13 16,1 4-3-16,12 4-1 0,22-4-3 15,10 6 3-15,22-4-1 16,13 7 4-16,35 0-5 15,15 7 5 1,22 11-5-16,21-1 3 0,11-3-3 16,13-4 4-16,8-21-2 15,15-18-5-15,9-28 6 16,13-34-4-16,6-36 7 16,10-25-5-16,11-34 2 15,5-9 1-15,8-37-1 16,0-16 6-16,-3-32-5 15,-5-16 5-15,-5-43-3 16,-14-14 7-16,-13-26 0 0,-18-26-5 16,-19-33 4-16,-14-2-5 15,-23-29 5-15,-14 8-6 16,-21-6 4 0,-10 1-7-16,-22 20-1 0,-7 17 2 15,-14 24-4-15,-16 18 1 16,-16 39-8-16,-16 22-6 15,-21 38-7-15,-32 20 2 16,-14 38-8-16,-23 14-39 16,-13 30-29-16,-27 8-16 15,-8 20-16-15,-8 10-12 16,-11 14-4-16,3 23-4 0,-8-6 88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7:54.31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20 223 30 0,'0'0'55'0,"0"0"-6"16,-27 13-30-16,27-13-13 15,0 0 0-15,0 0 3 16,0 0-3-16,0 0-1 16,0 0 5-16,35-15 16 15,-35 15 13-15,34-24 12 0,-34 24 0 16,53-33-6-16,-18 15 3 15,-1 8-1-15,1-4-1 16,-1 14-13-16,1 0-7 16,5 0 0-16,8 0 4 15,-6 0 3-15,6 0 4 16,8 14 0-16,5-14 0 16,0 0-3-16,3-24-4 15,8 17-12-15,-3-8-7 16,3-6-2-16,-6 10-5 15,-2-8-3-15,-6 10-1 16,-7 9 0-16,-11-18-1 16,2 18 1-16,-15 0 0 0,-27 0 2 15,48 0-1-15,-48 0 2 16,34-8 0-16,-34 8 0 16,0 0 0-1,32-4-2-15,-32 4-1 0,0 0-3 16,0 0-6-16,0 0-1 15,0 28 1-15,0-28-16 16,0 29-47-16,0-29-31 16,-16 40-23-16,16-9-9 15,0-31-13-15,0 47 0 16,0-47 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7:44.21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2511 61 69 0,'0'0'83'0,"-48"-30"-19"0,19 23-44 0,-16-14-10 16,2 21 0-16,-10-7 1 15,-8 7 3-15,-11 15 1 16,-10-1 7 0,-11 15 5-16,-11 7 4 0,-2 6-6 15,-9 8-5-15,-7 4-1 16,0 9 4-16,0 6 5 15,-1 3 0-15,6 10 13 16,3 0 1-16,2 24 0 16,1 5 1-16,10 10-6 15,0 15-6-15,8 21-9 16,-3 9-3-16,16 7-13 16,1 4-3-16,12 4-1 0,22-4-3 15,10 6 3-15,22-4-1 16,13 7 4-16,35 0-5 15,15 7 5 1,22 11-5-16,21-1 3 0,11-3-3 16,13-4 4-16,8-21-2 15,15-18-5-15,9-28 6 16,13-34-4-16,6-36 7 16,10-25-5-16,11-34 2 15,5-9 1-15,8-37-1 16,0-16 6-16,-3-32-5 15,-5-16 5-15,-5-43-3 16,-14-14 7-16,-13-26 0 0,-18-26-5 16,-19-33 4-16,-14-2-5 15,-23-29 5-15,-14 8-6 16,-21-6 4 0,-10 1-7-16,-22 20-1 0,-7 17 2 15,-14 24-4-15,-16 18 1 16,-16 39-8-16,-16 22-6 15,-21 38-7-15,-32 20 2 16,-14 38-8-16,-23 14-39 16,-13 30-29-16,-27 8-16 15,-8 20-16-15,-8 10-12 16,-11 14-4-16,3 23-4 0,-8-6 88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7:54.31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20 223 30 0,'0'0'55'0,"0"0"-6"16,-27 13-30-16,27-13-13 15,0 0 0-15,0 0 3 16,0 0-3-16,0 0-1 16,0 0 5-16,35-15 16 15,-35 15 13-15,34-24 12 0,-34 24 0 16,53-33-6-16,-18 15 3 15,-1 8-1-15,1-4-1 16,-1 14-13-16,1 0-7 16,5 0 0-16,8 0 4 15,-6 0 3-15,6 0 4 16,8 14 0-16,5-14 0 16,0 0-3-16,3-24-4 15,8 17-12-15,-3-8-7 16,3-6-2-16,-6 10-5 15,-2-8-3-15,-6 10-1 16,-7 9 0-16,-11-18-1 16,2 18 1-16,-15 0 0 0,-27 0 2 15,48 0-1-15,-48 0 2 16,34-8 0-16,-34 8 0 16,0 0 0-1,32-4-2-15,-32 4-1 0,0 0-3 16,0 0-6-16,0 0-1 15,0 28 1-15,0-28-16 16,0 29-47-16,0-29-31 16,-16 40-23-16,16-9-9 15,0-31-13-15,0 47 0 16,0-47 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21:06.69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54 934 14 0,'0'0'53'16,"-32"18"-36"-16,32-18-15 16,-19 31-6-16,19-31-4 15,-11 47-4-15,11-47 2 0,0 51 9 16,0-20 0-16,0 2 2 16,0 6 1-1,11 7 0-15,-11 5 0 16,19 12 1-16,-9 6 0 0,6 13 2 15,3 7 0-15,5 10 0 16,-3 4 2-16,3 2-2 16,5 9 0-16,0-2 0 15,-2-6 3-15,2 7 0 16,-10-5 0-16,-1 3 2 16,-2 11-1-16,0-5 6 15,-2 4 2-15,-4 2 3 16,-10-5 1-16,19 13-1 0,-19 1 4 15,16-2-5 1,-16 1 2-16,10 8-6 16,-10-3 1-16,0 9-5 15,0 9-2-15,8-7-3 0,-8 4-3 16,14-5 0-16,-1 1-3 16,0-2 5-16,11-12 5 15,5-4 12-15,6-11 2 16,0 3 2-16,15-14-1 15,-5 4 2-15,6 6 0 16,-3-13-3-16,5 7-7 16,-13 13-11-16,7-3-4 15,-7-3-1-15,0 11 2 16,-5-4-3-16,-6-1 3 16,3-4 9-16,-6 1 11 15,-2-10 2-15,3-5 2 16,-3 5 0-16,-3 4 0 0,-2-9 0 15,5 6 0-15,-3 6-8 16,0 2-9-16,-2-2 8 16,2 3 0-16,-5-9-1 15,3 2 2-15,-9 1 3 16,11-5-5-16,-7-4 3 16,4-2-7-16,-2-3-8 15,0-2-4-15,3-5 4 0,-3-1-6 16,5-12 1-1,-5-2 3-15,3-4-3 16,-3-7 1-16,2-3-1 16,1-1 1-16,-3-12 0 0,2-5 0 15,1-15-1-15,-3-3 0 16,-16-29 1-16,37 39 1 16,-37-39 0-16,45 19-1 15,-18-5 1-15,15-4 0 16,-2 8 0-16,11-5-1 15,2 2-1-15,11 6 1 16,-3-9-1-16,8 9 2 16,11-6-2-16,-3 2 1 15,8-5-1-15,2 6 2 16,9-11-1-16,8 3-1 16,5 7 1-16,8 1-2 15,5 0 0-15,6 3 1 0,4-2 0 16,-4 5 1-16,5 1-1 15,-8-10 2-15,8 9-1 16,-11-12 1 0,0 5 1-16,-2-10 0 0,2-7-2 15,0 8 2-15,1-8-2 16,4 0 0-16,6 0 0 16,5 0 0-16,-5 0 0 15,-3 0 0-15,1 7 0 16,-4-7 1-16,-5-7-1 15,1 7 2-15,-4-15-1 16,1-3 1-16,-11-6-3 16,10 3 0-16,-4-9 0 0,-1 2 0 15,3-14 0-15,-3 6 0 16,0-7 0-16,3 1 0 16,-10 6 0-16,-1-2 0 15,-5 0 0-15,-3 12 0 16,-5-10 0-16,-5 5 0 15,-3-1 0-15,-13 3 0 16,0-7 0-16,-6-2 0 16,-7 2 0-16,-6-1 0 15,-11 3-5-15,-7-13-2 16,-9 1 1-16,-4-8 0 16,-9-4 0-16,-13-24 2 15,8-17 0-15,-8-13 2 0,-16-23 0 16,-3-22 3-1,-5-10-3-15,-2-12 2 16,2-20-1-16,-5 6 0 16,5-2 1-16,0-11 2 0,5 3 0 15,3-2 1-15,6-15 0 16,-1 2 0-16,-5-5 2 16,0-8-2-16,0-9 1 15,-2-2 0-15,2 3-3 16,-3-5 2-16,0-1 0 15,1 9-1-15,-1 10-1 16,3 9 3-16,-2 5-2 16,4 10-5-16,1 12 6 0,-3 4-5 15,6 12 4 1,-6 7-4-16,-3 13 4 16,-2 0-4-16,-6 10 4 15,1-1-2-15,-4 9 0 0,-4 14 0 16,-9 1 0-16,1-5 0 15,-1 6 0-15,-2-2 0 16,-5-10 0-16,4-1 0 16,4-13 0-16,-1-10 0 15,1 5 0-15,5 0 0 16,2 9 0-16,0 6-2 16,4 12 2-16,-1 21-2 15,-3 10 2-15,-2 17-4 16,0 15 2-16,-6-2 3 15,-2 15-7-15,-6-7 3 16,-2 17-5-16,-10-1 3 16,-1 4-4-16,0 9 7 0,-10-2-3 15,-9 17 0-15,-10 11 4 16,-3 5 1-16,-15 23 6 16,-3 8-3-16,-9 6 3 15,-12 6-4-15,-6 4 2 16,-5 5-3-16,-3-9 3 15,-8 6-3-15,0-16-3 16,-10-2 3-16,7-1-1 16,1-5 2-16,5 4-1 15,-11-4 1-15,6-2-1 16,4-1 1-16,-1-4-1 16,1 2-1-16,7 3 0 0,-9-13 1 15,3 3-2-15,0-7 1 16,2 5 0-16,1-5 0 15,-1-11 0-15,1 7 3 16,7-7-3-16,-5 18 1 16,11-7-1-16,5-4 0 15,3 4 0-15,10-1 1 16,11-1-1-16,6 9 2 16,15-8-1-16,-8 14 1 15,19-16 0-15,3 5 2 16,13 7-2-16,5 4-2 15,8-7 0-15,5 9 0 16,9 10-42-16,2-11-46 0,5 17-35 16,4-3-28-16,-7-9-16 15,9 12-4-15,-11-20 0 16,32-22 61-16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7:44.21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2511 61 69 0,'0'0'83'0,"-48"-30"-19"0,19 23-44 0,-16-14-10 16,2 21 0-16,-10-7 1 15,-8 7 3-15,-11 15 1 16,-10-1 7 0,-11 15 5-16,-11 7 4 0,-2 6-6 15,-9 8-5-15,-7 4-1 16,0 9 4-16,0 6 5 15,-1 3 0-15,6 10 13 16,3 0 1-16,2 24 0 16,1 5 1-16,10 10-6 15,0 15-6-15,8 21-9 16,-3 9-3-16,16 7-13 16,1 4-3-16,12 4-1 0,22-4-3 15,10 6 3-15,22-4-1 16,13 7 4-16,35 0-5 15,15 7 5 1,22 11-5-16,21-1 3 0,11-3-3 16,13-4 4-16,8-21-2 15,15-18-5-15,9-28 6 16,13-34-4-16,6-36 7 16,10-25-5-16,11-34 2 15,5-9 1-15,8-37-1 16,0-16 6-16,-3-32-5 15,-5-16 5-15,-5-43-3 16,-14-14 7-16,-13-26 0 0,-18-26-5 16,-19-33 4-16,-14-2-5 15,-23-29 5-15,-14 8-6 16,-21-6 4 0,-10 1-7-16,-22 20-1 0,-7 17 2 15,-14 24-4-15,-16 18 1 16,-16 39-8-16,-16 22-6 15,-21 38-7-15,-32 20 2 16,-14 38-8-16,-23 14-39 16,-13 30-29-16,-27 8-16 15,-8 20-16-15,-8 10-12 16,-11 14-4-16,3 23-4 0,-8-6 88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7:54.31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20 223 30 0,'0'0'55'0,"0"0"-6"16,-27 13-30-16,27-13-13 15,0 0 0-15,0 0 3 16,0 0-3-16,0 0-1 16,0 0 5-16,35-15 16 15,-35 15 13-15,34-24 12 0,-34 24 0 16,53-33-6-16,-18 15 3 15,-1 8-1-15,1-4-1 16,-1 14-13-16,1 0-7 16,5 0 0-16,8 0 4 15,-6 0 3-15,6 0 4 16,8 14 0-16,5-14 0 16,0 0-3-16,3-24-4 15,8 17-12-15,-3-8-7 16,3-6-2-16,-6 10-5 15,-2-8-3-15,-6 10-1 16,-7 9 0-16,-11-18-1 16,2 18 1-16,-15 0 0 0,-27 0 2 15,48 0-1-15,-48 0 2 16,34-8 0-16,-34 8 0 16,0 0 0-1,32-4-2-15,-32 4-1 0,0 0-3 16,0 0-6-16,0 0-1 15,0 28 1-15,0-28-16 16,0 29-47-16,0-29-31 16,-16 40-23-16,16-9-9 15,0-31-13-15,0 47 0 16,0-47 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8-15T21:18:05.80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5180 41 25 0,'0'0'20'0,"0"0"-2"16,-40 19 4-16,40-19 10 15,-27-18 11-15,27 18 10 16,-29-18 10-16,29 18 5 16,-26-21 4-16,26 21-1 15,-32-4-1-15,32 4-7 16,-35 0 0-16,35 0 1 16,-50 4-5-16,15-4-8 0,3 17-2 15,-10-17-7-15,7 12-6 16,-21-12-11-16,14 10-11 15,-11-10-14-15,-1 18-3 16,-4-7-3-16,-6 7 0 16,-5-2-2-16,-8 7 1 15,-8-3 0-15,-3 6 0 16,-10 2 0-16,-3-2 7 16,5 5-1-16,-7-10 4 15,7 4-1-15,-5 1 3 16,3-4 1-16,-1 2 0 15,1 5 0-15,-6-1-3 16,-10 0 3-16,2 8-7 0,-13-3 5 16,3 11-6-16,-5-9 1 15,-6 7-1-15,5 8 1 16,-2-13 1-16,2 5 0 16,11 1 0-16,6-7-1 15,-1-2 0-15,3 4 0 16,11-2 1-16,0 6-2 15,-1 1 1-15,6 9-2 16,8-14 1-16,-3 18-1 16,3-3 1-16,14 4-1 15,-9-4 1-15,11-5-1 16,10 6 1-16,1-8 0 16,5 10 1-16,2-10-1 0,6-3 1 15,-3 4-1-15,11-7 2 16,0-4-2-16,5-2 2 15,11-4-1-15,21-30 0 16,-46 42 0-16,46-42 2 16,0 0-1-16,-23 30-1 15,23-30 0-15,0 0 1 16,0 0 0-16,0 0 0 16,0 0-1-16,0 0 1 15,0 0-1-15,0 0 1 16,0 0 1-16,0 0-1 15,0 0 0-15,0 0 0 0,0 0 0 16,0 0 0-16,0 0 0 16,0 0 0-16,0 0 0 15,0 0 0 1,0 0 1-16,0 0 1 0,0 0 0 16,0 0-1-16,0 0 1 15,0 0-1-15,0 0 0 16,0 0 0-16,0 0-1 15,0 0 0-15,0 0-2 16,0 0 2-16,0 0 0 16,0 0-1-16,0 0 2 15,0 0-1-15,0 0 1 16,0 0 0-16,0 0-1 16,0 0 1-16,0 0 1 15,0 0-1-15,0 0 0 16,0 0 1-16,0 0 1 15,0 0-1-15,0 0 1 0,0 0-60 16,0 0-41-16,13-37-33 16,-13 37-2-16,-13-45-7 15,-3 15-1-15,2-2-7 16</inkml:trace>
  <inkml:trace contextRef="#ctx0" brushRef="#br0" timeOffset="1394">178 1077 68 0,'-40'-63'61'0,"40"63"-15"16,-34-43-14-16,34 43-5 0,-30-30-1 15,30 30 0-15,0 0 5 16,-34-35 13-16,34 35 16 16,0 0 18-16,0 0 3 15,-32-22-4-15,32 22-3 16,0 0-7-16,0 0-9 16,0 0-16-16,0 0-20 15,0 46-18-15,0-46-6 16,16 30 4-16,-16-30-1 15,16 50 1-15,-11-19 1 16,-5 9-1-16,13 10 0 16,-13-1-1-16,16 12 1 15,-16 4-1-15,6 3 0 0,-6 3-1 16,0 0 2-16,13-2-2 16,-13 3 1-16,0-12-1 15,0-4 0 1,5-15-1-16,-5-10-1 0,0-31 0 15,14 42 0-15,-14-42 2 16,0 0-1-16,34 15 0 16,-34-15 1-16,51-13 1 15,-14 2 1-15,11 2-1 16,5-10 0-16,3 4-1 16,10-8-1-16,3 7 1 15,0-10 0-15,0 1-1 16,-13 1 1-16,8 9 1 0,-11-3 0 15,-13 8-1 1,2 10 1-16,-10-8 0 16,-32 8-2-16,38 0 1 15,-38 0 0-15,0 0 1 0,0 0 1 16,0 0 1-16,0 0 1 16,0 0 0-16,0 0 1 15,-30 8-1-15,30-8-2 16,-53-33 1-16,19 2-1 15,-17 1-2-15,-2-9 1 16,-11-5-2-16,-8 6 1 16,-5-9 2-16,-2 13-1 15,2-4 0-15,-1 10-1 16,9 0 2-16,8 14-2 16,8 2 1-16,8-9-3 15,16 8 0-15,29 13-1 16,-40-23 0-16,40 23 0 0,0 0-2 15,0 0-1-15,0 0 0 16,-24-28-32-16,24 28-42 16,0 0-32-16,24 33-29 15,-6-2-9-15,-18-31-1 16,35 69-1-16,-19-35 30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87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55276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56291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9930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1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8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1CF83-D8CC-4FA0-9F32-DDD51ABB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844"/>
            <a:ext cx="12192000" cy="132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1CF83-D8CC-4FA0-9F32-DDD51ABB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844"/>
            <a:ext cx="12192000" cy="13249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14:cNvPr>
              <p14:cNvContentPartPr/>
              <p14:nvPr/>
            </p14:nvContentPartPr>
            <p14:xfrm>
              <a:off x="10714449" y="2191113"/>
              <a:ext cx="1365840" cy="161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5369" y="2172033"/>
                <a:ext cx="1403640" cy="16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1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1CF83-D8CC-4FA0-9F32-DDD51ABB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844"/>
            <a:ext cx="12192000" cy="13249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14:cNvPr>
              <p14:cNvContentPartPr/>
              <p14:nvPr/>
            </p14:nvContentPartPr>
            <p14:xfrm>
              <a:off x="10714449" y="2191113"/>
              <a:ext cx="1365840" cy="161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5369" y="2172033"/>
                <a:ext cx="1403640" cy="16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8EEC7D-7F37-4D7D-86AE-3B8E0ACF8EDF}"/>
                  </a:ext>
                </a:extLst>
              </p14:cNvPr>
              <p14:cNvContentPartPr/>
              <p14:nvPr/>
            </p14:nvContentPartPr>
            <p14:xfrm>
              <a:off x="10281369" y="2585673"/>
              <a:ext cx="498240" cy="84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8EEC7D-7F37-4D7D-86AE-3B8E0ACF8E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62289" y="2566593"/>
                <a:ext cx="536040" cy="1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80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1CF83-D8CC-4FA0-9F32-DDD51ABB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844"/>
            <a:ext cx="12192000" cy="13249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14:cNvPr>
              <p14:cNvContentPartPr/>
              <p14:nvPr/>
            </p14:nvContentPartPr>
            <p14:xfrm>
              <a:off x="10714449" y="2191113"/>
              <a:ext cx="1365840" cy="161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5369" y="2172033"/>
                <a:ext cx="1403640" cy="16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8EEC7D-7F37-4D7D-86AE-3B8E0ACF8EDF}"/>
                  </a:ext>
                </a:extLst>
              </p14:cNvPr>
              <p14:cNvContentPartPr/>
              <p14:nvPr/>
            </p14:nvContentPartPr>
            <p14:xfrm>
              <a:off x="10281369" y="2585673"/>
              <a:ext cx="498240" cy="84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8EEC7D-7F37-4D7D-86AE-3B8E0ACF8E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62289" y="2566593"/>
                <a:ext cx="536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77A27E-D741-439D-B32C-4CA54336F4DE}"/>
                  </a:ext>
                </a:extLst>
              </p14:cNvPr>
              <p14:cNvContentPartPr/>
              <p14:nvPr/>
            </p14:nvContentPartPr>
            <p14:xfrm>
              <a:off x="6265929" y="1897353"/>
              <a:ext cx="2886480" cy="3714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77A27E-D741-439D-B32C-4CA54336F4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6849" y="1878273"/>
                <a:ext cx="2924280" cy="37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09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1CF83-D8CC-4FA0-9F32-DDD51ABB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844"/>
            <a:ext cx="12192000" cy="13249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14:cNvPr>
              <p14:cNvContentPartPr/>
              <p14:nvPr/>
            </p14:nvContentPartPr>
            <p14:xfrm>
              <a:off x="10714449" y="2191113"/>
              <a:ext cx="1365840" cy="161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2F7C7D-EFAD-4F39-9868-D96F69EDAC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5369" y="2172033"/>
                <a:ext cx="1403640" cy="16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8EEC7D-7F37-4D7D-86AE-3B8E0ACF8EDF}"/>
                  </a:ext>
                </a:extLst>
              </p14:cNvPr>
              <p14:cNvContentPartPr/>
              <p14:nvPr/>
            </p14:nvContentPartPr>
            <p14:xfrm>
              <a:off x="10281369" y="2585673"/>
              <a:ext cx="498240" cy="84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8EEC7D-7F37-4D7D-86AE-3B8E0ACF8E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62289" y="2566593"/>
                <a:ext cx="536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EA8977-9926-4046-8A42-155F9C1004F8}"/>
                  </a:ext>
                </a:extLst>
              </p14:cNvPr>
              <p14:cNvContentPartPr/>
              <p14:nvPr/>
            </p14:nvContentPartPr>
            <p14:xfrm>
              <a:off x="8252409" y="2416473"/>
              <a:ext cx="1865160" cy="689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EA8977-9926-4046-8A42-155F9C1004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33329" y="2397393"/>
                <a:ext cx="190296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77A27E-D741-439D-B32C-4CA54336F4DE}"/>
                  </a:ext>
                </a:extLst>
              </p14:cNvPr>
              <p14:cNvContentPartPr/>
              <p14:nvPr/>
            </p14:nvContentPartPr>
            <p14:xfrm>
              <a:off x="6265929" y="1897353"/>
              <a:ext cx="2886480" cy="3714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77A27E-D741-439D-B32C-4CA54336F4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6849" y="1878273"/>
                <a:ext cx="2924280" cy="37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02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203098"/>
            <a:ext cx="11222314" cy="91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Temple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203098"/>
            <a:ext cx="11222314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Temple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Jn. 2:14-15 – First Cleansing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203098"/>
            <a:ext cx="11222314" cy="368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Temple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Jn. 2:14-15 – First Cleansing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Jn. 7:14 – Teaching during Feast of Booths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46360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PROVOKING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203098"/>
            <a:ext cx="11222314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Pharisees Test Him (v. 3-11)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No intention to learn from Him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6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46360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PROVOKING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203098"/>
            <a:ext cx="11222314" cy="27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Pharisees Test Him (v. 3-11)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No intention to learn from Him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“Test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” = trap, cause to stumble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5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46360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PROVOKING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203098"/>
            <a:ext cx="11222314" cy="368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Pharisees Test Him (v. 3-11)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No intention to learn from Him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“Test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” = trap, cause to stumble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11 – “go and sin no more”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03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441459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121455"/>
            <a:ext cx="11222314" cy="11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Question of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Fatherhood (v. 12-59)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441459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121455"/>
            <a:ext cx="11222314" cy="238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Question of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Fatherhood (v. 12-59)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Jesus’ Identity Questioned (v. 25)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441459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121455"/>
            <a:ext cx="11222314" cy="361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Question of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Fatherhood (v. 12-59)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Jesus’ Identity Questioned (v. 25)</a:t>
            </a:r>
          </a:p>
          <a:p>
            <a:pPr marL="571500" marR="0" lvl="0" indent="-5715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Jews’ Identity Questioned (v. 39)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73956" y="2426689"/>
            <a:ext cx="11222314" cy="2718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Are You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Standing For?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Invitation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The Lord’s Supper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18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Closing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3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Meal 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0" y="5410442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the MPB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69" y="508840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 FOR OUR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992084" y="1825114"/>
            <a:ext cx="5505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 WHERE YOU STAND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11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440872" y="1825114"/>
            <a:ext cx="65804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WHO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STAND WITH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1F6CD-97D9-41D4-A514-8707F8635166}"/>
              </a:ext>
            </a:extLst>
          </p:cNvPr>
          <p:cNvSpPr txBox="1"/>
          <p:nvPr/>
        </p:nvSpPr>
        <p:spPr>
          <a:xfrm>
            <a:off x="616449" y="5410711"/>
            <a:ext cx="6256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John 18:1-11</a:t>
            </a:r>
          </a:p>
        </p:txBody>
      </p:sp>
    </p:spTree>
    <p:extLst>
      <p:ext uri="{BB962C8B-B14F-4D97-AF65-F5344CB8AC3E}">
        <p14:creationId xmlns:p14="http://schemas.microsoft.com/office/powerpoint/2010/main" val="296506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616449" y="1825114"/>
            <a:ext cx="6256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 WHAT YOU STAND FOR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7F3E2-C860-4F03-9218-5D8E495BCB1A}"/>
              </a:ext>
            </a:extLst>
          </p:cNvPr>
          <p:cNvSpPr txBox="1"/>
          <p:nvPr/>
        </p:nvSpPr>
        <p:spPr>
          <a:xfrm>
            <a:off x="616449" y="5410711"/>
            <a:ext cx="6256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John 8:39-47</a:t>
            </a:r>
          </a:p>
        </p:txBody>
      </p:sp>
    </p:spTree>
    <p:extLst>
      <p:ext uri="{BB962C8B-B14F-4D97-AF65-F5344CB8AC3E}">
        <p14:creationId xmlns:p14="http://schemas.microsoft.com/office/powerpoint/2010/main" val="239306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3D0A9-C249-475E-9339-67D2D38FAFB1}"/>
              </a:ext>
            </a:extLst>
          </p:cNvPr>
          <p:cNvSpPr txBox="1"/>
          <p:nvPr/>
        </p:nvSpPr>
        <p:spPr>
          <a:xfrm>
            <a:off x="484843" y="2203098"/>
            <a:ext cx="11222314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From the Mount of Olives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Jn. 8:1</a:t>
            </a:r>
          </a:p>
        </p:txBody>
      </p:sp>
    </p:spTree>
    <p:extLst>
      <p:ext uri="{BB962C8B-B14F-4D97-AF65-F5344CB8AC3E}">
        <p14:creationId xmlns:p14="http://schemas.microsoft.com/office/powerpoint/2010/main" val="183847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1CF83-D8CC-4FA0-9F32-DDD51ABB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51" y="-261257"/>
            <a:ext cx="6551283" cy="71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ppt/theme/theme2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49</TotalTime>
  <Words>256</Words>
  <Application>Microsoft Office PowerPoint</Application>
  <PresentationFormat>Widescreen</PresentationFormat>
  <Paragraphs>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Black</vt:lpstr>
      <vt:lpstr>Aharoni</vt:lpstr>
      <vt:lpstr>Trebuchet MS</vt:lpstr>
      <vt:lpstr>Arial</vt:lpstr>
      <vt:lpstr>Calibri Light</vt:lpstr>
      <vt:lpstr>Calibri</vt:lpstr>
      <vt:lpstr>Arial Narrow</vt:lpstr>
      <vt:lpstr>Office Theme</vt:lpstr>
      <vt:lpstr>3_Default</vt:lpstr>
      <vt:lpstr>WELCOME</vt:lpstr>
      <vt:lpstr>PowerPoint Presentation</vt:lpstr>
      <vt:lpstr>Opening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PRAYER</vt:lpstr>
      <vt:lpstr>PowerPoint Presentation</vt:lpstr>
      <vt:lpstr>Family Meal This 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Garrett English</dc:creator>
  <cp:lastModifiedBy>Garrett English</cp:lastModifiedBy>
  <cp:revision>10</cp:revision>
  <dcterms:created xsi:type="dcterms:W3CDTF">2021-08-15T21:10:00Z</dcterms:created>
  <dcterms:modified xsi:type="dcterms:W3CDTF">2021-08-15T21:59:39Z</dcterms:modified>
</cp:coreProperties>
</file>