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86" r:id="rId3"/>
    <p:sldMasterId id="2147483698" r:id="rId4"/>
  </p:sldMasterIdLst>
  <p:sldIdLst>
    <p:sldId id="256" r:id="rId5"/>
    <p:sldId id="257" r:id="rId6"/>
    <p:sldId id="267" r:id="rId7"/>
    <p:sldId id="268" r:id="rId8"/>
    <p:sldId id="269" r:id="rId9"/>
    <p:sldId id="258" r:id="rId10"/>
    <p:sldId id="259" r:id="rId11"/>
    <p:sldId id="2091" r:id="rId12"/>
    <p:sldId id="271" r:id="rId13"/>
    <p:sldId id="272" r:id="rId14"/>
    <p:sldId id="265" r:id="rId15"/>
    <p:sldId id="266" r:id="rId16"/>
    <p:sldId id="262" r:id="rId17"/>
    <p:sldId id="263" r:id="rId18"/>
    <p:sldId id="264" r:id="rId19"/>
    <p:sldId id="270" r:id="rId20"/>
    <p:sldId id="513" r:id="rId21"/>
    <p:sldId id="2094" r:id="rId22"/>
    <p:sldId id="2095" r:id="rId23"/>
    <p:sldId id="2096" r:id="rId24"/>
    <p:sldId id="2097" r:id="rId25"/>
    <p:sldId id="2098" r:id="rId26"/>
    <p:sldId id="2099" r:id="rId27"/>
    <p:sldId id="2103" r:id="rId28"/>
    <p:sldId id="2104" r:id="rId29"/>
    <p:sldId id="2105" r:id="rId30"/>
    <p:sldId id="635" r:id="rId31"/>
    <p:sldId id="2106" r:id="rId32"/>
    <p:sldId id="2107" r:id="rId33"/>
    <p:sldId id="2108" r:id="rId34"/>
    <p:sldId id="2109" r:id="rId35"/>
    <p:sldId id="2110" r:id="rId36"/>
    <p:sldId id="2111" r:id="rId37"/>
    <p:sldId id="2112" r:id="rId38"/>
    <p:sldId id="2113" r:id="rId39"/>
    <p:sldId id="2114" r:id="rId40"/>
    <p:sldId id="2115" r:id="rId41"/>
    <p:sldId id="2116" r:id="rId42"/>
    <p:sldId id="2117" r:id="rId43"/>
    <p:sldId id="561" r:id="rId44"/>
    <p:sldId id="276" r:id="rId45"/>
    <p:sldId id="2118" r:id="rId46"/>
    <p:sldId id="2119" r:id="rId47"/>
    <p:sldId id="2120" r:id="rId48"/>
    <p:sldId id="2121" r:id="rId49"/>
    <p:sldId id="2122" r:id="rId50"/>
    <p:sldId id="2123" r:id="rId51"/>
    <p:sldId id="2124" r:id="rId52"/>
    <p:sldId id="2125" r:id="rId53"/>
    <p:sldId id="2130" r:id="rId54"/>
    <p:sldId id="2131" r:id="rId55"/>
    <p:sldId id="2132" r:id="rId56"/>
    <p:sldId id="2133" r:id="rId57"/>
    <p:sldId id="1881" r:id="rId58"/>
    <p:sldId id="1884" r:id="rId59"/>
    <p:sldId id="1979" r:id="rId60"/>
    <p:sldId id="1978" r:id="rId61"/>
    <p:sldId id="2069" r:id="rId62"/>
    <p:sldId id="1980" r:id="rId63"/>
    <p:sldId id="1926" r:id="rId64"/>
    <p:sldId id="2030" r:id="rId65"/>
    <p:sldId id="2084" r:id="rId66"/>
    <p:sldId id="2068" r:id="rId67"/>
    <p:sldId id="2083" r:id="rId68"/>
    <p:sldId id="2163" r:id="rId69"/>
    <p:sldId id="2164" r:id="rId70"/>
    <p:sldId id="2165" r:id="rId71"/>
    <p:sldId id="2166" r:id="rId72"/>
    <p:sldId id="1963" r:id="rId73"/>
    <p:sldId id="2089" r:id="rId74"/>
    <p:sldId id="2072" r:id="rId75"/>
    <p:sldId id="1973" r:id="rId76"/>
    <p:sldId id="2162" r:id="rId77"/>
    <p:sldId id="2088" r:id="rId78"/>
    <p:sldId id="2085" r:id="rId79"/>
    <p:sldId id="2087" r:id="rId80"/>
    <p:sldId id="2086" r:id="rId81"/>
    <p:sldId id="2160" r:id="rId82"/>
    <p:sldId id="2074" r:id="rId83"/>
    <p:sldId id="2075" r:id="rId84"/>
    <p:sldId id="2161" r:id="rId85"/>
    <p:sldId id="1975" r:id="rId86"/>
    <p:sldId id="278" r:id="rId87"/>
    <p:sldId id="2134" r:id="rId88"/>
    <p:sldId id="2135" r:id="rId89"/>
    <p:sldId id="2136" r:id="rId90"/>
    <p:sldId id="2137" r:id="rId91"/>
    <p:sldId id="2138" r:id="rId92"/>
    <p:sldId id="2139" r:id="rId93"/>
    <p:sldId id="2140" r:id="rId94"/>
    <p:sldId id="2141" r:id="rId95"/>
    <p:sldId id="2142" r:id="rId96"/>
    <p:sldId id="2143" r:id="rId97"/>
    <p:sldId id="2144" r:id="rId98"/>
    <p:sldId id="2145" r:id="rId99"/>
    <p:sldId id="2146" r:id="rId100"/>
    <p:sldId id="2147" r:id="rId101"/>
    <p:sldId id="2148" r:id="rId102"/>
    <p:sldId id="2149" r:id="rId103"/>
    <p:sldId id="2159" r:id="rId104"/>
    <p:sldId id="1222" r:id="rId105"/>
    <p:sldId id="2150" r:id="rId106"/>
    <p:sldId id="2151" r:id="rId107"/>
    <p:sldId id="2152" r:id="rId108"/>
    <p:sldId id="2156" r:id="rId109"/>
    <p:sldId id="2157" r:id="rId110"/>
    <p:sldId id="2158" r:id="rId111"/>
    <p:sldId id="1996" r:id="rId112"/>
    <p:sldId id="1997" r:id="rId113"/>
    <p:sldId id="1882" r:id="rId114"/>
    <p:sldId id="1883" r:id="rId115"/>
    <p:sldId id="2092" r:id="rId116"/>
    <p:sldId id="2093" r:id="rId117"/>
    <p:sldId id="260" r:id="rId118"/>
    <p:sldId id="261" r:id="rId119"/>
    <p:sldId id="1708" r:id="rId120"/>
    <p:sldId id="2031" r:id="rId121"/>
  </p:sldIdLst>
  <p:sldSz cx="12192000" cy="6858000"/>
  <p:notesSz cx="6858000" cy="9144000"/>
  <p:embeddedFontLst>
    <p:embeddedFont>
      <p:font typeface="ＭＳ Ｐゴシック" panose="020B0600070205080204" pitchFamily="34" charset="-128"/>
      <p:regular r:id="rId122"/>
    </p:embeddedFont>
    <p:embeddedFont>
      <p:font typeface="AvenirNext LT Pro Bold" panose="020B0804020202020204" pitchFamily="34" charset="0"/>
      <p:bold r:id="rId123"/>
    </p:embeddedFont>
    <p:embeddedFont>
      <p:font typeface="AvenirNext LT Pro Regular" panose="020B0504020202020204" pitchFamily="34" charset="0"/>
      <p:regular r:id="rId124"/>
      <p:italic r:id="rId125"/>
    </p:embeddedFont>
    <p:embeddedFont>
      <p:font typeface="Calibri" panose="020F0502020204030204" pitchFamily="34" charset="0"/>
      <p:regular r:id="rId126"/>
      <p:bold r:id="rId127"/>
      <p:italic r:id="rId128"/>
      <p:boldItalic r:id="rId129"/>
    </p:embeddedFont>
    <p:embeddedFont>
      <p:font typeface="Gobold" panose="02000500000000000000" pitchFamily="2" charset="0"/>
      <p:regular r:id="rId130"/>
      <p:italic r:id="rId131"/>
    </p:embeddedFont>
    <p:embeddedFont>
      <p:font typeface="Tahoma" panose="020B0604030504040204" pitchFamily="34" charset="0"/>
      <p:regular r:id="rId132"/>
      <p:bold r:id="rId133"/>
    </p:embeddedFont>
    <p:embeddedFont>
      <p:font typeface="Times" panose="02020603050405020304" pitchFamily="18" charset="0"/>
      <p:regular r:id="rId134"/>
      <p:bold r:id="rId135"/>
      <p:italic r:id="rId136"/>
      <p:boldItalic r:id="rId137"/>
    </p:embeddedFont>
    <p:embeddedFont>
      <p:font typeface="Trebuchet MS" panose="020B0603020202020204" pitchFamily="34" charset="0"/>
      <p:regular r:id="rId138"/>
      <p:bold r:id="rId139"/>
      <p:italic r:id="rId140"/>
      <p:boldItalic r:id="rId1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p:scale>
          <a:sx n="49" d="100"/>
          <a:sy n="49" d="100"/>
        </p:scale>
        <p:origin x="48" y="9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2.fntdata"/><Relationship Id="rId138" Type="http://schemas.openxmlformats.org/officeDocument/2006/relationships/font" Target="fonts/font17.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2.fntdata"/><Relationship Id="rId128" Type="http://schemas.openxmlformats.org/officeDocument/2006/relationships/font" Target="fonts/font7.fntdata"/><Relationship Id="rId144"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3.fntdata"/><Relationship Id="rId139" Type="http://schemas.openxmlformats.org/officeDocument/2006/relationships/font" Target="fonts/font18.fntdata"/><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font" Target="fonts/font3.fntdata"/><Relationship Id="rId129" Type="http://schemas.openxmlformats.org/officeDocument/2006/relationships/font" Target="fonts/font8.fntdata"/><Relationship Id="rId13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11.fntdata"/><Relationship Id="rId140" Type="http://schemas.openxmlformats.org/officeDocument/2006/relationships/font" Target="fonts/font19.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fntdata"/><Relationship Id="rId130" Type="http://schemas.openxmlformats.org/officeDocument/2006/relationships/font" Target="fonts/font9.fntdata"/><Relationship Id="rId135" Type="http://schemas.openxmlformats.org/officeDocument/2006/relationships/font" Target="fonts/font14.fntdata"/><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font" Target="fonts/font4.fntdata"/><Relationship Id="rId141"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019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964110" y="1454093"/>
            <a:ext cx="6006519" cy="3870121"/>
          </a:xfrm>
        </p:spPr>
        <p:txBody>
          <a:bodyPr/>
          <a:lstStyle/>
          <a:p>
            <a:r>
              <a:rPr lang="en-US" dirty="0"/>
              <a:t>Add Your Title</a:t>
            </a:r>
          </a:p>
        </p:txBody>
      </p:sp>
    </p:spTree>
    <p:extLst>
      <p:ext uri="{BB962C8B-B14F-4D97-AF65-F5344CB8AC3E}">
        <p14:creationId xmlns:p14="http://schemas.microsoft.com/office/powerpoint/2010/main" val="1921649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04008" y="604007"/>
            <a:ext cx="10972800" cy="494391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45055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604008" y="604008"/>
            <a:ext cx="10972800" cy="494390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9" name="Title 1"/>
          <p:cNvSpPr>
            <a:spLocks noGrp="1"/>
          </p:cNvSpPr>
          <p:nvPr>
            <p:ph type="title" hasCustomPrompt="1"/>
          </p:nvPr>
        </p:nvSpPr>
        <p:spPr>
          <a:xfrm>
            <a:off x="10659611" y="5726884"/>
            <a:ext cx="1442907" cy="101786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482752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55A9-8133-F18F-54FB-54E86F404F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E416C8-6EE5-5032-1820-7689FD504E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26AA62-409A-121A-A9D0-926DD548F94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0A53090-1071-C0C4-DBCD-2AE607B7858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5D2405C-0A6F-05B3-23B7-0C5EB15245A9}"/>
              </a:ext>
            </a:extLst>
          </p:cNvPr>
          <p:cNvSpPr>
            <a:spLocks noGrp="1"/>
          </p:cNvSpPr>
          <p:nvPr>
            <p:ph type="sldNum" sz="quarter" idx="12"/>
          </p:nvPr>
        </p:nvSpPr>
        <p:spPr/>
        <p:txBody>
          <a:bodyPr/>
          <a:lstStyle>
            <a:lvl1pPr>
              <a:defRPr/>
            </a:lvl1pPr>
          </a:lstStyle>
          <a:p>
            <a:fld id="{98A67041-C2D3-48FD-AACB-B308E6496E8D}" type="slidenum">
              <a:rPr lang="en-US" altLang="en-US"/>
              <a:pPr/>
              <a:t>‹#›</a:t>
            </a:fld>
            <a:endParaRPr lang="en-US" altLang="en-US"/>
          </a:p>
        </p:txBody>
      </p:sp>
    </p:spTree>
    <p:extLst>
      <p:ext uri="{BB962C8B-B14F-4D97-AF65-F5344CB8AC3E}">
        <p14:creationId xmlns:p14="http://schemas.microsoft.com/office/powerpoint/2010/main" val="4288114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6B07-9E2A-7AAC-6BBC-AB4424EC07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BDEBDD-ED60-577A-F6B4-736E35DFDF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A4D05-D6A8-BFDE-F551-6FE1E2B016D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E50AC8-E842-DF86-96A2-8B4A0E2E836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42214C4-11DD-87BF-E6F8-F79E0E8F70D8}"/>
              </a:ext>
            </a:extLst>
          </p:cNvPr>
          <p:cNvSpPr>
            <a:spLocks noGrp="1"/>
          </p:cNvSpPr>
          <p:nvPr>
            <p:ph type="sldNum" sz="quarter" idx="12"/>
          </p:nvPr>
        </p:nvSpPr>
        <p:spPr/>
        <p:txBody>
          <a:bodyPr/>
          <a:lstStyle>
            <a:lvl1pPr>
              <a:defRPr/>
            </a:lvl1pPr>
          </a:lstStyle>
          <a:p>
            <a:fld id="{382E750B-951F-4BC1-825F-53DF374F91D5}" type="slidenum">
              <a:rPr lang="en-US" altLang="en-US"/>
              <a:pPr/>
              <a:t>‹#›</a:t>
            </a:fld>
            <a:endParaRPr lang="en-US" altLang="en-US"/>
          </a:p>
        </p:txBody>
      </p:sp>
    </p:spTree>
    <p:extLst>
      <p:ext uri="{BB962C8B-B14F-4D97-AF65-F5344CB8AC3E}">
        <p14:creationId xmlns:p14="http://schemas.microsoft.com/office/powerpoint/2010/main" val="3777495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1E4B9-542B-0D1D-DC12-2F3E96BBA81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31BDF-BF4C-EFEE-BCEF-88B58DE26E7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4736D90-43A7-04A6-9018-A487B5EA49A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D04FC0-4D17-F181-9807-03E564F9675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D1B0CB8-86CB-5C4B-EF7E-BBB2D06D3E2F}"/>
              </a:ext>
            </a:extLst>
          </p:cNvPr>
          <p:cNvSpPr>
            <a:spLocks noGrp="1"/>
          </p:cNvSpPr>
          <p:nvPr>
            <p:ph type="sldNum" sz="quarter" idx="12"/>
          </p:nvPr>
        </p:nvSpPr>
        <p:spPr/>
        <p:txBody>
          <a:bodyPr/>
          <a:lstStyle>
            <a:lvl1pPr>
              <a:defRPr/>
            </a:lvl1pPr>
          </a:lstStyle>
          <a:p>
            <a:fld id="{AB203C9A-F946-4764-9ECA-122B5B54DB08}" type="slidenum">
              <a:rPr lang="en-US" altLang="en-US"/>
              <a:pPr/>
              <a:t>‹#›</a:t>
            </a:fld>
            <a:endParaRPr lang="en-US" altLang="en-US"/>
          </a:p>
        </p:txBody>
      </p:sp>
    </p:spTree>
    <p:extLst>
      <p:ext uri="{BB962C8B-B14F-4D97-AF65-F5344CB8AC3E}">
        <p14:creationId xmlns:p14="http://schemas.microsoft.com/office/powerpoint/2010/main" val="638150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22842-15EC-C1FF-2137-5694DA3DB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2C9B7A-F2B3-5112-7EE9-0575A29882A8}"/>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68C8F0-F1F4-2BA8-F12A-08F8AE44EFAD}"/>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0933D-9DC5-A7FA-DB92-6A98076B63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418646A-7F54-484B-5539-0565B5CCDC3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E003513-B489-39BD-EAF9-2CC5147AE4E0}"/>
              </a:ext>
            </a:extLst>
          </p:cNvPr>
          <p:cNvSpPr>
            <a:spLocks noGrp="1"/>
          </p:cNvSpPr>
          <p:nvPr>
            <p:ph type="sldNum" sz="quarter" idx="12"/>
          </p:nvPr>
        </p:nvSpPr>
        <p:spPr/>
        <p:txBody>
          <a:bodyPr/>
          <a:lstStyle>
            <a:lvl1pPr>
              <a:defRPr/>
            </a:lvl1pPr>
          </a:lstStyle>
          <a:p>
            <a:fld id="{E487C8BE-7013-486F-A72B-51760AB86D24}" type="slidenum">
              <a:rPr lang="en-US" altLang="en-US"/>
              <a:pPr/>
              <a:t>‹#›</a:t>
            </a:fld>
            <a:endParaRPr lang="en-US" altLang="en-US"/>
          </a:p>
        </p:txBody>
      </p:sp>
    </p:spTree>
    <p:extLst>
      <p:ext uri="{BB962C8B-B14F-4D97-AF65-F5344CB8AC3E}">
        <p14:creationId xmlns:p14="http://schemas.microsoft.com/office/powerpoint/2010/main" val="1030672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831A-1482-5B02-BE08-2B420A2CDD3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BB90CA-E5F8-5C33-722D-6A99F35634A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D02C03-507B-49EE-285E-59FA5BE8B39D}"/>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54804F-C4AB-AD8F-1C0A-C97CC41E3BD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230EF8-DD77-0C9B-63A5-A581E49655A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CF1377-69C8-2165-1754-291BB623ACB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A5A15F9-CF91-98A1-6E99-B38DC4275C4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F230446-E5C5-F4A8-AA7E-73ACFFD8FA37}"/>
              </a:ext>
            </a:extLst>
          </p:cNvPr>
          <p:cNvSpPr>
            <a:spLocks noGrp="1"/>
          </p:cNvSpPr>
          <p:nvPr>
            <p:ph type="sldNum" sz="quarter" idx="12"/>
          </p:nvPr>
        </p:nvSpPr>
        <p:spPr/>
        <p:txBody>
          <a:bodyPr/>
          <a:lstStyle>
            <a:lvl1pPr>
              <a:defRPr/>
            </a:lvl1pPr>
          </a:lstStyle>
          <a:p>
            <a:fld id="{8BD62668-B9BF-42A4-A58E-E9F33058FCD2}" type="slidenum">
              <a:rPr lang="en-US" altLang="en-US"/>
              <a:pPr/>
              <a:t>‹#›</a:t>
            </a:fld>
            <a:endParaRPr lang="en-US" altLang="en-US"/>
          </a:p>
        </p:txBody>
      </p:sp>
    </p:spTree>
    <p:extLst>
      <p:ext uri="{BB962C8B-B14F-4D97-AF65-F5344CB8AC3E}">
        <p14:creationId xmlns:p14="http://schemas.microsoft.com/office/powerpoint/2010/main" val="4040434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BAB0-6196-4BF6-E827-EF96123B9C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F7611B-EB0D-EDA6-AE55-A7E2D96A974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4630154-0E47-FE26-E2FE-4D0872BAF98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CB41CF2-DED5-CC61-8E00-A051EE55DF78}"/>
              </a:ext>
            </a:extLst>
          </p:cNvPr>
          <p:cNvSpPr>
            <a:spLocks noGrp="1"/>
          </p:cNvSpPr>
          <p:nvPr>
            <p:ph type="sldNum" sz="quarter" idx="12"/>
          </p:nvPr>
        </p:nvSpPr>
        <p:spPr/>
        <p:txBody>
          <a:bodyPr/>
          <a:lstStyle>
            <a:lvl1pPr>
              <a:defRPr/>
            </a:lvl1pPr>
          </a:lstStyle>
          <a:p>
            <a:fld id="{D2B5E894-BA58-46BC-AC7E-93066B80545E}" type="slidenum">
              <a:rPr lang="en-US" altLang="en-US"/>
              <a:pPr/>
              <a:t>‹#›</a:t>
            </a:fld>
            <a:endParaRPr lang="en-US" altLang="en-US"/>
          </a:p>
        </p:txBody>
      </p:sp>
    </p:spTree>
    <p:extLst>
      <p:ext uri="{BB962C8B-B14F-4D97-AF65-F5344CB8AC3E}">
        <p14:creationId xmlns:p14="http://schemas.microsoft.com/office/powerpoint/2010/main" val="1543342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35A637-5A1F-EF98-EB48-D9A79C3CA5E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C4CE4DE-4B5C-07D3-9836-0B1D1210128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B7AA42A-A25E-9CD6-C7F1-4012F55B0381}"/>
              </a:ext>
            </a:extLst>
          </p:cNvPr>
          <p:cNvSpPr>
            <a:spLocks noGrp="1"/>
          </p:cNvSpPr>
          <p:nvPr>
            <p:ph type="sldNum" sz="quarter" idx="12"/>
          </p:nvPr>
        </p:nvSpPr>
        <p:spPr/>
        <p:txBody>
          <a:bodyPr/>
          <a:lstStyle>
            <a:lvl1pPr>
              <a:defRPr/>
            </a:lvl1pPr>
          </a:lstStyle>
          <a:p>
            <a:fld id="{4D10F81C-761B-4AED-A137-6B6FFA1C2F3F}" type="slidenum">
              <a:rPr lang="en-US" altLang="en-US"/>
              <a:pPr/>
              <a:t>‹#›</a:t>
            </a:fld>
            <a:endParaRPr lang="en-US" altLang="en-US"/>
          </a:p>
        </p:txBody>
      </p:sp>
    </p:spTree>
    <p:extLst>
      <p:ext uri="{BB962C8B-B14F-4D97-AF65-F5344CB8AC3E}">
        <p14:creationId xmlns:p14="http://schemas.microsoft.com/office/powerpoint/2010/main" val="1762063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4148183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E9B6-452F-2CD6-E855-D82FF93E0A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36CCB2-4591-7E33-CD9A-211598A2B43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84EE4A-2E9E-712E-2C04-EA7BDB6B2E3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525B2-21CC-AAF3-4062-776B57AFBF6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D786A06-A251-1CA2-2932-A1978DDD8D7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5724DE3-F512-DC9A-7FC6-5FF145F59719}"/>
              </a:ext>
            </a:extLst>
          </p:cNvPr>
          <p:cNvSpPr>
            <a:spLocks noGrp="1"/>
          </p:cNvSpPr>
          <p:nvPr>
            <p:ph type="sldNum" sz="quarter" idx="12"/>
          </p:nvPr>
        </p:nvSpPr>
        <p:spPr/>
        <p:txBody>
          <a:bodyPr/>
          <a:lstStyle>
            <a:lvl1pPr>
              <a:defRPr/>
            </a:lvl1pPr>
          </a:lstStyle>
          <a:p>
            <a:fld id="{43A95A90-D19F-4ADA-BE05-024FE06222F7}" type="slidenum">
              <a:rPr lang="en-US" altLang="en-US"/>
              <a:pPr/>
              <a:t>‹#›</a:t>
            </a:fld>
            <a:endParaRPr lang="en-US" altLang="en-US"/>
          </a:p>
        </p:txBody>
      </p:sp>
    </p:spTree>
    <p:extLst>
      <p:ext uri="{BB962C8B-B14F-4D97-AF65-F5344CB8AC3E}">
        <p14:creationId xmlns:p14="http://schemas.microsoft.com/office/powerpoint/2010/main" val="572202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C374-28F6-DC8D-2FA1-BD2A1E00F19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8B3F30-1FD3-A71B-77E9-66C82762946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F0535B-684F-C027-7AFE-6D3B63F61F8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05D68B-CB7F-73E6-8761-1D7C2C182B5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1672E6A-0638-A9F5-F68C-2230283D95F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949B331-B70B-40B8-BF88-FDC6F6FBC050}"/>
              </a:ext>
            </a:extLst>
          </p:cNvPr>
          <p:cNvSpPr>
            <a:spLocks noGrp="1"/>
          </p:cNvSpPr>
          <p:nvPr>
            <p:ph type="sldNum" sz="quarter" idx="12"/>
          </p:nvPr>
        </p:nvSpPr>
        <p:spPr/>
        <p:txBody>
          <a:bodyPr/>
          <a:lstStyle>
            <a:lvl1pPr>
              <a:defRPr/>
            </a:lvl1pPr>
          </a:lstStyle>
          <a:p>
            <a:fld id="{92D3218D-D5C5-4EF1-BF45-E206EA43937D}" type="slidenum">
              <a:rPr lang="en-US" altLang="en-US"/>
              <a:pPr/>
              <a:t>‹#›</a:t>
            </a:fld>
            <a:endParaRPr lang="en-US" altLang="en-US"/>
          </a:p>
        </p:txBody>
      </p:sp>
    </p:spTree>
    <p:extLst>
      <p:ext uri="{BB962C8B-B14F-4D97-AF65-F5344CB8AC3E}">
        <p14:creationId xmlns:p14="http://schemas.microsoft.com/office/powerpoint/2010/main" val="2825793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CB8B-E04C-74E7-F387-32BED323D0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04B29C-EE43-1173-3508-91AC938FF6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2DE33-ACC4-BBE2-FAC5-DED19A493AC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72FD696-CA08-B9E6-A1D3-7F2E9506D5F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215857A-3B13-3A67-68FB-26E5CAF1EAB5}"/>
              </a:ext>
            </a:extLst>
          </p:cNvPr>
          <p:cNvSpPr>
            <a:spLocks noGrp="1"/>
          </p:cNvSpPr>
          <p:nvPr>
            <p:ph type="sldNum" sz="quarter" idx="12"/>
          </p:nvPr>
        </p:nvSpPr>
        <p:spPr/>
        <p:txBody>
          <a:bodyPr/>
          <a:lstStyle>
            <a:lvl1pPr>
              <a:defRPr/>
            </a:lvl1pPr>
          </a:lstStyle>
          <a:p>
            <a:fld id="{32EDC842-B7EB-4240-AFA2-EA1A386B8C96}" type="slidenum">
              <a:rPr lang="en-US" altLang="en-US"/>
              <a:pPr/>
              <a:t>‹#›</a:t>
            </a:fld>
            <a:endParaRPr lang="en-US" altLang="en-US"/>
          </a:p>
        </p:txBody>
      </p:sp>
    </p:spTree>
    <p:extLst>
      <p:ext uri="{BB962C8B-B14F-4D97-AF65-F5344CB8AC3E}">
        <p14:creationId xmlns:p14="http://schemas.microsoft.com/office/powerpoint/2010/main" val="2150198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24EDB-82B6-E78A-2D40-83C1EE88ABDE}"/>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0DD8AD-58E5-98D6-6F0C-B02E7C513AB5}"/>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9C919-BBDB-1E54-0468-47E2F22F1A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169C8C4-4C3F-2694-569C-D2758C8CF1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D11AB76-A86D-5491-E6D7-F3448FA0FD47}"/>
              </a:ext>
            </a:extLst>
          </p:cNvPr>
          <p:cNvSpPr>
            <a:spLocks noGrp="1"/>
          </p:cNvSpPr>
          <p:nvPr>
            <p:ph type="sldNum" sz="quarter" idx="12"/>
          </p:nvPr>
        </p:nvSpPr>
        <p:spPr/>
        <p:txBody>
          <a:bodyPr/>
          <a:lstStyle>
            <a:lvl1pPr>
              <a:defRPr/>
            </a:lvl1pPr>
          </a:lstStyle>
          <a:p>
            <a:fld id="{53155BD5-245D-4C6B-8903-D3D5CA2F46D0}" type="slidenum">
              <a:rPr lang="en-US" altLang="en-US"/>
              <a:pPr/>
              <a:t>‹#›</a:t>
            </a:fld>
            <a:endParaRPr lang="en-US" altLang="en-US"/>
          </a:p>
        </p:txBody>
      </p:sp>
    </p:spTree>
    <p:extLst>
      <p:ext uri="{BB962C8B-B14F-4D97-AF65-F5344CB8AC3E}">
        <p14:creationId xmlns:p14="http://schemas.microsoft.com/office/powerpoint/2010/main" val="2249726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B66ED7F-4BB6-8AAF-9199-609842028A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0919F1-95D8-A5C3-4244-56EE304661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36E9FE-B357-DA4E-4FA1-365DCD066A43}"/>
              </a:ext>
            </a:extLst>
          </p:cNvPr>
          <p:cNvSpPr>
            <a:spLocks noGrp="1" noChangeArrowheads="1"/>
          </p:cNvSpPr>
          <p:nvPr>
            <p:ph type="sldNum" sz="quarter" idx="12"/>
          </p:nvPr>
        </p:nvSpPr>
        <p:spPr>
          <a:ln/>
        </p:spPr>
        <p:txBody>
          <a:bodyPr/>
          <a:lstStyle>
            <a:lvl1pPr>
              <a:defRPr/>
            </a:lvl1pPr>
          </a:lstStyle>
          <a:p>
            <a:fld id="{E701125B-D8AB-4C75-8934-71A763FD1783}" type="slidenum">
              <a:rPr lang="en-US" altLang="en-US"/>
              <a:pPr/>
              <a:t>‹#›</a:t>
            </a:fld>
            <a:endParaRPr lang="en-US" altLang="en-US"/>
          </a:p>
        </p:txBody>
      </p:sp>
    </p:spTree>
    <p:extLst>
      <p:ext uri="{BB962C8B-B14F-4D97-AF65-F5344CB8AC3E}">
        <p14:creationId xmlns:p14="http://schemas.microsoft.com/office/powerpoint/2010/main" val="3093671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EA19DA-1D89-7299-1020-8191011B61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28D9C0-B596-72F3-C7CA-19AA654906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8C25DD-2D0F-B7AD-EEDB-95A8B73B02F7}"/>
              </a:ext>
            </a:extLst>
          </p:cNvPr>
          <p:cNvSpPr>
            <a:spLocks noGrp="1" noChangeArrowheads="1"/>
          </p:cNvSpPr>
          <p:nvPr>
            <p:ph type="sldNum" sz="quarter" idx="12"/>
          </p:nvPr>
        </p:nvSpPr>
        <p:spPr>
          <a:ln/>
        </p:spPr>
        <p:txBody>
          <a:bodyPr/>
          <a:lstStyle>
            <a:lvl1pPr>
              <a:defRPr/>
            </a:lvl1pPr>
          </a:lstStyle>
          <a:p>
            <a:fld id="{9AB7EE4E-A2C5-4897-8641-BA6901FD9730}" type="slidenum">
              <a:rPr lang="en-US" altLang="en-US"/>
              <a:pPr/>
              <a:t>‹#›</a:t>
            </a:fld>
            <a:endParaRPr lang="en-US" altLang="en-US"/>
          </a:p>
        </p:txBody>
      </p:sp>
    </p:spTree>
    <p:extLst>
      <p:ext uri="{BB962C8B-B14F-4D97-AF65-F5344CB8AC3E}">
        <p14:creationId xmlns:p14="http://schemas.microsoft.com/office/powerpoint/2010/main" val="1072882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6D064827-DF92-931A-488D-C68BCC2672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EE959A-001A-5BD1-7033-718E1C4E84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8872BD-3BF8-BF71-C907-3D80D600B471}"/>
              </a:ext>
            </a:extLst>
          </p:cNvPr>
          <p:cNvSpPr>
            <a:spLocks noGrp="1" noChangeArrowheads="1"/>
          </p:cNvSpPr>
          <p:nvPr>
            <p:ph type="sldNum" sz="quarter" idx="12"/>
          </p:nvPr>
        </p:nvSpPr>
        <p:spPr>
          <a:ln/>
        </p:spPr>
        <p:txBody>
          <a:bodyPr/>
          <a:lstStyle>
            <a:lvl1pPr>
              <a:defRPr/>
            </a:lvl1pPr>
          </a:lstStyle>
          <a:p>
            <a:fld id="{825CE03A-8E19-4CCB-8105-4C483CAE31D6}" type="slidenum">
              <a:rPr lang="en-US" altLang="en-US"/>
              <a:pPr/>
              <a:t>‹#›</a:t>
            </a:fld>
            <a:endParaRPr lang="en-US" altLang="en-US"/>
          </a:p>
        </p:txBody>
      </p:sp>
    </p:spTree>
    <p:extLst>
      <p:ext uri="{BB962C8B-B14F-4D97-AF65-F5344CB8AC3E}">
        <p14:creationId xmlns:p14="http://schemas.microsoft.com/office/powerpoint/2010/main" val="3607922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2E992D-E6F8-453B-52D1-3FA1F9285F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69B606-19A3-8F40-41A1-C4E621A845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3F63A0-5DAF-7F9D-43AC-3CBED3FD70CF}"/>
              </a:ext>
            </a:extLst>
          </p:cNvPr>
          <p:cNvSpPr>
            <a:spLocks noGrp="1" noChangeArrowheads="1"/>
          </p:cNvSpPr>
          <p:nvPr>
            <p:ph type="sldNum" sz="quarter" idx="12"/>
          </p:nvPr>
        </p:nvSpPr>
        <p:spPr>
          <a:ln/>
        </p:spPr>
        <p:txBody>
          <a:bodyPr/>
          <a:lstStyle>
            <a:lvl1pPr>
              <a:defRPr/>
            </a:lvl1pPr>
          </a:lstStyle>
          <a:p>
            <a:fld id="{C45D1961-1D0B-470C-80BC-B7268343A7D0}" type="slidenum">
              <a:rPr lang="en-US" altLang="en-US"/>
              <a:pPr/>
              <a:t>‹#›</a:t>
            </a:fld>
            <a:endParaRPr lang="en-US" altLang="en-US"/>
          </a:p>
        </p:txBody>
      </p:sp>
    </p:spTree>
    <p:extLst>
      <p:ext uri="{BB962C8B-B14F-4D97-AF65-F5344CB8AC3E}">
        <p14:creationId xmlns:p14="http://schemas.microsoft.com/office/powerpoint/2010/main" val="99496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7F6EA4-A93E-F0DA-8BDD-A70AB0A49C7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C5EA84-C2D4-39D0-885B-864C137911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34D8C09-5A45-28CD-E335-0CF976967018}"/>
              </a:ext>
            </a:extLst>
          </p:cNvPr>
          <p:cNvSpPr>
            <a:spLocks noGrp="1" noChangeArrowheads="1"/>
          </p:cNvSpPr>
          <p:nvPr>
            <p:ph type="sldNum" sz="quarter" idx="12"/>
          </p:nvPr>
        </p:nvSpPr>
        <p:spPr>
          <a:ln/>
        </p:spPr>
        <p:txBody>
          <a:bodyPr/>
          <a:lstStyle>
            <a:lvl1pPr>
              <a:defRPr/>
            </a:lvl1pPr>
          </a:lstStyle>
          <a:p>
            <a:fld id="{EDD80C44-9A9A-4FE7-8198-CC2499255C8B}" type="slidenum">
              <a:rPr lang="en-US" altLang="en-US"/>
              <a:pPr/>
              <a:t>‹#›</a:t>
            </a:fld>
            <a:endParaRPr lang="en-US" altLang="en-US"/>
          </a:p>
        </p:txBody>
      </p:sp>
    </p:spTree>
    <p:extLst>
      <p:ext uri="{BB962C8B-B14F-4D97-AF65-F5344CB8AC3E}">
        <p14:creationId xmlns:p14="http://schemas.microsoft.com/office/powerpoint/2010/main" val="2020463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1DA9A2-9CFA-227B-A822-D04BE3E9134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B2FC76C-97A1-3254-116A-4E2C021B6A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7D50A35-44ED-4F77-2784-3C8168648A51}"/>
              </a:ext>
            </a:extLst>
          </p:cNvPr>
          <p:cNvSpPr>
            <a:spLocks noGrp="1" noChangeArrowheads="1"/>
          </p:cNvSpPr>
          <p:nvPr>
            <p:ph type="sldNum" sz="quarter" idx="12"/>
          </p:nvPr>
        </p:nvSpPr>
        <p:spPr>
          <a:ln/>
        </p:spPr>
        <p:txBody>
          <a:bodyPr/>
          <a:lstStyle>
            <a:lvl1pPr>
              <a:defRPr/>
            </a:lvl1pPr>
          </a:lstStyle>
          <a:p>
            <a:fld id="{1A5530FE-9D0B-42A1-867A-1F9185D2215F}" type="slidenum">
              <a:rPr lang="en-US" altLang="en-US"/>
              <a:pPr/>
              <a:t>‹#›</a:t>
            </a:fld>
            <a:endParaRPr lang="en-US" altLang="en-US"/>
          </a:p>
        </p:txBody>
      </p:sp>
    </p:spTree>
    <p:extLst>
      <p:ext uri="{BB962C8B-B14F-4D97-AF65-F5344CB8AC3E}">
        <p14:creationId xmlns:p14="http://schemas.microsoft.com/office/powerpoint/2010/main" val="312975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072801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C7F1C6-6D3F-2FDB-F97F-E3CE93F334D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A5CBFFC-8CB6-16F4-7F2A-B0DB40540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22F34D6-8D3E-B55B-E916-A3BA7773A5BA}"/>
              </a:ext>
            </a:extLst>
          </p:cNvPr>
          <p:cNvSpPr>
            <a:spLocks noGrp="1" noChangeArrowheads="1"/>
          </p:cNvSpPr>
          <p:nvPr>
            <p:ph type="sldNum" sz="quarter" idx="12"/>
          </p:nvPr>
        </p:nvSpPr>
        <p:spPr>
          <a:ln/>
        </p:spPr>
        <p:txBody>
          <a:bodyPr/>
          <a:lstStyle>
            <a:lvl1pPr>
              <a:defRPr/>
            </a:lvl1pPr>
          </a:lstStyle>
          <a:p>
            <a:fld id="{D878F165-43FC-48AD-A723-D36216EF7A58}" type="slidenum">
              <a:rPr lang="en-US" altLang="en-US"/>
              <a:pPr/>
              <a:t>‹#›</a:t>
            </a:fld>
            <a:endParaRPr lang="en-US" altLang="en-US"/>
          </a:p>
        </p:txBody>
      </p:sp>
    </p:spTree>
    <p:extLst>
      <p:ext uri="{BB962C8B-B14F-4D97-AF65-F5344CB8AC3E}">
        <p14:creationId xmlns:p14="http://schemas.microsoft.com/office/powerpoint/2010/main" val="3651103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C8DB17D-C684-CBEE-194E-DDB6CF234C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BF99D0-D4CA-7435-E5BC-E52C2EB06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2BFAB6-D820-89A9-DEA6-E3AD63A727F8}"/>
              </a:ext>
            </a:extLst>
          </p:cNvPr>
          <p:cNvSpPr>
            <a:spLocks noGrp="1" noChangeArrowheads="1"/>
          </p:cNvSpPr>
          <p:nvPr>
            <p:ph type="sldNum" sz="quarter" idx="12"/>
          </p:nvPr>
        </p:nvSpPr>
        <p:spPr>
          <a:ln/>
        </p:spPr>
        <p:txBody>
          <a:bodyPr/>
          <a:lstStyle>
            <a:lvl1pPr>
              <a:defRPr/>
            </a:lvl1pPr>
          </a:lstStyle>
          <a:p>
            <a:fld id="{D4041F21-DCC6-40C2-927D-1386526C8DD8}" type="slidenum">
              <a:rPr lang="en-US" altLang="en-US"/>
              <a:pPr/>
              <a:t>‹#›</a:t>
            </a:fld>
            <a:endParaRPr lang="en-US" altLang="en-US"/>
          </a:p>
        </p:txBody>
      </p:sp>
    </p:spTree>
    <p:extLst>
      <p:ext uri="{BB962C8B-B14F-4D97-AF65-F5344CB8AC3E}">
        <p14:creationId xmlns:p14="http://schemas.microsoft.com/office/powerpoint/2010/main" val="1575620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C4B18599-1281-6C08-223F-0C47FF8308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C615B5-1A78-A953-EC64-B9FD90929A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F58586-3458-917F-DD6D-2D1F7B43422C}"/>
              </a:ext>
            </a:extLst>
          </p:cNvPr>
          <p:cNvSpPr>
            <a:spLocks noGrp="1" noChangeArrowheads="1"/>
          </p:cNvSpPr>
          <p:nvPr>
            <p:ph type="sldNum" sz="quarter" idx="12"/>
          </p:nvPr>
        </p:nvSpPr>
        <p:spPr>
          <a:ln/>
        </p:spPr>
        <p:txBody>
          <a:bodyPr/>
          <a:lstStyle>
            <a:lvl1pPr>
              <a:defRPr/>
            </a:lvl1pPr>
          </a:lstStyle>
          <a:p>
            <a:fld id="{13CC9F4F-1155-4CA5-82D3-DE60D9285981}" type="slidenum">
              <a:rPr lang="en-US" altLang="en-US"/>
              <a:pPr/>
              <a:t>‹#›</a:t>
            </a:fld>
            <a:endParaRPr lang="en-US" altLang="en-US"/>
          </a:p>
        </p:txBody>
      </p:sp>
    </p:spTree>
    <p:extLst>
      <p:ext uri="{BB962C8B-B14F-4D97-AF65-F5344CB8AC3E}">
        <p14:creationId xmlns:p14="http://schemas.microsoft.com/office/powerpoint/2010/main" val="1796727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789509-8953-A818-A21E-0774C8F87F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5FE94E-7163-E169-0429-B5875C06FE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22A575-F0AE-BAA0-8FCE-2D966558A9C5}"/>
              </a:ext>
            </a:extLst>
          </p:cNvPr>
          <p:cNvSpPr>
            <a:spLocks noGrp="1" noChangeArrowheads="1"/>
          </p:cNvSpPr>
          <p:nvPr>
            <p:ph type="sldNum" sz="quarter" idx="12"/>
          </p:nvPr>
        </p:nvSpPr>
        <p:spPr>
          <a:ln/>
        </p:spPr>
        <p:txBody>
          <a:bodyPr/>
          <a:lstStyle>
            <a:lvl1pPr>
              <a:defRPr/>
            </a:lvl1pPr>
          </a:lstStyle>
          <a:p>
            <a:fld id="{D80F5B68-ADBA-4235-8582-E458CC447BFB}" type="slidenum">
              <a:rPr lang="en-US" altLang="en-US"/>
              <a:pPr/>
              <a:t>‹#›</a:t>
            </a:fld>
            <a:endParaRPr lang="en-US" altLang="en-US"/>
          </a:p>
        </p:txBody>
      </p:sp>
    </p:spTree>
    <p:extLst>
      <p:ext uri="{BB962C8B-B14F-4D97-AF65-F5344CB8AC3E}">
        <p14:creationId xmlns:p14="http://schemas.microsoft.com/office/powerpoint/2010/main" val="3066472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B4E8AC-16DF-A03A-91B6-E5983752D9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B9B7DB-DE92-2FE8-CEC4-130D15F6E4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EFB03F-41DF-BC26-7790-CB5A41BCDD0D}"/>
              </a:ext>
            </a:extLst>
          </p:cNvPr>
          <p:cNvSpPr>
            <a:spLocks noGrp="1" noChangeArrowheads="1"/>
          </p:cNvSpPr>
          <p:nvPr>
            <p:ph type="sldNum" sz="quarter" idx="12"/>
          </p:nvPr>
        </p:nvSpPr>
        <p:spPr>
          <a:ln/>
        </p:spPr>
        <p:txBody>
          <a:bodyPr/>
          <a:lstStyle>
            <a:lvl1pPr>
              <a:defRPr/>
            </a:lvl1pPr>
          </a:lstStyle>
          <a:p>
            <a:fld id="{C4B25451-9CCB-4ECE-A8D1-1A2652BF53A2}" type="slidenum">
              <a:rPr lang="en-US" altLang="en-US"/>
              <a:pPr/>
              <a:t>‹#›</a:t>
            </a:fld>
            <a:endParaRPr lang="en-US" altLang="en-US"/>
          </a:p>
        </p:txBody>
      </p:sp>
    </p:spTree>
    <p:extLst>
      <p:ext uri="{BB962C8B-B14F-4D97-AF65-F5344CB8AC3E}">
        <p14:creationId xmlns:p14="http://schemas.microsoft.com/office/powerpoint/2010/main" val="310073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69472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44588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582276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41061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227541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363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8.jp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8/20/2022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95169944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rgbClr val="F4F4F4"/>
                </a:solidFill>
                <a:latin typeface="Tahoma" charset="0"/>
                <a:ea typeface="Tahoma" charset="0"/>
                <a:cs typeface="Tahoma" charset="0"/>
              </a:defRPr>
            </a:lvl1pPr>
          </a:lstStyle>
          <a:p>
            <a:fld id="{6BFECD78-3C8E-49F2-8FAB-59489D168ABB}" type="datetimeFigureOut">
              <a:rPr lang="en-US" smtClean="0"/>
              <a:pPr/>
              <a:t>8/20/2022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rgbClr val="F4F4F4"/>
                </a:solidFill>
                <a:latin typeface="Tahoma" charset="0"/>
                <a:ea typeface="Tahoma" charset="0"/>
                <a:cs typeface="Tahoma" charset="0"/>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rgbClr val="F4F4F4"/>
                </a:solidFill>
                <a:latin typeface="Tahoma" charset="0"/>
                <a:ea typeface="Tahoma" charset="0"/>
                <a:cs typeface="Tahoma" charset="0"/>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val="665494457"/>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ctr" defTabSz="1219170" rtl="0" eaLnBrk="1" latinLnBrk="0" hangingPunct="1">
        <a:spcBef>
          <a:spcPct val="0"/>
        </a:spcBef>
        <a:buNone/>
        <a:defRPr sz="5867" kern="1200">
          <a:solidFill>
            <a:srgbClr val="F4F4F4"/>
          </a:solidFill>
          <a:latin typeface="Tahoma" charset="0"/>
          <a:ea typeface="Tahoma" charset="0"/>
          <a:cs typeface="Tahoma" charset="0"/>
        </a:defRPr>
      </a:lvl1pPr>
    </p:titleStyle>
    <p:bodyStyle>
      <a:lvl1pPr marL="0" indent="0" algn="ctr" defTabSz="1219170" rtl="0" eaLnBrk="1" latinLnBrk="0" hangingPunct="1">
        <a:spcBef>
          <a:spcPct val="20000"/>
        </a:spcBef>
        <a:buFont typeface="Arial"/>
        <a:buNone/>
        <a:defRPr sz="4000" kern="1200">
          <a:solidFill>
            <a:srgbClr val="F4F4F4"/>
          </a:solidFill>
          <a:latin typeface="Tahoma" charset="0"/>
          <a:ea typeface="Tahoma" charset="0"/>
          <a:cs typeface="Tahoma" charset="0"/>
        </a:defRPr>
      </a:lvl1pPr>
      <a:lvl2pPr marL="1219170" indent="-609585" algn="ctr" defTabSz="1219170" rtl="0" eaLnBrk="1" latinLnBrk="0" hangingPunct="1">
        <a:spcBef>
          <a:spcPct val="20000"/>
        </a:spcBef>
        <a:buFont typeface="Arial"/>
        <a:buChar char="•"/>
        <a:defRPr sz="4000" kern="1200">
          <a:solidFill>
            <a:srgbClr val="F4F4F4"/>
          </a:solidFill>
          <a:latin typeface="Tahoma" charset="0"/>
          <a:ea typeface="Tahoma" charset="0"/>
          <a:cs typeface="Tahoma" charset="0"/>
        </a:defRPr>
      </a:lvl2pPr>
      <a:lvl3pPr marL="1219170"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3pPr>
      <a:lvl4pPr marL="1828754"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4pPr>
      <a:lvl5pPr marL="2438339"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DC4C3FB-8C06-F17B-7C05-0612BC719AB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64D071E-D318-4817-5687-12FBA69F423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5556E94-5DD2-22F4-5947-7389DA9D5393}"/>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008CB7A2-A091-6AE9-4462-72CF98B64E5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561DA3B8-26DE-751F-7F36-3619D860255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5F17AFB-B69A-4EAB-88D3-CABCA9139E2C}" type="slidenum">
              <a:rPr lang="en-US" altLang="en-US"/>
              <a:pPr/>
              <a:t>‹#›</a:t>
            </a:fld>
            <a:endParaRPr lang="en-US" altLang="en-US"/>
          </a:p>
        </p:txBody>
      </p:sp>
    </p:spTree>
    <p:extLst>
      <p:ext uri="{BB962C8B-B14F-4D97-AF65-F5344CB8AC3E}">
        <p14:creationId xmlns:p14="http://schemas.microsoft.com/office/powerpoint/2010/main" val="27631996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E12FE1-CCD0-EAD6-720D-24681AB48C5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7885D14-7115-C3B4-64C2-06BEAFD8E01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A2194B16-6D8C-B726-3C24-65CE46F15FE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AA93676-6E59-6A5A-4DBE-DC55CF49585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7DCDFB7-B2CD-FB4C-D3AB-6CBFBE5CFB9E}"/>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A732D263-20EB-4AE6-A8BC-E6C4A5A31EF9}" type="slidenum">
              <a:rPr lang="en-US" altLang="en-US"/>
              <a:pPr/>
              <a:t>‹#›</a:t>
            </a:fld>
            <a:endParaRPr lang="en-US" altLang="en-US"/>
          </a:p>
        </p:txBody>
      </p:sp>
    </p:spTree>
    <p:extLst>
      <p:ext uri="{BB962C8B-B14F-4D97-AF65-F5344CB8AC3E}">
        <p14:creationId xmlns:p14="http://schemas.microsoft.com/office/powerpoint/2010/main" val="27327138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C9AA683-BFB4-54D6-6868-76EC6E3B844A}"/>
              </a:ext>
            </a:extLst>
          </p:cNvPr>
          <p:cNvSpPr>
            <a:spLocks noGrp="1" noChangeArrowheads="1"/>
          </p:cNvSpPr>
          <p:nvPr>
            <p:ph type="ctrTitle"/>
          </p:nvPr>
        </p:nvSpPr>
        <p:spPr>
          <a:xfrm>
            <a:off x="1600200" y="152400"/>
            <a:ext cx="4038600" cy="228600"/>
          </a:xfrm>
        </p:spPr>
        <p:txBody>
          <a:bodyPr anchor="ctr"/>
          <a:lstStyle/>
          <a:p>
            <a:r>
              <a:rPr lang="en-US" altLang="en-US" sz="1800"/>
              <a:t>1-1 Just Over in the Glory Land</a:t>
            </a:r>
            <a:endParaRPr lang="en-US" altLang="en-US" sz="4400"/>
          </a:p>
        </p:txBody>
      </p:sp>
      <p:pic>
        <p:nvPicPr>
          <p:cNvPr id="2098" name="Picture 50">
            <a:extLst>
              <a:ext uri="{FF2B5EF4-FFF2-40B4-BE49-F238E27FC236}">
                <a16:creationId xmlns:a16="http://schemas.microsoft.com/office/drawing/2014/main" id="{F5661F94-A87F-4765-4431-4CBEE98E6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99" name="Text Box 51">
            <a:extLst>
              <a:ext uri="{FF2B5EF4-FFF2-40B4-BE49-F238E27FC236}">
                <a16:creationId xmlns:a16="http://schemas.microsoft.com/office/drawing/2014/main" id="{E75C4B45-14B7-D9D2-72CC-38F318BDAA30}"/>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00" name="Text Box 52">
            <a:extLst>
              <a:ext uri="{FF2B5EF4-FFF2-40B4-BE49-F238E27FC236}">
                <a16:creationId xmlns:a16="http://schemas.microsoft.com/office/drawing/2014/main" id="{0AF3A569-15FE-A5CB-D2A5-9E52DE71CAB0}"/>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ADB0C1FC-9CC7-1180-9C81-7102FFFA337F}"/>
              </a:ext>
            </a:extLst>
          </p:cNvPr>
          <p:cNvSpPr>
            <a:spLocks noGrp="1" noChangeArrowheads="1"/>
          </p:cNvSpPr>
          <p:nvPr>
            <p:ph type="ctrTitle"/>
          </p:nvPr>
        </p:nvSpPr>
        <p:spPr>
          <a:xfrm>
            <a:off x="1600200" y="152400"/>
            <a:ext cx="4038600" cy="228600"/>
          </a:xfrm>
        </p:spPr>
        <p:txBody>
          <a:bodyPr anchor="ctr"/>
          <a:lstStyle/>
          <a:p>
            <a:r>
              <a:rPr lang="en-US" altLang="en-US" sz="1800"/>
              <a:t>C-3 Just Over in the Glory Land</a:t>
            </a:r>
            <a:endParaRPr lang="en-US" altLang="en-US" sz="4400"/>
          </a:p>
        </p:txBody>
      </p:sp>
      <p:pic>
        <p:nvPicPr>
          <p:cNvPr id="217091" name="Picture 3">
            <a:extLst>
              <a:ext uri="{FF2B5EF4-FFF2-40B4-BE49-F238E27FC236}">
                <a16:creationId xmlns:a16="http://schemas.microsoft.com/office/drawing/2014/main" id="{0EA12756-1C1B-403E-ED9A-8F5EBAA09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17092" name="Text Box 4">
            <a:extLst>
              <a:ext uri="{FF2B5EF4-FFF2-40B4-BE49-F238E27FC236}">
                <a16:creationId xmlns:a16="http://schemas.microsoft.com/office/drawing/2014/main" id="{F996C65D-992E-1133-54AD-1EC2575E8C70}"/>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7093" name="Text Box 5">
            <a:extLst>
              <a:ext uri="{FF2B5EF4-FFF2-40B4-BE49-F238E27FC236}">
                <a16:creationId xmlns:a16="http://schemas.microsoft.com/office/drawing/2014/main" id="{952572A2-5D8C-8685-E671-7982DF44E93B}"/>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fontScale="77500" lnSpcReduction="20000"/>
          </a:bodyPr>
          <a:lstStyle/>
          <a:p>
            <a:pPr>
              <a:lnSpc>
                <a:spcPct val="150000"/>
              </a:lnSpc>
            </a:pPr>
            <a:r>
              <a:rPr lang="en-US" sz="4800" dirty="0">
                <a:solidFill>
                  <a:srgbClr val="2B262A"/>
                </a:solidFill>
                <a:latin typeface="Gobold" panose="02000500000000000000" pitchFamily="2" charset="0"/>
              </a:rPr>
              <a:t>Romans 9:6-8</a:t>
            </a:r>
          </a:p>
          <a:p>
            <a:pPr algn="just">
              <a:lnSpc>
                <a:spcPct val="150000"/>
              </a:lnSpc>
            </a:pPr>
            <a:r>
              <a:rPr lang="en-US" dirty="0">
                <a:solidFill>
                  <a:srgbClr val="314172"/>
                </a:solidFill>
                <a:latin typeface="Gobold" panose="02000500000000000000" pitchFamily="2" charset="0"/>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3808182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Jesus, Keep Me Near The Cross</a:t>
            </a:r>
          </a:p>
          <a:p>
            <a:pPr>
              <a:lnSpc>
                <a:spcPct val="150000"/>
              </a:lnSpc>
            </a:pPr>
            <a:r>
              <a:rPr lang="en-US" sz="5400" dirty="0">
                <a:latin typeface="Gobold" panose="02000500000000000000" pitchFamily="2" charset="0"/>
              </a:rPr>
              <a:t>#383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6ABE847-C222-E736-A49F-E2B0BD708128}"/>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Jesus Keep Me Near the Cross</a:t>
            </a:r>
            <a:endParaRPr lang="en-US"/>
          </a:p>
        </p:txBody>
      </p:sp>
      <p:pic>
        <p:nvPicPr>
          <p:cNvPr id="2" name="Picture 46" descr="Jesus Keep Me Near -pp">
            <a:extLst>
              <a:ext uri="{FF2B5EF4-FFF2-40B4-BE49-F238E27FC236}">
                <a16:creationId xmlns:a16="http://schemas.microsoft.com/office/drawing/2014/main" id="{F82CB2D7-7D3B-56DD-6498-061291FFA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386F283D-190D-9494-7B65-F4C8FAC27399}"/>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E3964499-BB78-D3C9-186D-60064752B4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5F65C052-489A-8619-B311-87D5E9C69BC8}"/>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Jesus Keep Me Near the Cross</a:t>
            </a:r>
            <a:endParaRPr lang="en-US"/>
          </a:p>
        </p:txBody>
      </p:sp>
      <p:pic>
        <p:nvPicPr>
          <p:cNvPr id="3074" name="Picture 3" descr="Jesus Keep Me Near -pp">
            <a:extLst>
              <a:ext uri="{FF2B5EF4-FFF2-40B4-BE49-F238E27FC236}">
                <a16:creationId xmlns:a16="http://schemas.microsoft.com/office/drawing/2014/main" id="{9BC77EE7-63CF-5D53-7177-7A8D8C806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CC290AC1-41E8-3AA7-BE4B-40D096E085F7}"/>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C86686E-58DF-1A83-50DB-E9DC615B8E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E0095BD-6698-5212-E010-AF1FC1E11EAF}"/>
              </a:ext>
            </a:extLst>
          </p:cNvPr>
          <p:cNvSpPr>
            <a:spLocks noGrp="1" noChangeArrowheads="1"/>
          </p:cNvSpPr>
          <p:nvPr>
            <p:ph type="ctrTitle"/>
          </p:nvPr>
        </p:nvSpPr>
        <p:spPr>
          <a:xfrm>
            <a:off x="101600" y="152400"/>
            <a:ext cx="5384800" cy="228600"/>
          </a:xfrm>
        </p:spPr>
        <p:txBody>
          <a:bodyPr/>
          <a:lstStyle/>
          <a:p>
            <a:pPr eaLnBrk="1" hangingPunct="1">
              <a:defRPr/>
            </a:pPr>
            <a:r>
              <a:rPr lang="en-US" sz="2400"/>
              <a:t>C Jesus Keep Me Near the Cross</a:t>
            </a:r>
            <a:endParaRPr lang="en-US"/>
          </a:p>
        </p:txBody>
      </p:sp>
      <p:pic>
        <p:nvPicPr>
          <p:cNvPr id="4098" name="Picture 3" descr="Jesus Keep Me Near -pp">
            <a:extLst>
              <a:ext uri="{FF2B5EF4-FFF2-40B4-BE49-F238E27FC236}">
                <a16:creationId xmlns:a16="http://schemas.microsoft.com/office/drawing/2014/main" id="{05EB3C7E-E6EA-885D-0D75-F888AE596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79361E91-3690-9EEF-59A8-51B906B5A6B5}"/>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8D2D9837-D6B8-20DB-1E97-7549AC46DF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7A0D9BA-AD9D-3F8A-F01B-96EB41DCFCAA}"/>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Jesus Keep Me Near the Cross</a:t>
            </a:r>
            <a:endParaRPr lang="en-US"/>
          </a:p>
        </p:txBody>
      </p:sp>
      <p:pic>
        <p:nvPicPr>
          <p:cNvPr id="8194" name="Picture 3" descr="Jesus Keep Me Near -pp">
            <a:extLst>
              <a:ext uri="{FF2B5EF4-FFF2-40B4-BE49-F238E27FC236}">
                <a16:creationId xmlns:a16="http://schemas.microsoft.com/office/drawing/2014/main" id="{46641D79-7AEC-9B5E-0C0A-2EAE90BC4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5AF24D31-9F9C-CE54-6F92-EE1458F4C19F}"/>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E8102830-27F4-018B-673F-5D04B13469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D7615E9-E36F-9520-F9E2-617F48930783}"/>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Jesus Keep Me Near the Cross</a:t>
            </a:r>
            <a:endParaRPr lang="en-US"/>
          </a:p>
        </p:txBody>
      </p:sp>
      <p:pic>
        <p:nvPicPr>
          <p:cNvPr id="9218" name="Picture 3" descr="Jesus Keep Me Near -pp">
            <a:extLst>
              <a:ext uri="{FF2B5EF4-FFF2-40B4-BE49-F238E27FC236}">
                <a16:creationId xmlns:a16="http://schemas.microsoft.com/office/drawing/2014/main" id="{C596EF35-2FC3-BCF8-BE88-D17C644D4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5980B6DB-F381-FDBA-315F-9ECEBD27A841}"/>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C3DDE1D3-E3EA-D549-B43E-0205D08AEB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6EFF5893-E694-585C-D5EF-659AF57A2B3A}"/>
              </a:ext>
            </a:extLst>
          </p:cNvPr>
          <p:cNvSpPr>
            <a:spLocks noGrp="1" noChangeArrowheads="1"/>
          </p:cNvSpPr>
          <p:nvPr>
            <p:ph type="ctrTitle"/>
          </p:nvPr>
        </p:nvSpPr>
        <p:spPr>
          <a:xfrm>
            <a:off x="101600" y="152400"/>
            <a:ext cx="5384800" cy="228600"/>
          </a:xfrm>
        </p:spPr>
        <p:txBody>
          <a:bodyPr/>
          <a:lstStyle/>
          <a:p>
            <a:pPr eaLnBrk="1" hangingPunct="1">
              <a:defRPr/>
            </a:pPr>
            <a:r>
              <a:rPr lang="en-US" sz="2400"/>
              <a:t>C Jesus Keep Me Near the Cross</a:t>
            </a:r>
            <a:endParaRPr lang="en-US"/>
          </a:p>
        </p:txBody>
      </p:sp>
      <p:pic>
        <p:nvPicPr>
          <p:cNvPr id="10242" name="Picture 3" descr="Jesus Keep Me Near -pp">
            <a:extLst>
              <a:ext uri="{FF2B5EF4-FFF2-40B4-BE49-F238E27FC236}">
                <a16:creationId xmlns:a16="http://schemas.microsoft.com/office/drawing/2014/main" id="{53D012EB-B4F3-D6E0-5991-0A8573538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B1FE793B-21B0-996D-4D50-8C79E4D00C7A}"/>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5575596C-12D6-1393-2799-9B842EEF3B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rmAutofit fontScale="85000" lnSpcReduction="10000"/>
          </a:bodyPr>
          <a:lstStyle/>
          <a:p>
            <a:pPr>
              <a:lnSpc>
                <a:spcPct val="150000"/>
              </a:lnSpc>
            </a:pPr>
            <a:r>
              <a:rPr lang="en-US" sz="4800" dirty="0">
                <a:solidFill>
                  <a:srgbClr val="2B262A"/>
                </a:solidFill>
                <a:latin typeface="Gobold" panose="02000500000000000000" pitchFamily="2" charset="0"/>
              </a:rPr>
              <a:t>Romans 5:18-19</a:t>
            </a:r>
            <a:endParaRPr lang="en-US" dirty="0">
              <a:solidFill>
                <a:srgbClr val="314172"/>
              </a:solidFill>
              <a:latin typeface="Gobold" panose="02000500000000000000" pitchFamily="2" charset="0"/>
            </a:endParaRPr>
          </a:p>
          <a:p>
            <a:pPr algn="just">
              <a:lnSpc>
                <a:spcPct val="150000"/>
              </a:lnSpc>
            </a:pPr>
            <a:r>
              <a:rPr lang="en-US" dirty="0">
                <a:solidFill>
                  <a:srgbClr val="314172"/>
                </a:solidFill>
                <a:latin typeface="Gobold" panose="02000500000000000000" pitchFamily="2"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a:t>
            </a:r>
          </a:p>
        </p:txBody>
      </p:sp>
    </p:spTree>
    <p:extLst>
      <p:ext uri="{BB962C8B-B14F-4D97-AF65-F5344CB8AC3E}">
        <p14:creationId xmlns:p14="http://schemas.microsoft.com/office/powerpoint/2010/main" val="230803759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350197" y="777711"/>
            <a:ext cx="12714051" cy="667367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Romans 5:9-11</a:t>
            </a:r>
          </a:p>
          <a:p>
            <a:pPr algn="just">
              <a:lnSpc>
                <a:spcPct val="150000"/>
              </a:lnSpc>
            </a:pPr>
            <a:r>
              <a:rPr lang="en-US" sz="3200" dirty="0">
                <a:solidFill>
                  <a:srgbClr val="314172"/>
                </a:solidFill>
                <a:latin typeface="Gobold" panose="02000500000000000000" pitchFamily="2" charset="0"/>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a:t>
            </a:r>
          </a:p>
        </p:txBody>
      </p:sp>
    </p:spTree>
    <p:extLst>
      <p:ext uri="{BB962C8B-B14F-4D97-AF65-F5344CB8AC3E}">
        <p14:creationId xmlns:p14="http://schemas.microsoft.com/office/powerpoint/2010/main" val="3702944248"/>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C610E72-8F9E-2F1E-5947-36CD490B335E}"/>
              </a:ext>
            </a:extLst>
          </p:cNvPr>
          <p:cNvSpPr>
            <a:spLocks noGrp="1" noChangeArrowheads="1"/>
          </p:cNvSpPr>
          <p:nvPr>
            <p:ph type="ctrTitle"/>
          </p:nvPr>
        </p:nvSpPr>
        <p:spPr>
          <a:xfrm>
            <a:off x="1600200" y="152400"/>
            <a:ext cx="4038600" cy="228600"/>
          </a:xfrm>
        </p:spPr>
        <p:txBody>
          <a:bodyPr anchor="ctr"/>
          <a:lstStyle/>
          <a:p>
            <a:r>
              <a:rPr lang="en-US" altLang="en-US" sz="1800"/>
              <a:t>4-1 Just Over in the Glory Land</a:t>
            </a:r>
            <a:endParaRPr lang="en-US" altLang="en-US" sz="4400"/>
          </a:p>
        </p:txBody>
      </p:sp>
      <p:pic>
        <p:nvPicPr>
          <p:cNvPr id="209923" name="Picture 3">
            <a:extLst>
              <a:ext uri="{FF2B5EF4-FFF2-40B4-BE49-F238E27FC236}">
                <a16:creationId xmlns:a16="http://schemas.microsoft.com/office/drawing/2014/main" id="{D01C4216-63A8-ACEA-392A-D4DA732A7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9924" name="Text Box 4">
            <a:extLst>
              <a:ext uri="{FF2B5EF4-FFF2-40B4-BE49-F238E27FC236}">
                <a16:creationId xmlns:a16="http://schemas.microsoft.com/office/drawing/2014/main" id="{470A4A3F-407E-389D-4FC5-AA2746B5BB81}"/>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9925" name="Text Box 5">
            <a:extLst>
              <a:ext uri="{FF2B5EF4-FFF2-40B4-BE49-F238E27FC236}">
                <a16:creationId xmlns:a16="http://schemas.microsoft.com/office/drawing/2014/main" id="{DEC36325-69E8-CB4A-945E-CEC0C7958891}"/>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We Praise Thee, O God</a:t>
            </a:r>
          </a:p>
          <a:p>
            <a:pPr>
              <a:lnSpc>
                <a:spcPct val="150000"/>
              </a:lnSpc>
            </a:pPr>
            <a:r>
              <a:rPr lang="en-US" sz="6000" dirty="0">
                <a:latin typeface="Gobold" panose="02000500000000000000" pitchFamily="2" charset="0"/>
              </a:rPr>
              <a:t>#2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F0C9E72-DD9E-7B62-4D58-92F0814C452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1 We Praise Thee O God</a:t>
            </a:r>
            <a:endParaRPr lang="en-US" dirty="0"/>
          </a:p>
        </p:txBody>
      </p:sp>
      <p:pic>
        <p:nvPicPr>
          <p:cNvPr id="2" name="Picture 63" descr="We Praise Thee O God-SFP-pp">
            <a:extLst>
              <a:ext uri="{FF2B5EF4-FFF2-40B4-BE49-F238E27FC236}">
                <a16:creationId xmlns:a16="http://schemas.microsoft.com/office/drawing/2014/main" id="{AFC0D808-EFD8-C16F-EA8C-9410D7513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760DB878-98F6-A5F6-5B42-DF4A354331D6}"/>
              </a:ext>
            </a:extLst>
          </p:cNvPr>
          <p:cNvSpPr txBox="1">
            <a:spLocks noChangeArrowheads="1"/>
          </p:cNvSpPr>
          <p:nvPr/>
        </p:nvSpPr>
        <p:spPr bwMode="auto">
          <a:xfrm>
            <a:off x="80433" y="76201"/>
            <a:ext cx="42935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Praise Thee, O God</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0E36D333-A154-F8E2-9182-0CB3930B83C9}"/>
              </a:ext>
            </a:extLst>
          </p:cNvPr>
          <p:cNvSpPr txBox="1">
            <a:spLocks noChangeArrowheads="1"/>
          </p:cNvSpPr>
          <p:nvPr/>
        </p:nvSpPr>
        <p:spPr bwMode="auto">
          <a:xfrm>
            <a:off x="11540067" y="76201"/>
            <a:ext cx="3898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B7E5A83C-10C0-D39B-DCF4-0710A39531DC}"/>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C We Praise Thee O God</a:t>
            </a:r>
            <a:endParaRPr lang="en-US" dirty="0"/>
          </a:p>
        </p:txBody>
      </p:sp>
      <p:pic>
        <p:nvPicPr>
          <p:cNvPr id="3074" name="Picture 3" descr="We Praise Thee O God-SFP-pp">
            <a:extLst>
              <a:ext uri="{FF2B5EF4-FFF2-40B4-BE49-F238E27FC236}">
                <a16:creationId xmlns:a16="http://schemas.microsoft.com/office/drawing/2014/main" id="{1B4B005B-1AF4-916D-97A0-D6FE31E8A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1B06325E-FECA-8309-60F8-AA0E6168E9E5}"/>
              </a:ext>
            </a:extLst>
          </p:cNvPr>
          <p:cNvSpPr txBox="1">
            <a:spLocks noChangeArrowheads="1"/>
          </p:cNvSpPr>
          <p:nvPr/>
        </p:nvSpPr>
        <p:spPr bwMode="auto">
          <a:xfrm>
            <a:off x="80433" y="-25399"/>
            <a:ext cx="42935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We Praise Thee, O God</a:t>
            </a:r>
            <a:endParaRPr lang="en-US" sz="3200" dirty="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80070237-8E9B-EBAF-7722-1C0A24C60E76}"/>
              </a:ext>
            </a:extLst>
          </p:cNvPr>
          <p:cNvSpPr txBox="1">
            <a:spLocks noChangeArrowheads="1"/>
          </p:cNvSpPr>
          <p:nvPr/>
        </p:nvSpPr>
        <p:spPr bwMode="auto">
          <a:xfrm>
            <a:off x="11540067" y="76201"/>
            <a:ext cx="3898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232831C7-35F8-B65B-4B6E-094B945413A5}"/>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5 We Praise Thee O God</a:t>
            </a:r>
            <a:endParaRPr lang="en-US" dirty="0"/>
          </a:p>
        </p:txBody>
      </p:sp>
      <p:pic>
        <p:nvPicPr>
          <p:cNvPr id="10242" name="Picture 3" descr="We Praise Thee O God-SFP-pp">
            <a:extLst>
              <a:ext uri="{FF2B5EF4-FFF2-40B4-BE49-F238E27FC236}">
                <a16:creationId xmlns:a16="http://schemas.microsoft.com/office/drawing/2014/main" id="{8BDB4053-B0B6-61C2-428C-32A4EF8CD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C4E00CDB-B465-F407-29DE-5EAD9C9B910E}"/>
              </a:ext>
            </a:extLst>
          </p:cNvPr>
          <p:cNvSpPr txBox="1">
            <a:spLocks noChangeArrowheads="1"/>
          </p:cNvSpPr>
          <p:nvPr/>
        </p:nvSpPr>
        <p:spPr bwMode="auto">
          <a:xfrm>
            <a:off x="80433" y="76201"/>
            <a:ext cx="42935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Praise Thee, O God</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BA41A384-5A27-530A-F867-B4BBCEA28FEF}"/>
              </a:ext>
            </a:extLst>
          </p:cNvPr>
          <p:cNvSpPr txBox="1">
            <a:spLocks noChangeArrowheads="1"/>
          </p:cNvSpPr>
          <p:nvPr/>
        </p:nvSpPr>
        <p:spPr bwMode="auto">
          <a:xfrm>
            <a:off x="11540067" y="76201"/>
            <a:ext cx="3898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059F7BAB-6025-ADB9-166D-D30DF8BAE4DD}"/>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C We Praise Thee O God</a:t>
            </a:r>
            <a:endParaRPr lang="en-US" dirty="0"/>
          </a:p>
        </p:txBody>
      </p:sp>
      <p:pic>
        <p:nvPicPr>
          <p:cNvPr id="11266" name="Picture 3" descr="We Praise Thee O God-SFP-pp">
            <a:extLst>
              <a:ext uri="{FF2B5EF4-FFF2-40B4-BE49-F238E27FC236}">
                <a16:creationId xmlns:a16="http://schemas.microsoft.com/office/drawing/2014/main" id="{4EFD2253-B54F-08DB-1651-1E2C0656E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5A9AD885-1D8F-4BF6-632B-7DF3F2EA601E}"/>
              </a:ext>
            </a:extLst>
          </p:cNvPr>
          <p:cNvSpPr txBox="1">
            <a:spLocks noChangeArrowheads="1"/>
          </p:cNvSpPr>
          <p:nvPr/>
        </p:nvSpPr>
        <p:spPr bwMode="auto">
          <a:xfrm>
            <a:off x="80433" y="-25399"/>
            <a:ext cx="42935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We Praise Thee, O God</a:t>
            </a:r>
            <a:endParaRPr lang="en-US" sz="3200" dirty="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6FD1E3EA-E87A-8219-27BA-BF2C8EDC5252}"/>
              </a:ext>
            </a:extLst>
          </p:cNvPr>
          <p:cNvSpPr txBox="1">
            <a:spLocks noChangeArrowheads="1"/>
          </p:cNvSpPr>
          <p:nvPr/>
        </p:nvSpPr>
        <p:spPr bwMode="auto">
          <a:xfrm>
            <a:off x="11540067" y="76201"/>
            <a:ext cx="3898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0"/>
            <a:ext cx="7968792" cy="62986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6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Join us in the MPB for</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 &amp; Devo</a:t>
            </a: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60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780578"/>
            <a:ext cx="7968792" cy="472898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4799276-8EBF-0856-710B-2BD77632B06C}"/>
              </a:ext>
            </a:extLst>
          </p:cNvPr>
          <p:cNvSpPr>
            <a:spLocks noGrp="1" noChangeArrowheads="1"/>
          </p:cNvSpPr>
          <p:nvPr>
            <p:ph type="ctrTitle"/>
          </p:nvPr>
        </p:nvSpPr>
        <p:spPr>
          <a:xfrm>
            <a:off x="1600200" y="152400"/>
            <a:ext cx="4038600" cy="228600"/>
          </a:xfrm>
        </p:spPr>
        <p:txBody>
          <a:bodyPr anchor="ctr"/>
          <a:lstStyle/>
          <a:p>
            <a:r>
              <a:rPr lang="en-US" altLang="en-US" sz="1800"/>
              <a:t>4-2 Just Over in the Glory Land</a:t>
            </a:r>
            <a:endParaRPr lang="en-US" altLang="en-US" sz="4400"/>
          </a:p>
        </p:txBody>
      </p:sp>
      <p:pic>
        <p:nvPicPr>
          <p:cNvPr id="210947" name="Picture 3">
            <a:extLst>
              <a:ext uri="{FF2B5EF4-FFF2-40B4-BE49-F238E27FC236}">
                <a16:creationId xmlns:a16="http://schemas.microsoft.com/office/drawing/2014/main" id="{CAE81D12-FD67-ABB6-27F1-35EB568F5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10948" name="Text Box 4">
            <a:extLst>
              <a:ext uri="{FF2B5EF4-FFF2-40B4-BE49-F238E27FC236}">
                <a16:creationId xmlns:a16="http://schemas.microsoft.com/office/drawing/2014/main" id="{048ABB37-A18E-AACC-92B4-063D8CE3EF51}"/>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0949" name="Text Box 5">
            <a:extLst>
              <a:ext uri="{FF2B5EF4-FFF2-40B4-BE49-F238E27FC236}">
                <a16:creationId xmlns:a16="http://schemas.microsoft.com/office/drawing/2014/main" id="{9FEFD3B1-80C4-3EC4-AD2F-83985380D4FA}"/>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62661B20-C3FF-FFA4-0055-E19EA2A493F2}"/>
              </a:ext>
            </a:extLst>
          </p:cNvPr>
          <p:cNvSpPr>
            <a:spLocks noGrp="1" noChangeArrowheads="1"/>
          </p:cNvSpPr>
          <p:nvPr>
            <p:ph type="ctrTitle"/>
          </p:nvPr>
        </p:nvSpPr>
        <p:spPr>
          <a:xfrm>
            <a:off x="1600200" y="152400"/>
            <a:ext cx="4038600" cy="228600"/>
          </a:xfrm>
        </p:spPr>
        <p:txBody>
          <a:bodyPr anchor="ctr"/>
          <a:lstStyle/>
          <a:p>
            <a:r>
              <a:rPr lang="en-US" altLang="en-US" sz="1800"/>
              <a:t>C-1 Just Over in the Glory Land</a:t>
            </a:r>
            <a:endParaRPr lang="en-US" altLang="en-US" sz="4400"/>
          </a:p>
        </p:txBody>
      </p:sp>
      <p:pic>
        <p:nvPicPr>
          <p:cNvPr id="206851" name="Picture 3">
            <a:extLst>
              <a:ext uri="{FF2B5EF4-FFF2-40B4-BE49-F238E27FC236}">
                <a16:creationId xmlns:a16="http://schemas.microsoft.com/office/drawing/2014/main" id="{2251BC27-010F-1627-24D0-BD2432549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6852" name="Text Box 4">
            <a:extLst>
              <a:ext uri="{FF2B5EF4-FFF2-40B4-BE49-F238E27FC236}">
                <a16:creationId xmlns:a16="http://schemas.microsoft.com/office/drawing/2014/main" id="{E1E8F05A-BF0D-3071-CA26-08DAE446A4EE}"/>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6853" name="Text Box 5">
            <a:extLst>
              <a:ext uri="{FF2B5EF4-FFF2-40B4-BE49-F238E27FC236}">
                <a16:creationId xmlns:a16="http://schemas.microsoft.com/office/drawing/2014/main" id="{AD538DD1-786A-14E5-578D-7C7E95FBF755}"/>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38738DC5-025B-9DE8-6FF2-A0A5521D24E1}"/>
              </a:ext>
            </a:extLst>
          </p:cNvPr>
          <p:cNvSpPr>
            <a:spLocks noGrp="1" noChangeArrowheads="1"/>
          </p:cNvSpPr>
          <p:nvPr>
            <p:ph type="ctrTitle"/>
          </p:nvPr>
        </p:nvSpPr>
        <p:spPr>
          <a:xfrm>
            <a:off x="1600200" y="152400"/>
            <a:ext cx="4038600" cy="228600"/>
          </a:xfrm>
        </p:spPr>
        <p:txBody>
          <a:bodyPr anchor="ctr"/>
          <a:lstStyle/>
          <a:p>
            <a:r>
              <a:rPr lang="en-US" altLang="en-US" sz="1800"/>
              <a:t>C-2 Just Over in the Glory Land</a:t>
            </a:r>
            <a:endParaRPr lang="en-US" altLang="en-US" sz="4400"/>
          </a:p>
        </p:txBody>
      </p:sp>
      <p:pic>
        <p:nvPicPr>
          <p:cNvPr id="207875" name="Picture 3">
            <a:extLst>
              <a:ext uri="{FF2B5EF4-FFF2-40B4-BE49-F238E27FC236}">
                <a16:creationId xmlns:a16="http://schemas.microsoft.com/office/drawing/2014/main" id="{71313F84-05BA-85B4-C13C-8811743F0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7876" name="Text Box 4">
            <a:extLst>
              <a:ext uri="{FF2B5EF4-FFF2-40B4-BE49-F238E27FC236}">
                <a16:creationId xmlns:a16="http://schemas.microsoft.com/office/drawing/2014/main" id="{44245C45-D16C-8267-317B-AAD2C40DB7E1}"/>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7877" name="Text Box 5">
            <a:extLst>
              <a:ext uri="{FF2B5EF4-FFF2-40B4-BE49-F238E27FC236}">
                <a16:creationId xmlns:a16="http://schemas.microsoft.com/office/drawing/2014/main" id="{40F4A656-2D81-E96D-7619-C397C567E608}"/>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5642F83-1D5B-644F-9C1F-F94BB2377CDC}"/>
              </a:ext>
            </a:extLst>
          </p:cNvPr>
          <p:cNvSpPr>
            <a:spLocks noGrp="1" noChangeArrowheads="1"/>
          </p:cNvSpPr>
          <p:nvPr>
            <p:ph type="ctrTitle"/>
          </p:nvPr>
        </p:nvSpPr>
        <p:spPr>
          <a:xfrm>
            <a:off x="1600200" y="152400"/>
            <a:ext cx="4038600" cy="228600"/>
          </a:xfrm>
        </p:spPr>
        <p:txBody>
          <a:bodyPr anchor="ctr"/>
          <a:lstStyle/>
          <a:p>
            <a:r>
              <a:rPr lang="en-US" altLang="en-US" sz="1800"/>
              <a:t>C-3 Just Over in the Glory Land</a:t>
            </a:r>
            <a:endParaRPr lang="en-US" altLang="en-US" sz="4400"/>
          </a:p>
        </p:txBody>
      </p:sp>
      <p:pic>
        <p:nvPicPr>
          <p:cNvPr id="208899" name="Picture 3">
            <a:extLst>
              <a:ext uri="{FF2B5EF4-FFF2-40B4-BE49-F238E27FC236}">
                <a16:creationId xmlns:a16="http://schemas.microsoft.com/office/drawing/2014/main" id="{C5204D97-E22C-DA05-9B63-20CC849CD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8901" name="Text Box 5">
            <a:extLst>
              <a:ext uri="{FF2B5EF4-FFF2-40B4-BE49-F238E27FC236}">
                <a16:creationId xmlns:a16="http://schemas.microsoft.com/office/drawing/2014/main" id="{DDDC1A17-AFF7-8256-12EF-1C432314AE88}"/>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8902" name="Text Box 6">
            <a:extLst>
              <a:ext uri="{FF2B5EF4-FFF2-40B4-BE49-F238E27FC236}">
                <a16:creationId xmlns:a16="http://schemas.microsoft.com/office/drawing/2014/main" id="{1678C757-42EF-4F2F-6BAC-FDCA9892B628}"/>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Love To Tell The Story</a:t>
            </a:r>
          </a:p>
          <a:p>
            <a:pPr>
              <a:lnSpc>
                <a:spcPct val="150000"/>
              </a:lnSpc>
            </a:pPr>
            <a:r>
              <a:rPr lang="en-US" sz="6000" dirty="0">
                <a:latin typeface="Gobold" panose="02000500000000000000" pitchFamily="2" charset="0"/>
              </a:rPr>
              <a:t>#659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CECD669-BBF0-7B7B-87BE-05BED7E1E498}"/>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I Love to Tell the Story</a:t>
            </a:r>
            <a:endParaRPr lang="en-US"/>
          </a:p>
        </p:txBody>
      </p:sp>
      <p:pic>
        <p:nvPicPr>
          <p:cNvPr id="2" name="Picture 46" descr="I Love To Tell The Story-pp">
            <a:extLst>
              <a:ext uri="{FF2B5EF4-FFF2-40B4-BE49-F238E27FC236}">
                <a16:creationId xmlns:a16="http://schemas.microsoft.com/office/drawing/2014/main" id="{D00B4C4D-96A4-6AA9-DA6E-4FCFF2F03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7080CAE-346E-C2C3-9766-B6A65C7A51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659</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217CF6BC-7811-19E0-BC18-5B8BFD524E28}"/>
              </a:ext>
            </a:extLst>
          </p:cNvPr>
          <p:cNvSpPr txBox="1">
            <a:spLocks noChangeArrowheads="1"/>
          </p:cNvSpPr>
          <p:nvPr/>
        </p:nvSpPr>
        <p:spPr bwMode="auto">
          <a:xfrm>
            <a:off x="101600" y="76201"/>
            <a:ext cx="43022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To Tell the Story</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B71EC9D-9ADB-967D-4A52-0F163F6E39C0}"/>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I Love to Tell the Story</a:t>
            </a:r>
            <a:endParaRPr lang="en-US"/>
          </a:p>
        </p:txBody>
      </p:sp>
      <p:pic>
        <p:nvPicPr>
          <p:cNvPr id="3074" name="Picture 3" descr="I Love To Tell The Story-pp">
            <a:extLst>
              <a:ext uri="{FF2B5EF4-FFF2-40B4-BE49-F238E27FC236}">
                <a16:creationId xmlns:a16="http://schemas.microsoft.com/office/drawing/2014/main" id="{8FD88E53-1895-ED7C-9C60-4936A1DDF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F8B6103-5C5D-5C49-E06A-38FB09E332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659</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70DBE5E-6B5D-0A24-4759-0133552E6263}"/>
              </a:ext>
            </a:extLst>
          </p:cNvPr>
          <p:cNvSpPr txBox="1">
            <a:spLocks noChangeArrowheads="1"/>
          </p:cNvSpPr>
          <p:nvPr/>
        </p:nvSpPr>
        <p:spPr bwMode="auto">
          <a:xfrm>
            <a:off x="101600" y="76201"/>
            <a:ext cx="43022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To Tell the Story</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177BF38C-525D-AE4B-D84D-F8A92F3C1FA3}"/>
              </a:ext>
            </a:extLst>
          </p:cNvPr>
          <p:cNvSpPr>
            <a:spLocks noGrp="1" noChangeArrowheads="1"/>
          </p:cNvSpPr>
          <p:nvPr>
            <p:ph type="ctrTitle"/>
          </p:nvPr>
        </p:nvSpPr>
        <p:spPr>
          <a:xfrm>
            <a:off x="1600200" y="152400"/>
            <a:ext cx="4038600" cy="228600"/>
          </a:xfrm>
        </p:spPr>
        <p:txBody>
          <a:bodyPr anchor="ctr"/>
          <a:lstStyle/>
          <a:p>
            <a:r>
              <a:rPr lang="en-US" altLang="en-US" sz="1800"/>
              <a:t>1-2 Just Over in the Glory Land</a:t>
            </a:r>
            <a:endParaRPr lang="en-US" altLang="en-US" sz="4400"/>
          </a:p>
        </p:txBody>
      </p:sp>
      <p:pic>
        <p:nvPicPr>
          <p:cNvPr id="201731" name="Picture 3">
            <a:extLst>
              <a:ext uri="{FF2B5EF4-FFF2-40B4-BE49-F238E27FC236}">
                <a16:creationId xmlns:a16="http://schemas.microsoft.com/office/drawing/2014/main" id="{DA6668A7-022D-5686-B742-2271C89A9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1732" name="Text Box 4">
            <a:extLst>
              <a:ext uri="{FF2B5EF4-FFF2-40B4-BE49-F238E27FC236}">
                <a16:creationId xmlns:a16="http://schemas.microsoft.com/office/drawing/2014/main" id="{4837E940-5EF8-B10F-477E-0C2E5EC6A77C}"/>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1733" name="Text Box 5">
            <a:extLst>
              <a:ext uri="{FF2B5EF4-FFF2-40B4-BE49-F238E27FC236}">
                <a16:creationId xmlns:a16="http://schemas.microsoft.com/office/drawing/2014/main" id="{A9F979CC-7709-CC7D-2628-548D0A34154D}"/>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A7B1E88-16EB-F574-F26D-5AFB0C45B970}"/>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Love to Tell the Story</a:t>
            </a:r>
            <a:endParaRPr lang="en-US"/>
          </a:p>
        </p:txBody>
      </p:sp>
      <p:pic>
        <p:nvPicPr>
          <p:cNvPr id="4098" name="Picture 3" descr="I Love To Tell The Story-pp">
            <a:extLst>
              <a:ext uri="{FF2B5EF4-FFF2-40B4-BE49-F238E27FC236}">
                <a16:creationId xmlns:a16="http://schemas.microsoft.com/office/drawing/2014/main" id="{727E5C12-2FCC-8AE8-6699-4891ADCD7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5E93DC5B-1471-14D4-BC96-2368B55440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659</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40E3A96D-53CE-B515-BEE0-E6B14D460862}"/>
              </a:ext>
            </a:extLst>
          </p:cNvPr>
          <p:cNvSpPr txBox="1">
            <a:spLocks noChangeArrowheads="1"/>
          </p:cNvSpPr>
          <p:nvPr/>
        </p:nvSpPr>
        <p:spPr bwMode="auto">
          <a:xfrm>
            <a:off x="101600" y="76201"/>
            <a:ext cx="43022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To Tell the Story</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C141526-EFF8-9863-5CBC-6B25B15D2384}"/>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I Love to Tell the Story</a:t>
            </a:r>
            <a:endParaRPr lang="en-US"/>
          </a:p>
        </p:txBody>
      </p:sp>
      <p:pic>
        <p:nvPicPr>
          <p:cNvPr id="5122" name="Picture 3" descr="I Love To Tell The Story-pp">
            <a:extLst>
              <a:ext uri="{FF2B5EF4-FFF2-40B4-BE49-F238E27FC236}">
                <a16:creationId xmlns:a16="http://schemas.microsoft.com/office/drawing/2014/main" id="{651B03FA-99AF-34F7-3330-189412046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EBDD1FA6-31AC-8356-1F3C-BEA97E3516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659</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C7B94C12-D2FC-603B-B240-15E328450414}"/>
              </a:ext>
            </a:extLst>
          </p:cNvPr>
          <p:cNvSpPr txBox="1">
            <a:spLocks noChangeArrowheads="1"/>
          </p:cNvSpPr>
          <p:nvPr/>
        </p:nvSpPr>
        <p:spPr bwMode="auto">
          <a:xfrm>
            <a:off x="101600" y="76201"/>
            <a:ext cx="43022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To Tell the Story</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319E7CC-4590-CBC6-E8EE-45CB8A16DF34}"/>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I Love to Tell the Story</a:t>
            </a:r>
            <a:endParaRPr lang="en-US"/>
          </a:p>
        </p:txBody>
      </p:sp>
      <p:pic>
        <p:nvPicPr>
          <p:cNvPr id="6146" name="Picture 3" descr="I Love To Tell The Story-pp">
            <a:extLst>
              <a:ext uri="{FF2B5EF4-FFF2-40B4-BE49-F238E27FC236}">
                <a16:creationId xmlns:a16="http://schemas.microsoft.com/office/drawing/2014/main" id="{58CA4658-342D-68F8-9692-355EBA422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6EB5007-335F-77D2-AC7F-433776CD8B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659</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4292F1F-0DDC-FE23-4B1F-FC05F0089AC0}"/>
              </a:ext>
            </a:extLst>
          </p:cNvPr>
          <p:cNvSpPr txBox="1">
            <a:spLocks noChangeArrowheads="1"/>
          </p:cNvSpPr>
          <p:nvPr/>
        </p:nvSpPr>
        <p:spPr bwMode="auto">
          <a:xfrm>
            <a:off x="101600" y="76201"/>
            <a:ext cx="43022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To Tell the Story</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AD2FFF0-86E0-BE15-D553-76A253B39E1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Love to Tell the Story</a:t>
            </a:r>
            <a:endParaRPr lang="en-US"/>
          </a:p>
        </p:txBody>
      </p:sp>
      <p:pic>
        <p:nvPicPr>
          <p:cNvPr id="7170" name="Picture 3" descr="I Love To Tell The Story-pp">
            <a:extLst>
              <a:ext uri="{FF2B5EF4-FFF2-40B4-BE49-F238E27FC236}">
                <a16:creationId xmlns:a16="http://schemas.microsoft.com/office/drawing/2014/main" id="{184D1A51-DCBC-6AB2-F1C6-66060C0F0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0FDBA7EF-B9A6-A0FD-E7BA-838CED92C3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659</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8610B23D-003A-647A-0D68-C4DD2772F3FF}"/>
              </a:ext>
            </a:extLst>
          </p:cNvPr>
          <p:cNvSpPr txBox="1">
            <a:spLocks noChangeArrowheads="1"/>
          </p:cNvSpPr>
          <p:nvPr/>
        </p:nvSpPr>
        <p:spPr bwMode="auto">
          <a:xfrm>
            <a:off x="101600" y="76201"/>
            <a:ext cx="43022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To Tell the Story</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0BCC44A-21C6-DED9-BA7C-CEA9A729CD9E}"/>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I Love to Tell the Story</a:t>
            </a:r>
            <a:endParaRPr lang="en-US"/>
          </a:p>
        </p:txBody>
      </p:sp>
      <p:pic>
        <p:nvPicPr>
          <p:cNvPr id="11266" name="Picture 3" descr="I Love To Tell The Story-pp">
            <a:extLst>
              <a:ext uri="{FF2B5EF4-FFF2-40B4-BE49-F238E27FC236}">
                <a16:creationId xmlns:a16="http://schemas.microsoft.com/office/drawing/2014/main" id="{E27F58A9-5F9D-E8B8-B624-789DE891C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04F90E3A-6CE6-242C-470F-A1DF4B658A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659</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349974A8-885F-B9E0-0868-DB68D95BEF8E}"/>
              </a:ext>
            </a:extLst>
          </p:cNvPr>
          <p:cNvSpPr txBox="1">
            <a:spLocks noChangeArrowheads="1"/>
          </p:cNvSpPr>
          <p:nvPr/>
        </p:nvSpPr>
        <p:spPr bwMode="auto">
          <a:xfrm>
            <a:off x="101600" y="76201"/>
            <a:ext cx="43022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To Tell the Story</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EBD6E9B2-4888-166E-DAD6-17B50B5E13FC}"/>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I Love to Tell the Story</a:t>
            </a:r>
            <a:endParaRPr lang="en-US"/>
          </a:p>
        </p:txBody>
      </p:sp>
      <p:pic>
        <p:nvPicPr>
          <p:cNvPr id="12290" name="Picture 3" descr="I Love To Tell The Story-pp">
            <a:extLst>
              <a:ext uri="{FF2B5EF4-FFF2-40B4-BE49-F238E27FC236}">
                <a16:creationId xmlns:a16="http://schemas.microsoft.com/office/drawing/2014/main" id="{0706ACA9-4D1D-5513-E398-B94B2EDE4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BC0E3A5-BECF-D125-5C93-6C34514E54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659</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D6F59C85-1EB9-75F9-28A8-E58DD395D34B}"/>
              </a:ext>
            </a:extLst>
          </p:cNvPr>
          <p:cNvSpPr txBox="1">
            <a:spLocks noChangeArrowheads="1"/>
          </p:cNvSpPr>
          <p:nvPr/>
        </p:nvSpPr>
        <p:spPr bwMode="auto">
          <a:xfrm>
            <a:off x="101600" y="76201"/>
            <a:ext cx="43022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To Tell the Story</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08A1A78-5D2B-A3CC-A594-1E281101FC9B}"/>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Love to Tell the Story</a:t>
            </a:r>
            <a:endParaRPr lang="en-US"/>
          </a:p>
        </p:txBody>
      </p:sp>
      <p:pic>
        <p:nvPicPr>
          <p:cNvPr id="13314" name="Picture 3" descr="I Love To Tell The Story-pp">
            <a:extLst>
              <a:ext uri="{FF2B5EF4-FFF2-40B4-BE49-F238E27FC236}">
                <a16:creationId xmlns:a16="http://schemas.microsoft.com/office/drawing/2014/main" id="{148F308E-06F1-5997-64E3-FEA03EEF2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3B11F60A-90C9-6FB7-130C-B535159DE5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659</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9C7095AA-239D-5F2D-41D7-A1661EB8B29C}"/>
              </a:ext>
            </a:extLst>
          </p:cNvPr>
          <p:cNvSpPr txBox="1">
            <a:spLocks noChangeArrowheads="1"/>
          </p:cNvSpPr>
          <p:nvPr/>
        </p:nvSpPr>
        <p:spPr bwMode="auto">
          <a:xfrm>
            <a:off x="101600" y="76201"/>
            <a:ext cx="43022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To Tell the Story</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Sweet Hour Of Prayer</a:t>
            </a:r>
          </a:p>
          <a:p>
            <a:pPr>
              <a:lnSpc>
                <a:spcPct val="150000"/>
              </a:lnSpc>
            </a:pPr>
            <a:r>
              <a:rPr lang="en-US" sz="5400" dirty="0">
                <a:latin typeface="Gobold" panose="02000500000000000000" pitchFamily="2" charset="0"/>
              </a:rPr>
              <a:t>#827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241D7E0-EEAC-0DDD-207E-22A22957437D}"/>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Sweet Hour of Prayer</a:t>
            </a:r>
            <a:endParaRPr lang="en-US"/>
          </a:p>
        </p:txBody>
      </p:sp>
      <p:pic>
        <p:nvPicPr>
          <p:cNvPr id="2" name="Picture 57" descr="Sweet Hour of Prayer-pp">
            <a:extLst>
              <a:ext uri="{FF2B5EF4-FFF2-40B4-BE49-F238E27FC236}">
                <a16:creationId xmlns:a16="http://schemas.microsoft.com/office/drawing/2014/main" id="{DEF53E09-95E0-F25D-BCAC-CF9503F46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ACDD18C8-AD94-87A9-0722-64D28E587BA8}"/>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3E25F8BA-BC80-B8B0-F38A-721BBBD32C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3481085-E7F4-741D-E9AC-E259361BC861}"/>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Sweet Hour of Prayer</a:t>
            </a:r>
            <a:endParaRPr lang="en-US"/>
          </a:p>
        </p:txBody>
      </p:sp>
      <p:pic>
        <p:nvPicPr>
          <p:cNvPr id="3074" name="Picture 3" descr="Sweet Hour of Prayer-pp">
            <a:extLst>
              <a:ext uri="{FF2B5EF4-FFF2-40B4-BE49-F238E27FC236}">
                <a16:creationId xmlns:a16="http://schemas.microsoft.com/office/drawing/2014/main" id="{3931FACC-E66C-2A0A-0DE0-76CE6ECF9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E7D60D3-ED53-BCFF-DB15-46B7972B7FAB}"/>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318061F4-7E2E-BDDC-76F7-904DDAC5D9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4B8888F-6A5E-F79D-0A52-39E0957B4F12}"/>
              </a:ext>
            </a:extLst>
          </p:cNvPr>
          <p:cNvSpPr>
            <a:spLocks noGrp="1" noChangeArrowheads="1"/>
          </p:cNvSpPr>
          <p:nvPr>
            <p:ph type="ctrTitle"/>
          </p:nvPr>
        </p:nvSpPr>
        <p:spPr>
          <a:xfrm>
            <a:off x="1600200" y="152400"/>
            <a:ext cx="4038600" cy="228600"/>
          </a:xfrm>
        </p:spPr>
        <p:txBody>
          <a:bodyPr anchor="ctr"/>
          <a:lstStyle/>
          <a:p>
            <a:r>
              <a:rPr lang="en-US" altLang="en-US" sz="1800"/>
              <a:t>C-1 Just Over in the Glory Land</a:t>
            </a:r>
            <a:endParaRPr lang="en-US" altLang="en-US" sz="4400"/>
          </a:p>
        </p:txBody>
      </p:sp>
      <p:pic>
        <p:nvPicPr>
          <p:cNvPr id="211971" name="Picture 3">
            <a:extLst>
              <a:ext uri="{FF2B5EF4-FFF2-40B4-BE49-F238E27FC236}">
                <a16:creationId xmlns:a16="http://schemas.microsoft.com/office/drawing/2014/main" id="{3E41782A-96D1-999E-C249-0F8B8DC66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11972" name="Text Box 4">
            <a:extLst>
              <a:ext uri="{FF2B5EF4-FFF2-40B4-BE49-F238E27FC236}">
                <a16:creationId xmlns:a16="http://schemas.microsoft.com/office/drawing/2014/main" id="{90064FAA-3DBD-8976-5E93-275966C9E698}"/>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1973" name="Text Box 5">
            <a:extLst>
              <a:ext uri="{FF2B5EF4-FFF2-40B4-BE49-F238E27FC236}">
                <a16:creationId xmlns:a16="http://schemas.microsoft.com/office/drawing/2014/main" id="{11DE70B0-DE65-9273-4D34-A1D8D3C6018C}"/>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8D6D3013-90E5-BB14-2B18-7658FBF3CBB5}"/>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Sweet Hour of Prayer</a:t>
            </a:r>
            <a:endParaRPr lang="en-US"/>
          </a:p>
        </p:txBody>
      </p:sp>
      <p:pic>
        <p:nvPicPr>
          <p:cNvPr id="4098" name="Picture 3" descr="Sweet Hour of Prayer-pp">
            <a:extLst>
              <a:ext uri="{FF2B5EF4-FFF2-40B4-BE49-F238E27FC236}">
                <a16:creationId xmlns:a16="http://schemas.microsoft.com/office/drawing/2014/main" id="{3C5B2B24-6694-841F-4CB9-F90BF7D4E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856488FD-B0C5-B6ED-4B7E-27E02E82D20D}"/>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8AE21A42-F6F7-A6FC-3CF5-6F2EFE7E58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0332602F-703B-8FC6-D1DE-0A184C47FA16}"/>
              </a:ext>
            </a:extLst>
          </p:cNvPr>
          <p:cNvSpPr>
            <a:spLocks noGrp="1" noChangeArrowheads="1"/>
          </p:cNvSpPr>
          <p:nvPr>
            <p:ph type="ctrTitle"/>
          </p:nvPr>
        </p:nvSpPr>
        <p:spPr>
          <a:xfrm>
            <a:off x="101600" y="152400"/>
            <a:ext cx="5384800" cy="228600"/>
          </a:xfrm>
        </p:spPr>
        <p:txBody>
          <a:bodyPr/>
          <a:lstStyle/>
          <a:p>
            <a:pPr eaLnBrk="1" hangingPunct="1">
              <a:defRPr/>
            </a:pPr>
            <a:r>
              <a:rPr lang="en-US" sz="2400"/>
              <a:t>1-4 Sweet Hour of Prayer</a:t>
            </a:r>
            <a:endParaRPr lang="en-US"/>
          </a:p>
        </p:txBody>
      </p:sp>
      <p:pic>
        <p:nvPicPr>
          <p:cNvPr id="5122" name="Picture 3" descr="Sweet Hour of Prayer-pp">
            <a:extLst>
              <a:ext uri="{FF2B5EF4-FFF2-40B4-BE49-F238E27FC236}">
                <a16:creationId xmlns:a16="http://schemas.microsoft.com/office/drawing/2014/main" id="{9C1B0431-F270-6FEE-6E61-576473DAB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2DA040D2-2567-162A-3419-8991020A4240}"/>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A556BA56-ECD2-2215-E760-7E68F052F8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73D72FA5-8D8A-A28E-12B1-B91C15C66096}"/>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Sweet Hour of Prayer</a:t>
            </a:r>
            <a:endParaRPr lang="en-US"/>
          </a:p>
        </p:txBody>
      </p:sp>
      <p:pic>
        <p:nvPicPr>
          <p:cNvPr id="6146" name="Picture 3" descr="Sweet Hour of Prayer-pp">
            <a:extLst>
              <a:ext uri="{FF2B5EF4-FFF2-40B4-BE49-F238E27FC236}">
                <a16:creationId xmlns:a16="http://schemas.microsoft.com/office/drawing/2014/main" id="{8F56B1E2-ACEC-4EDB-04D0-2790856AF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0B2221ED-E5D8-373C-6CD8-DA786862D589}"/>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410D96A7-84A8-74FC-22AD-2AFF80BDE7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7DA93783-DCE5-C2AD-0D4B-913B7C6E6F1E}"/>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Sweet Hour of Prayer</a:t>
            </a:r>
            <a:endParaRPr lang="en-US"/>
          </a:p>
        </p:txBody>
      </p:sp>
      <p:pic>
        <p:nvPicPr>
          <p:cNvPr id="7170" name="Picture 3" descr="Sweet Hour of Prayer-pp">
            <a:extLst>
              <a:ext uri="{FF2B5EF4-FFF2-40B4-BE49-F238E27FC236}">
                <a16:creationId xmlns:a16="http://schemas.microsoft.com/office/drawing/2014/main" id="{F83BACA0-9C8B-63E7-0173-58C7C722F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C4C23324-1450-D4D4-EB3C-9035D1D08E9E}"/>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E28BE647-48EB-ADBB-C525-68D2F5CC93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BED39AB1-03D1-68AC-FE27-DEBEC508C073}"/>
              </a:ext>
            </a:extLst>
          </p:cNvPr>
          <p:cNvSpPr>
            <a:spLocks noGrp="1" noChangeArrowheads="1"/>
          </p:cNvSpPr>
          <p:nvPr>
            <p:ph type="ctrTitle"/>
          </p:nvPr>
        </p:nvSpPr>
        <p:spPr>
          <a:xfrm>
            <a:off x="101600" y="152400"/>
            <a:ext cx="5384800" cy="228600"/>
          </a:xfrm>
        </p:spPr>
        <p:txBody>
          <a:bodyPr/>
          <a:lstStyle/>
          <a:p>
            <a:pPr eaLnBrk="1" hangingPunct="1">
              <a:defRPr/>
            </a:pPr>
            <a:r>
              <a:rPr lang="en-US" sz="2400"/>
              <a:t>2-3 Sweet Hour of Prayer</a:t>
            </a:r>
            <a:endParaRPr lang="en-US"/>
          </a:p>
        </p:txBody>
      </p:sp>
      <p:pic>
        <p:nvPicPr>
          <p:cNvPr id="8194" name="Picture 3" descr="Sweet Hour of Prayer-pp">
            <a:extLst>
              <a:ext uri="{FF2B5EF4-FFF2-40B4-BE49-F238E27FC236}">
                <a16:creationId xmlns:a16="http://schemas.microsoft.com/office/drawing/2014/main" id="{EEB99ED3-D891-1A4E-DBCB-A5F202E57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9AB86A44-AD3F-52AF-425D-2111C726F643}"/>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B21E2733-7CDD-2BAE-F41E-AF0CE08562A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73F88A8B-97DE-BBB4-FCD9-AB04198D9DF0}"/>
              </a:ext>
            </a:extLst>
          </p:cNvPr>
          <p:cNvSpPr>
            <a:spLocks noGrp="1" noChangeArrowheads="1"/>
          </p:cNvSpPr>
          <p:nvPr>
            <p:ph type="ctrTitle"/>
          </p:nvPr>
        </p:nvSpPr>
        <p:spPr>
          <a:xfrm>
            <a:off x="101600" y="152400"/>
            <a:ext cx="5384800" cy="228600"/>
          </a:xfrm>
        </p:spPr>
        <p:txBody>
          <a:bodyPr/>
          <a:lstStyle/>
          <a:p>
            <a:pPr eaLnBrk="1" hangingPunct="1">
              <a:defRPr/>
            </a:pPr>
            <a:r>
              <a:rPr lang="en-US" sz="2400"/>
              <a:t>2-4 Sweet Hour of Prayer</a:t>
            </a:r>
            <a:endParaRPr lang="en-US"/>
          </a:p>
        </p:txBody>
      </p:sp>
      <p:pic>
        <p:nvPicPr>
          <p:cNvPr id="9218" name="Picture 3" descr="Sweet Hour of Prayer-pp">
            <a:extLst>
              <a:ext uri="{FF2B5EF4-FFF2-40B4-BE49-F238E27FC236}">
                <a16:creationId xmlns:a16="http://schemas.microsoft.com/office/drawing/2014/main" id="{3AD6EB71-BD57-FDD7-9C74-5448FF5DB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2F28C3A8-7DBC-CDCD-543F-5AB6D9D6E7B7}"/>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B2CDDBD7-95DF-E559-06E2-73AE1C5F10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59F3EDA7-F531-249E-FD87-CC885428E04E}"/>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Sweet Hour of Prayer</a:t>
            </a:r>
            <a:endParaRPr lang="en-US"/>
          </a:p>
        </p:txBody>
      </p:sp>
      <p:pic>
        <p:nvPicPr>
          <p:cNvPr id="10242" name="Picture 3" descr="Sweet Hour of Prayer-pp">
            <a:extLst>
              <a:ext uri="{FF2B5EF4-FFF2-40B4-BE49-F238E27FC236}">
                <a16:creationId xmlns:a16="http://schemas.microsoft.com/office/drawing/2014/main" id="{19B9E058-4E03-9D8B-34B2-E2A9A633F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F8097F76-AF95-9184-8942-616DA56208AB}"/>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B35B95C0-87E6-8734-F463-5F66454AAB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B0245DAC-B435-B312-4C1C-257634A674B5}"/>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Sweet Hour of Prayer</a:t>
            </a:r>
            <a:endParaRPr lang="en-US"/>
          </a:p>
        </p:txBody>
      </p:sp>
      <p:pic>
        <p:nvPicPr>
          <p:cNvPr id="11266" name="Picture 3" descr="Sweet Hour of Prayer-pp">
            <a:extLst>
              <a:ext uri="{FF2B5EF4-FFF2-40B4-BE49-F238E27FC236}">
                <a16:creationId xmlns:a16="http://schemas.microsoft.com/office/drawing/2014/main" id="{EBF5B1FE-16BB-0BA7-4FF6-0E291442D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8002F776-B309-C3AA-DDBF-0DD6C12E01A2}"/>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189B7E31-2992-66BE-7E46-1E2E3100B3A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480DCE2F-ABF7-D580-000F-FD23F5A81CF3}"/>
              </a:ext>
            </a:extLst>
          </p:cNvPr>
          <p:cNvSpPr>
            <a:spLocks noGrp="1" noChangeArrowheads="1"/>
          </p:cNvSpPr>
          <p:nvPr>
            <p:ph type="ctrTitle"/>
          </p:nvPr>
        </p:nvSpPr>
        <p:spPr>
          <a:xfrm>
            <a:off x="101600" y="152400"/>
            <a:ext cx="5384800" cy="228600"/>
          </a:xfrm>
        </p:spPr>
        <p:txBody>
          <a:bodyPr/>
          <a:lstStyle/>
          <a:p>
            <a:pPr eaLnBrk="1" hangingPunct="1">
              <a:defRPr/>
            </a:pPr>
            <a:r>
              <a:rPr lang="en-US" sz="2400"/>
              <a:t>3-3 Sweet Hour of Prayer</a:t>
            </a:r>
            <a:endParaRPr lang="en-US"/>
          </a:p>
        </p:txBody>
      </p:sp>
      <p:pic>
        <p:nvPicPr>
          <p:cNvPr id="12290" name="Picture 3" descr="Sweet Hour of Prayer-pp">
            <a:extLst>
              <a:ext uri="{FF2B5EF4-FFF2-40B4-BE49-F238E27FC236}">
                <a16:creationId xmlns:a16="http://schemas.microsoft.com/office/drawing/2014/main" id="{BA10FC0C-D560-7212-9387-588FE8FDB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3F3967C4-F485-86B1-4F92-476E02E15067}"/>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A3263597-0B25-DAD7-0A48-FBB2C1965B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FADEFD02-F8DA-734B-0FE4-94DFF6F6E2DD}"/>
              </a:ext>
            </a:extLst>
          </p:cNvPr>
          <p:cNvSpPr>
            <a:spLocks noGrp="1" noChangeArrowheads="1"/>
          </p:cNvSpPr>
          <p:nvPr>
            <p:ph type="ctrTitle"/>
          </p:nvPr>
        </p:nvSpPr>
        <p:spPr>
          <a:xfrm>
            <a:off x="101600" y="152400"/>
            <a:ext cx="5384800" cy="228600"/>
          </a:xfrm>
        </p:spPr>
        <p:txBody>
          <a:bodyPr/>
          <a:lstStyle/>
          <a:p>
            <a:pPr eaLnBrk="1" hangingPunct="1">
              <a:defRPr/>
            </a:pPr>
            <a:r>
              <a:rPr lang="en-US" sz="2400"/>
              <a:t>3-4 Sweet Hour of Prayer</a:t>
            </a:r>
            <a:endParaRPr lang="en-US"/>
          </a:p>
        </p:txBody>
      </p:sp>
      <p:pic>
        <p:nvPicPr>
          <p:cNvPr id="13314" name="Picture 3" descr="Sweet Hour of Prayer-pp">
            <a:extLst>
              <a:ext uri="{FF2B5EF4-FFF2-40B4-BE49-F238E27FC236}">
                <a16:creationId xmlns:a16="http://schemas.microsoft.com/office/drawing/2014/main" id="{8240ECAB-7089-5B12-B15B-8DC3C8AEB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475BC442-9EF3-66BC-0688-E559D39552A3}"/>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FF132B6B-A9E0-0E39-7B7E-E1855FC171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BB901F56-B121-A622-F209-3F5DAC0163D6}"/>
              </a:ext>
            </a:extLst>
          </p:cNvPr>
          <p:cNvSpPr>
            <a:spLocks noGrp="1" noChangeArrowheads="1"/>
          </p:cNvSpPr>
          <p:nvPr>
            <p:ph type="ctrTitle"/>
          </p:nvPr>
        </p:nvSpPr>
        <p:spPr>
          <a:xfrm>
            <a:off x="1600200" y="152400"/>
            <a:ext cx="4038600" cy="228600"/>
          </a:xfrm>
        </p:spPr>
        <p:txBody>
          <a:bodyPr anchor="ctr"/>
          <a:lstStyle/>
          <a:p>
            <a:r>
              <a:rPr lang="en-US" altLang="en-US" sz="1800"/>
              <a:t>C-2 Just Over in the Glory Land</a:t>
            </a:r>
            <a:endParaRPr lang="en-US" altLang="en-US" sz="4400"/>
          </a:p>
        </p:txBody>
      </p:sp>
      <p:pic>
        <p:nvPicPr>
          <p:cNvPr id="212995" name="Picture 3">
            <a:extLst>
              <a:ext uri="{FF2B5EF4-FFF2-40B4-BE49-F238E27FC236}">
                <a16:creationId xmlns:a16="http://schemas.microsoft.com/office/drawing/2014/main" id="{393BE71A-2316-2F71-6BD2-3F5ADD4CD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12996" name="Text Box 4">
            <a:extLst>
              <a:ext uri="{FF2B5EF4-FFF2-40B4-BE49-F238E27FC236}">
                <a16:creationId xmlns:a16="http://schemas.microsoft.com/office/drawing/2014/main" id="{FBFA5450-80D7-DB97-E6FF-0888316F3746}"/>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2997" name="Text Box 5">
            <a:extLst>
              <a:ext uri="{FF2B5EF4-FFF2-40B4-BE49-F238E27FC236}">
                <a16:creationId xmlns:a16="http://schemas.microsoft.com/office/drawing/2014/main" id="{9F2138CF-C401-495F-6E6A-F25665E3C696}"/>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Tis So Sweet To Trust In Jesus</a:t>
            </a:r>
          </a:p>
          <a:p>
            <a:pPr>
              <a:lnSpc>
                <a:spcPct val="150000"/>
              </a:lnSpc>
            </a:pPr>
            <a:r>
              <a:rPr lang="en-US" sz="5400" dirty="0">
                <a:latin typeface="Gobold" panose="02000500000000000000" pitchFamily="2" charset="0"/>
              </a:rPr>
              <a:t>#679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C31A229-A99B-CEBF-CA3E-F4D32B9CCE79}"/>
              </a:ext>
            </a:extLst>
          </p:cNvPr>
          <p:cNvSpPr>
            <a:spLocks noGrp="1" noChangeArrowheads="1"/>
          </p:cNvSpPr>
          <p:nvPr>
            <p:ph type="ctrTitle"/>
          </p:nvPr>
        </p:nvSpPr>
        <p:spPr>
          <a:xfrm>
            <a:off x="101600" y="152400"/>
            <a:ext cx="5384800" cy="228600"/>
          </a:xfrm>
        </p:spPr>
        <p:txBody>
          <a:bodyPr/>
          <a:lstStyle/>
          <a:p>
            <a:pPr eaLnBrk="1" hangingPunct="1"/>
            <a:r>
              <a:rPr lang="en-US" altLang="en-US" sz="2400"/>
              <a:t>1-1 </a:t>
            </a:r>
            <a:r>
              <a:rPr lang="ja-JP" altLang="en-US" sz="2400">
                <a:latin typeface="Arial" panose="020B0604020202020204" pitchFamily="34" charset="0"/>
              </a:rPr>
              <a:t>‘</a:t>
            </a:r>
            <a:r>
              <a:rPr lang="en-US" altLang="ja-JP" sz="2400"/>
              <a:t>Tis so Sweet To Trust in Jesus</a:t>
            </a:r>
            <a:endParaRPr lang="en-US" altLang="en-US"/>
          </a:p>
        </p:txBody>
      </p:sp>
      <p:pic>
        <p:nvPicPr>
          <p:cNvPr id="2" name="Picture 57" descr="Tis so sweet to trust-pp">
            <a:extLst>
              <a:ext uri="{FF2B5EF4-FFF2-40B4-BE49-F238E27FC236}">
                <a16:creationId xmlns:a16="http://schemas.microsoft.com/office/drawing/2014/main" id="{C97BCEAB-5581-4470-9105-940C59141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1561FD8B-1F55-C50D-1410-75AD6168C9C8}"/>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107" name="Text Box 59">
            <a:extLst>
              <a:ext uri="{FF2B5EF4-FFF2-40B4-BE49-F238E27FC236}">
                <a16:creationId xmlns:a16="http://schemas.microsoft.com/office/drawing/2014/main" id="{2771AA8C-A64D-1912-D386-22B23BEC57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BE528507-B381-920D-DF09-9FFE615BEC40}"/>
              </a:ext>
            </a:extLst>
          </p:cNvPr>
          <p:cNvSpPr>
            <a:spLocks noGrp="1" noChangeArrowheads="1"/>
          </p:cNvSpPr>
          <p:nvPr>
            <p:ph type="ctrTitle"/>
          </p:nvPr>
        </p:nvSpPr>
        <p:spPr>
          <a:xfrm>
            <a:off x="101600" y="152400"/>
            <a:ext cx="5384800" cy="228600"/>
          </a:xfrm>
        </p:spPr>
        <p:txBody>
          <a:bodyPr/>
          <a:lstStyle/>
          <a:p>
            <a:pPr eaLnBrk="1" hangingPunct="1"/>
            <a:r>
              <a:rPr lang="en-US" altLang="en-US" sz="2400"/>
              <a:t>1-2 </a:t>
            </a:r>
            <a:r>
              <a:rPr lang="ja-JP" altLang="en-US" sz="2400">
                <a:latin typeface="Arial" panose="020B0604020202020204" pitchFamily="34" charset="0"/>
              </a:rPr>
              <a:t>‘</a:t>
            </a:r>
            <a:r>
              <a:rPr lang="en-US" altLang="ja-JP" sz="2400"/>
              <a:t>Tis so Sweet To Trust in Jesus</a:t>
            </a:r>
            <a:endParaRPr lang="en-US" altLang="en-US"/>
          </a:p>
        </p:txBody>
      </p:sp>
      <p:pic>
        <p:nvPicPr>
          <p:cNvPr id="3074" name="Picture 3" descr="Tis so sweet to trust-pp">
            <a:extLst>
              <a:ext uri="{FF2B5EF4-FFF2-40B4-BE49-F238E27FC236}">
                <a16:creationId xmlns:a16="http://schemas.microsoft.com/office/drawing/2014/main" id="{219F777C-47A5-CA25-7A47-61C9F5D7D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BDAA599A-2EC9-C711-EA78-05922BD75B16}"/>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194565" name="Text Box 5">
            <a:extLst>
              <a:ext uri="{FF2B5EF4-FFF2-40B4-BE49-F238E27FC236}">
                <a16:creationId xmlns:a16="http://schemas.microsoft.com/office/drawing/2014/main" id="{7CE72068-BE8F-32C3-A9F1-75C5ABBA89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6F506CA-F786-6D75-D185-CFC9FBE350C8}"/>
              </a:ext>
            </a:extLst>
          </p:cNvPr>
          <p:cNvSpPr>
            <a:spLocks noGrp="1" noChangeArrowheads="1"/>
          </p:cNvSpPr>
          <p:nvPr>
            <p:ph type="ctrTitle"/>
          </p:nvPr>
        </p:nvSpPr>
        <p:spPr>
          <a:xfrm>
            <a:off x="101600" y="152400"/>
            <a:ext cx="5384800" cy="228600"/>
          </a:xfrm>
        </p:spPr>
        <p:txBody>
          <a:bodyPr/>
          <a:lstStyle/>
          <a:p>
            <a:pPr eaLnBrk="1" hangingPunct="1"/>
            <a:r>
              <a:rPr lang="en-US" altLang="en-US" sz="2400"/>
              <a:t>C-1 </a:t>
            </a:r>
            <a:r>
              <a:rPr lang="ja-JP" altLang="en-US" sz="2400">
                <a:latin typeface="Arial" panose="020B0604020202020204" pitchFamily="34" charset="0"/>
              </a:rPr>
              <a:t>‘</a:t>
            </a:r>
            <a:r>
              <a:rPr lang="en-US" altLang="ja-JP" sz="2400"/>
              <a:t>Tis so Sweet To Trust in Jesus</a:t>
            </a:r>
            <a:endParaRPr lang="en-US" altLang="en-US"/>
          </a:p>
        </p:txBody>
      </p:sp>
      <p:pic>
        <p:nvPicPr>
          <p:cNvPr id="4098" name="Picture 3" descr="Tis so sweet to trust-pp">
            <a:extLst>
              <a:ext uri="{FF2B5EF4-FFF2-40B4-BE49-F238E27FC236}">
                <a16:creationId xmlns:a16="http://schemas.microsoft.com/office/drawing/2014/main" id="{6A128D2C-9C49-CA64-F2E7-11C5D230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F29CA1AD-FDE2-0796-5504-FA07209C818B}"/>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3781" name="Text Box 5">
            <a:extLst>
              <a:ext uri="{FF2B5EF4-FFF2-40B4-BE49-F238E27FC236}">
                <a16:creationId xmlns:a16="http://schemas.microsoft.com/office/drawing/2014/main" id="{A54006EF-A9CE-00EB-71B9-44DD97B1D5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0C5AFA9-F71C-4682-5348-C75984D19B12}"/>
              </a:ext>
            </a:extLst>
          </p:cNvPr>
          <p:cNvSpPr>
            <a:spLocks noGrp="1" noChangeArrowheads="1"/>
          </p:cNvSpPr>
          <p:nvPr>
            <p:ph type="ctrTitle"/>
          </p:nvPr>
        </p:nvSpPr>
        <p:spPr>
          <a:xfrm>
            <a:off x="101600" y="152400"/>
            <a:ext cx="5384800" cy="228600"/>
          </a:xfrm>
        </p:spPr>
        <p:txBody>
          <a:bodyPr/>
          <a:lstStyle/>
          <a:p>
            <a:pPr eaLnBrk="1" hangingPunct="1"/>
            <a:r>
              <a:rPr lang="en-US" altLang="en-US" sz="2400"/>
              <a:t>C-2 </a:t>
            </a:r>
            <a:r>
              <a:rPr lang="ja-JP" altLang="en-US" sz="2400">
                <a:latin typeface="Arial" panose="020B0604020202020204" pitchFamily="34" charset="0"/>
              </a:rPr>
              <a:t>‘</a:t>
            </a:r>
            <a:r>
              <a:rPr lang="en-US" altLang="ja-JP" sz="2400"/>
              <a:t>Tis so Sweet To Trust in Jesus</a:t>
            </a:r>
            <a:endParaRPr lang="en-US" altLang="en-US"/>
          </a:p>
        </p:txBody>
      </p:sp>
      <p:pic>
        <p:nvPicPr>
          <p:cNvPr id="5122" name="Picture 3" descr="Tis so sweet to trust-pp">
            <a:extLst>
              <a:ext uri="{FF2B5EF4-FFF2-40B4-BE49-F238E27FC236}">
                <a16:creationId xmlns:a16="http://schemas.microsoft.com/office/drawing/2014/main" id="{5A1D827C-6042-E257-A456-3D75B432D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12A3FDAE-DC45-1D21-1419-42E92816B734}"/>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4805" name="Text Box 5">
            <a:extLst>
              <a:ext uri="{FF2B5EF4-FFF2-40B4-BE49-F238E27FC236}">
                <a16:creationId xmlns:a16="http://schemas.microsoft.com/office/drawing/2014/main" id="{6C6AB1A8-2E03-DAB3-2807-1A8DDB0DB2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04B40FC3-C89E-5F68-B385-AFB6BFD614FC}"/>
              </a:ext>
            </a:extLst>
          </p:cNvPr>
          <p:cNvSpPr>
            <a:spLocks noGrp="1" noChangeArrowheads="1"/>
          </p:cNvSpPr>
          <p:nvPr>
            <p:ph type="ctrTitle"/>
          </p:nvPr>
        </p:nvSpPr>
        <p:spPr>
          <a:xfrm>
            <a:off x="101600" y="152400"/>
            <a:ext cx="5384800" cy="228600"/>
          </a:xfrm>
        </p:spPr>
        <p:txBody>
          <a:bodyPr/>
          <a:lstStyle/>
          <a:p>
            <a:pPr eaLnBrk="1" hangingPunct="1"/>
            <a:r>
              <a:rPr lang="en-US" altLang="en-US" sz="2400"/>
              <a:t>2-1 </a:t>
            </a:r>
            <a:r>
              <a:rPr lang="ja-JP" altLang="en-US" sz="2400">
                <a:latin typeface="Arial" panose="020B0604020202020204" pitchFamily="34" charset="0"/>
              </a:rPr>
              <a:t>‘</a:t>
            </a:r>
            <a:r>
              <a:rPr lang="en-US" altLang="ja-JP" sz="2400"/>
              <a:t>Tis so Sweet To Trust in Jesus</a:t>
            </a:r>
            <a:endParaRPr lang="en-US" altLang="en-US"/>
          </a:p>
        </p:txBody>
      </p:sp>
      <p:pic>
        <p:nvPicPr>
          <p:cNvPr id="6146" name="Picture 3" descr="Tis so sweet to trust-pp">
            <a:extLst>
              <a:ext uri="{FF2B5EF4-FFF2-40B4-BE49-F238E27FC236}">
                <a16:creationId xmlns:a16="http://schemas.microsoft.com/office/drawing/2014/main" id="{EF0D15CB-9CDD-8A13-F2D2-B42D44826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3E207E5A-6CA9-FDBB-7D8A-D0E642D45CD9}"/>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195589" name="Text Box 5">
            <a:extLst>
              <a:ext uri="{FF2B5EF4-FFF2-40B4-BE49-F238E27FC236}">
                <a16:creationId xmlns:a16="http://schemas.microsoft.com/office/drawing/2014/main" id="{1910C625-5D30-1F8C-53BF-9C1B04266B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6A9B518-B353-F83B-7E80-AF887595AD99}"/>
              </a:ext>
            </a:extLst>
          </p:cNvPr>
          <p:cNvSpPr>
            <a:spLocks noGrp="1" noChangeArrowheads="1"/>
          </p:cNvSpPr>
          <p:nvPr>
            <p:ph type="ctrTitle"/>
          </p:nvPr>
        </p:nvSpPr>
        <p:spPr>
          <a:xfrm>
            <a:off x="101600" y="152400"/>
            <a:ext cx="5384800" cy="228600"/>
          </a:xfrm>
        </p:spPr>
        <p:txBody>
          <a:bodyPr/>
          <a:lstStyle/>
          <a:p>
            <a:pPr eaLnBrk="1" hangingPunct="1"/>
            <a:r>
              <a:rPr lang="en-US" altLang="en-US" sz="2400"/>
              <a:t>2-2 </a:t>
            </a:r>
            <a:r>
              <a:rPr lang="ja-JP" altLang="en-US" sz="2400">
                <a:latin typeface="Arial" panose="020B0604020202020204" pitchFamily="34" charset="0"/>
              </a:rPr>
              <a:t>‘</a:t>
            </a:r>
            <a:r>
              <a:rPr lang="en-US" altLang="ja-JP" sz="2400"/>
              <a:t>Tis so Sweet To Trust in Jesus</a:t>
            </a:r>
            <a:endParaRPr lang="en-US" altLang="en-US"/>
          </a:p>
        </p:txBody>
      </p:sp>
      <p:pic>
        <p:nvPicPr>
          <p:cNvPr id="7170" name="Picture 3" descr="Tis so sweet to trust-pp">
            <a:extLst>
              <a:ext uri="{FF2B5EF4-FFF2-40B4-BE49-F238E27FC236}">
                <a16:creationId xmlns:a16="http://schemas.microsoft.com/office/drawing/2014/main" id="{5F36CA57-98C2-ACEB-766F-9F6789A02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D0CD4B67-F090-02B6-FB4E-E6E0E493B71F}"/>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196613" name="Text Box 5">
            <a:extLst>
              <a:ext uri="{FF2B5EF4-FFF2-40B4-BE49-F238E27FC236}">
                <a16:creationId xmlns:a16="http://schemas.microsoft.com/office/drawing/2014/main" id="{06B2C1E6-BD1D-0211-842A-88B8F460FB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BAF8D8E-B314-E91D-D99C-7963A99002D6}"/>
              </a:ext>
            </a:extLst>
          </p:cNvPr>
          <p:cNvSpPr>
            <a:spLocks noGrp="1" noChangeArrowheads="1"/>
          </p:cNvSpPr>
          <p:nvPr>
            <p:ph type="ctrTitle"/>
          </p:nvPr>
        </p:nvSpPr>
        <p:spPr>
          <a:xfrm>
            <a:off x="101600" y="152400"/>
            <a:ext cx="5384800" cy="228600"/>
          </a:xfrm>
        </p:spPr>
        <p:txBody>
          <a:bodyPr/>
          <a:lstStyle/>
          <a:p>
            <a:pPr eaLnBrk="1" hangingPunct="1"/>
            <a:r>
              <a:rPr lang="en-US" altLang="en-US" sz="2400"/>
              <a:t>C-1 </a:t>
            </a:r>
            <a:r>
              <a:rPr lang="ja-JP" altLang="en-US" sz="2400">
                <a:latin typeface="Arial" panose="020B0604020202020204" pitchFamily="34" charset="0"/>
              </a:rPr>
              <a:t>‘</a:t>
            </a:r>
            <a:r>
              <a:rPr lang="en-US" altLang="ja-JP" sz="2400"/>
              <a:t>Tis so Sweet To Trust in Jesus</a:t>
            </a:r>
            <a:endParaRPr lang="en-US" altLang="en-US"/>
          </a:p>
        </p:txBody>
      </p:sp>
      <p:pic>
        <p:nvPicPr>
          <p:cNvPr id="8194" name="Picture 3" descr="Tis so sweet to trust-pp">
            <a:extLst>
              <a:ext uri="{FF2B5EF4-FFF2-40B4-BE49-F238E27FC236}">
                <a16:creationId xmlns:a16="http://schemas.microsoft.com/office/drawing/2014/main" id="{28ECB022-97BE-C15C-22F4-F68F26513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36A87EED-F7F6-1809-284F-A0EF1299F8AC}"/>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5829" name="Text Box 5">
            <a:extLst>
              <a:ext uri="{FF2B5EF4-FFF2-40B4-BE49-F238E27FC236}">
                <a16:creationId xmlns:a16="http://schemas.microsoft.com/office/drawing/2014/main" id="{E40CB3A5-D27A-09AA-F38B-26B1613015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7A5642C-DACA-A341-31B7-327BA8D5E675}"/>
              </a:ext>
            </a:extLst>
          </p:cNvPr>
          <p:cNvSpPr>
            <a:spLocks noGrp="1" noChangeArrowheads="1"/>
          </p:cNvSpPr>
          <p:nvPr>
            <p:ph type="ctrTitle"/>
          </p:nvPr>
        </p:nvSpPr>
        <p:spPr>
          <a:xfrm>
            <a:off x="101600" y="152400"/>
            <a:ext cx="5384800" cy="228600"/>
          </a:xfrm>
        </p:spPr>
        <p:txBody>
          <a:bodyPr/>
          <a:lstStyle/>
          <a:p>
            <a:pPr eaLnBrk="1" hangingPunct="1"/>
            <a:r>
              <a:rPr lang="en-US" altLang="en-US" sz="2400"/>
              <a:t>C-2 </a:t>
            </a:r>
            <a:r>
              <a:rPr lang="ja-JP" altLang="en-US" sz="2400">
                <a:latin typeface="Arial" panose="020B0604020202020204" pitchFamily="34" charset="0"/>
              </a:rPr>
              <a:t>‘</a:t>
            </a:r>
            <a:r>
              <a:rPr lang="en-US" altLang="ja-JP" sz="2400"/>
              <a:t>Tis so Sweet To Trust in Jesus</a:t>
            </a:r>
            <a:endParaRPr lang="en-US" altLang="en-US"/>
          </a:p>
        </p:txBody>
      </p:sp>
      <p:pic>
        <p:nvPicPr>
          <p:cNvPr id="9218" name="Picture 3" descr="Tis so sweet to trust-pp">
            <a:extLst>
              <a:ext uri="{FF2B5EF4-FFF2-40B4-BE49-F238E27FC236}">
                <a16:creationId xmlns:a16="http://schemas.microsoft.com/office/drawing/2014/main" id="{7DE71221-75BE-431F-FAF2-A323B5CFE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C424DEBB-61D4-2B8A-78EA-F847ED8686E6}"/>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6853" name="Text Box 5">
            <a:extLst>
              <a:ext uri="{FF2B5EF4-FFF2-40B4-BE49-F238E27FC236}">
                <a16:creationId xmlns:a16="http://schemas.microsoft.com/office/drawing/2014/main" id="{95F7D165-793E-AF6D-A0AC-D503EBE6EC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D9BD52BA-2D3C-EE94-F013-A15FDF2EC14A}"/>
              </a:ext>
            </a:extLst>
          </p:cNvPr>
          <p:cNvSpPr>
            <a:spLocks noGrp="1" noChangeArrowheads="1"/>
          </p:cNvSpPr>
          <p:nvPr>
            <p:ph type="ctrTitle"/>
          </p:nvPr>
        </p:nvSpPr>
        <p:spPr>
          <a:xfrm>
            <a:off x="1600200" y="152400"/>
            <a:ext cx="4038600" cy="228600"/>
          </a:xfrm>
        </p:spPr>
        <p:txBody>
          <a:bodyPr anchor="ctr"/>
          <a:lstStyle/>
          <a:p>
            <a:r>
              <a:rPr lang="en-US" altLang="en-US" sz="1800"/>
              <a:t>C-3 Just Over in the Glory Land</a:t>
            </a:r>
            <a:endParaRPr lang="en-US" altLang="en-US" sz="4400"/>
          </a:p>
        </p:txBody>
      </p:sp>
      <p:pic>
        <p:nvPicPr>
          <p:cNvPr id="214019" name="Picture 3">
            <a:extLst>
              <a:ext uri="{FF2B5EF4-FFF2-40B4-BE49-F238E27FC236}">
                <a16:creationId xmlns:a16="http://schemas.microsoft.com/office/drawing/2014/main" id="{E0730CAF-49C8-29EB-EAA2-367ACF2F2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14020" name="Text Box 4">
            <a:extLst>
              <a:ext uri="{FF2B5EF4-FFF2-40B4-BE49-F238E27FC236}">
                <a16:creationId xmlns:a16="http://schemas.microsoft.com/office/drawing/2014/main" id="{74157B6B-6E9D-4F33-DBDF-6246EDD6EA6B}"/>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4021" name="Text Box 5">
            <a:extLst>
              <a:ext uri="{FF2B5EF4-FFF2-40B4-BE49-F238E27FC236}">
                <a16:creationId xmlns:a16="http://schemas.microsoft.com/office/drawing/2014/main" id="{90BB6376-6F05-87B2-346F-ECC59563CCA6}"/>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823732C9-07F9-59E3-E5A9-46E68DE2F516}"/>
              </a:ext>
            </a:extLst>
          </p:cNvPr>
          <p:cNvSpPr>
            <a:spLocks noGrp="1" noChangeArrowheads="1"/>
          </p:cNvSpPr>
          <p:nvPr>
            <p:ph type="ctrTitle"/>
          </p:nvPr>
        </p:nvSpPr>
        <p:spPr>
          <a:xfrm>
            <a:off x="101600" y="152400"/>
            <a:ext cx="5384800" cy="228600"/>
          </a:xfrm>
        </p:spPr>
        <p:txBody>
          <a:bodyPr/>
          <a:lstStyle/>
          <a:p>
            <a:pPr eaLnBrk="1" hangingPunct="1"/>
            <a:r>
              <a:rPr lang="en-US" altLang="en-US" sz="2400"/>
              <a:t>4-1 </a:t>
            </a:r>
            <a:r>
              <a:rPr lang="ja-JP" altLang="en-US" sz="2400">
                <a:latin typeface="Arial" panose="020B0604020202020204" pitchFamily="34" charset="0"/>
              </a:rPr>
              <a:t>‘</a:t>
            </a:r>
            <a:r>
              <a:rPr lang="en-US" altLang="ja-JP" sz="2400"/>
              <a:t>Tis so Sweet To Trust in Jesus</a:t>
            </a:r>
            <a:endParaRPr lang="en-US" altLang="en-US"/>
          </a:p>
        </p:txBody>
      </p:sp>
      <p:pic>
        <p:nvPicPr>
          <p:cNvPr id="14338" name="Picture 3" descr="Tis so sweet to trust-pp">
            <a:extLst>
              <a:ext uri="{FF2B5EF4-FFF2-40B4-BE49-F238E27FC236}">
                <a16:creationId xmlns:a16="http://schemas.microsoft.com/office/drawing/2014/main" id="{2F744D0D-D9AD-442B-B0BF-2A04F0A25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0D29C416-86C6-98F1-8637-A287632E37B7}"/>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199685" name="Text Box 5">
            <a:extLst>
              <a:ext uri="{FF2B5EF4-FFF2-40B4-BE49-F238E27FC236}">
                <a16:creationId xmlns:a16="http://schemas.microsoft.com/office/drawing/2014/main" id="{C8BF97F6-26B7-0F76-C578-0F24142121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BE4413C3-83F3-80FF-B6DE-FA2F320C9DDA}"/>
              </a:ext>
            </a:extLst>
          </p:cNvPr>
          <p:cNvSpPr>
            <a:spLocks noGrp="1" noChangeArrowheads="1"/>
          </p:cNvSpPr>
          <p:nvPr>
            <p:ph type="ctrTitle"/>
          </p:nvPr>
        </p:nvSpPr>
        <p:spPr>
          <a:xfrm>
            <a:off x="101600" y="152400"/>
            <a:ext cx="5384800" cy="228600"/>
          </a:xfrm>
        </p:spPr>
        <p:txBody>
          <a:bodyPr/>
          <a:lstStyle/>
          <a:p>
            <a:pPr eaLnBrk="1" hangingPunct="1"/>
            <a:r>
              <a:rPr lang="en-US" altLang="en-US" sz="2400"/>
              <a:t>4-2 </a:t>
            </a:r>
            <a:r>
              <a:rPr lang="ja-JP" altLang="en-US" sz="2400">
                <a:latin typeface="Arial" panose="020B0604020202020204" pitchFamily="34" charset="0"/>
              </a:rPr>
              <a:t>‘</a:t>
            </a:r>
            <a:r>
              <a:rPr lang="en-US" altLang="ja-JP" sz="2400"/>
              <a:t>Tis so Sweet To Trust in Jesus</a:t>
            </a:r>
            <a:endParaRPr lang="en-US" altLang="en-US"/>
          </a:p>
        </p:txBody>
      </p:sp>
      <p:pic>
        <p:nvPicPr>
          <p:cNvPr id="15362" name="Picture 3" descr="Tis so sweet to trust-pp">
            <a:extLst>
              <a:ext uri="{FF2B5EF4-FFF2-40B4-BE49-F238E27FC236}">
                <a16:creationId xmlns:a16="http://schemas.microsoft.com/office/drawing/2014/main" id="{BA1CC650-239B-3C75-E43C-BA73AC239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0CE03289-A859-008E-E51E-BCE60C455515}"/>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0709" name="Text Box 5">
            <a:extLst>
              <a:ext uri="{FF2B5EF4-FFF2-40B4-BE49-F238E27FC236}">
                <a16:creationId xmlns:a16="http://schemas.microsoft.com/office/drawing/2014/main" id="{621FA5AF-9CE6-01CE-8DAA-AA6B903A2C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094D160A-D563-74A4-4FB4-4186B4674064}"/>
              </a:ext>
            </a:extLst>
          </p:cNvPr>
          <p:cNvSpPr>
            <a:spLocks noGrp="1" noChangeArrowheads="1"/>
          </p:cNvSpPr>
          <p:nvPr>
            <p:ph type="ctrTitle"/>
          </p:nvPr>
        </p:nvSpPr>
        <p:spPr>
          <a:xfrm>
            <a:off x="101600" y="152400"/>
            <a:ext cx="5384800" cy="228600"/>
          </a:xfrm>
        </p:spPr>
        <p:txBody>
          <a:bodyPr/>
          <a:lstStyle/>
          <a:p>
            <a:pPr eaLnBrk="1" hangingPunct="1"/>
            <a:r>
              <a:rPr lang="en-US" altLang="en-US" sz="2400"/>
              <a:t>C-1 </a:t>
            </a:r>
            <a:r>
              <a:rPr lang="ja-JP" altLang="en-US" sz="2400">
                <a:latin typeface="Arial" panose="020B0604020202020204" pitchFamily="34" charset="0"/>
              </a:rPr>
              <a:t>‘</a:t>
            </a:r>
            <a:r>
              <a:rPr lang="en-US" altLang="ja-JP" sz="2400"/>
              <a:t>Tis so Sweet To Trust in Jesus</a:t>
            </a:r>
            <a:endParaRPr lang="en-US" altLang="en-US"/>
          </a:p>
        </p:txBody>
      </p:sp>
      <p:pic>
        <p:nvPicPr>
          <p:cNvPr id="16386" name="Picture 3" descr="Tis so sweet to trust-pp">
            <a:extLst>
              <a:ext uri="{FF2B5EF4-FFF2-40B4-BE49-F238E27FC236}">
                <a16:creationId xmlns:a16="http://schemas.microsoft.com/office/drawing/2014/main" id="{63804E0A-2247-AE92-F97F-E4F2FD1BD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A3DCFF06-3FD1-6405-7CE6-3BA546BDE37A}"/>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1733" name="Text Box 5">
            <a:extLst>
              <a:ext uri="{FF2B5EF4-FFF2-40B4-BE49-F238E27FC236}">
                <a16:creationId xmlns:a16="http://schemas.microsoft.com/office/drawing/2014/main" id="{0948E407-EC2E-B145-E8E3-593E5AC919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02882B5-D903-AA7C-F308-B0A7F72EF9FD}"/>
              </a:ext>
            </a:extLst>
          </p:cNvPr>
          <p:cNvSpPr>
            <a:spLocks noGrp="1" noChangeArrowheads="1"/>
          </p:cNvSpPr>
          <p:nvPr>
            <p:ph type="ctrTitle"/>
          </p:nvPr>
        </p:nvSpPr>
        <p:spPr>
          <a:xfrm>
            <a:off x="101600" y="152400"/>
            <a:ext cx="5384800" cy="228600"/>
          </a:xfrm>
        </p:spPr>
        <p:txBody>
          <a:bodyPr/>
          <a:lstStyle/>
          <a:p>
            <a:pPr eaLnBrk="1" hangingPunct="1"/>
            <a:r>
              <a:rPr lang="en-US" altLang="en-US" sz="2400"/>
              <a:t>C-2 </a:t>
            </a:r>
            <a:r>
              <a:rPr lang="ja-JP" altLang="en-US" sz="2400">
                <a:latin typeface="Arial" panose="020B0604020202020204" pitchFamily="34" charset="0"/>
              </a:rPr>
              <a:t>‘</a:t>
            </a:r>
            <a:r>
              <a:rPr lang="en-US" altLang="ja-JP" sz="2400"/>
              <a:t>Tis so Sweet To Trust in Jesus</a:t>
            </a:r>
            <a:endParaRPr lang="en-US" altLang="en-US"/>
          </a:p>
        </p:txBody>
      </p:sp>
      <p:pic>
        <p:nvPicPr>
          <p:cNvPr id="17410" name="Picture 3" descr="Tis so sweet to trust-pp">
            <a:extLst>
              <a:ext uri="{FF2B5EF4-FFF2-40B4-BE49-F238E27FC236}">
                <a16:creationId xmlns:a16="http://schemas.microsoft.com/office/drawing/2014/main" id="{4766FD16-BD78-038B-9A77-53546E3A4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B25391F8-EAF1-476D-5041-898C43C4EAD7}"/>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2757" name="Text Box 5">
            <a:extLst>
              <a:ext uri="{FF2B5EF4-FFF2-40B4-BE49-F238E27FC236}">
                <a16:creationId xmlns:a16="http://schemas.microsoft.com/office/drawing/2014/main" id="{C239E99D-DB36-3044-F94D-CBB5456254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Amazing Grace</a:t>
            </a:r>
          </a:p>
          <a:p>
            <a:pPr>
              <a:lnSpc>
                <a:spcPct val="150000"/>
              </a:lnSpc>
            </a:pPr>
            <a:r>
              <a:rPr lang="en-US" sz="6000" dirty="0">
                <a:latin typeface="Gobold" panose="02000500000000000000" pitchFamily="2" charset="0"/>
              </a:rPr>
              <a:t>#129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6834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latin typeface="Gobold" panose="02000500000000000000" pitchFamily="2" charset="0"/>
              </a:rPr>
              <a:t>Romans 8:35-39</a:t>
            </a:r>
          </a:p>
        </p:txBody>
      </p:sp>
    </p:spTree>
    <p:extLst>
      <p:ext uri="{BB962C8B-B14F-4D97-AF65-F5344CB8AC3E}">
        <p14:creationId xmlns:p14="http://schemas.microsoft.com/office/powerpoint/2010/main" val="2092027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980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rmAutofit/>
          </a:bodyPr>
          <a:lstStyle/>
          <a:p>
            <a:pPr>
              <a:lnSpc>
                <a:spcPct val="200000"/>
              </a:lnSpc>
            </a:pPr>
            <a:r>
              <a:rPr lang="en-US" dirty="0">
                <a:latin typeface="AvenirNext LT Pro Regular" panose="020B0504020202020204" pitchFamily="34" charset="0"/>
              </a:rPr>
              <a:t>Began </a:t>
            </a:r>
            <a:r>
              <a:rPr lang="en-US" dirty="0">
                <a:latin typeface="AvenirNext LT Pro Bold" panose="020B0804020202020204" pitchFamily="34" charset="0"/>
              </a:rPr>
              <a:t>October 31, 1517</a:t>
            </a:r>
          </a:p>
          <a:p>
            <a:pPr>
              <a:lnSpc>
                <a:spcPct val="200000"/>
              </a:lnSpc>
            </a:pPr>
            <a:r>
              <a:rPr lang="en-US" dirty="0">
                <a:latin typeface="AvenirNext LT Pro Regular" panose="020B0504020202020204" pitchFamily="34" charset="0"/>
              </a:rPr>
              <a:t>With </a:t>
            </a:r>
            <a:r>
              <a:rPr lang="en-US" u="sng" dirty="0">
                <a:latin typeface="AvenirNext LT Pro Regular" panose="020B0504020202020204" pitchFamily="34" charset="0"/>
              </a:rPr>
              <a:t>Martin Luther’s 95 Theses</a:t>
            </a:r>
          </a:p>
          <a:p>
            <a:pPr>
              <a:lnSpc>
                <a:spcPct val="200000"/>
              </a:lnSpc>
            </a:pPr>
            <a:r>
              <a:rPr lang="en-US" dirty="0">
                <a:latin typeface="AvenirNext LT Pro Bold" panose="020B0804020202020204" pitchFamily="34" charset="0"/>
              </a:rPr>
              <a:t>“Disputation on the Power of Indulgences”</a:t>
            </a:r>
          </a:p>
        </p:txBody>
      </p:sp>
      <p:sp>
        <p:nvSpPr>
          <p:cNvPr id="4" name="TextBox 3">
            <a:extLst>
              <a:ext uri="{FF2B5EF4-FFF2-40B4-BE49-F238E27FC236}">
                <a16:creationId xmlns:a16="http://schemas.microsoft.com/office/drawing/2014/main" id="{D1E77692-0328-BAB9-52A7-20BD54D2117B}"/>
              </a:ext>
            </a:extLst>
          </p:cNvPr>
          <p:cNvSpPr txBox="1"/>
          <p:nvPr/>
        </p:nvSpPr>
        <p:spPr>
          <a:xfrm>
            <a:off x="441960" y="214590"/>
            <a:ext cx="113080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THE REFORMATION MOVEMENT</a:t>
            </a:r>
          </a:p>
        </p:txBody>
      </p:sp>
    </p:spTree>
    <p:extLst>
      <p:ext uri="{BB962C8B-B14F-4D97-AF65-F5344CB8AC3E}">
        <p14:creationId xmlns:p14="http://schemas.microsoft.com/office/powerpoint/2010/main" val="556685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ctr">
            <a:normAutofit/>
          </a:bodyPr>
          <a:lstStyle/>
          <a:p>
            <a:pPr>
              <a:lnSpc>
                <a:spcPct val="200000"/>
              </a:lnSpc>
            </a:pPr>
            <a:r>
              <a:rPr lang="en-US" dirty="0">
                <a:latin typeface="AvenirNext LT Pro Regular" panose="020B0504020202020204" pitchFamily="34" charset="0"/>
              </a:rPr>
              <a:t>Continued With </a:t>
            </a:r>
            <a:r>
              <a:rPr lang="en-US" dirty="0">
                <a:latin typeface="AvenirNext LT Pro Bold" panose="020B0804020202020204" pitchFamily="34" charset="0"/>
              </a:rPr>
              <a:t>John Calvin</a:t>
            </a:r>
            <a:r>
              <a:rPr lang="en-US" dirty="0">
                <a:latin typeface="AvenirNext LT Pro Regular" panose="020B0504020202020204" pitchFamily="34" charset="0"/>
              </a:rPr>
              <a:t> in the 1500s</a:t>
            </a:r>
          </a:p>
          <a:p>
            <a:pPr>
              <a:lnSpc>
                <a:spcPct val="200000"/>
              </a:lnSpc>
            </a:pPr>
            <a:r>
              <a:rPr lang="en-US" dirty="0">
                <a:latin typeface="AvenirNext LT Pro Bold" panose="020B0804020202020204" pitchFamily="34" charset="0"/>
              </a:rPr>
              <a:t>“Institutes of the Christian Religion”</a:t>
            </a:r>
          </a:p>
        </p:txBody>
      </p:sp>
      <p:sp>
        <p:nvSpPr>
          <p:cNvPr id="4" name="TextBox 3">
            <a:extLst>
              <a:ext uri="{FF2B5EF4-FFF2-40B4-BE49-F238E27FC236}">
                <a16:creationId xmlns:a16="http://schemas.microsoft.com/office/drawing/2014/main" id="{D1E77692-0328-BAB9-52A7-20BD54D2117B}"/>
              </a:ext>
            </a:extLst>
          </p:cNvPr>
          <p:cNvSpPr txBox="1"/>
          <p:nvPr/>
        </p:nvSpPr>
        <p:spPr>
          <a:xfrm>
            <a:off x="441960" y="214590"/>
            <a:ext cx="113080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THE REFORMATION MOVEMENT</a:t>
            </a:r>
          </a:p>
        </p:txBody>
      </p:sp>
    </p:spTree>
    <p:extLst>
      <p:ext uri="{BB962C8B-B14F-4D97-AF65-F5344CB8AC3E}">
        <p14:creationId xmlns:p14="http://schemas.microsoft.com/office/powerpoint/2010/main" val="2762472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25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2C23CEF9-4015-11F8-DFC3-33411658BC53}"/>
              </a:ext>
            </a:extLst>
          </p:cNvPr>
          <p:cNvSpPr>
            <a:spLocks noGrp="1" noChangeArrowheads="1"/>
          </p:cNvSpPr>
          <p:nvPr>
            <p:ph type="ctrTitle"/>
          </p:nvPr>
        </p:nvSpPr>
        <p:spPr>
          <a:xfrm>
            <a:off x="1600200" y="152400"/>
            <a:ext cx="4038600" cy="228600"/>
          </a:xfrm>
        </p:spPr>
        <p:txBody>
          <a:bodyPr anchor="ctr"/>
          <a:lstStyle/>
          <a:p>
            <a:r>
              <a:rPr lang="en-US" altLang="en-US" sz="1800"/>
              <a:t>2-1 Just Over in the Glory Land</a:t>
            </a:r>
            <a:endParaRPr lang="en-US" altLang="en-US" sz="4400"/>
          </a:p>
        </p:txBody>
      </p:sp>
      <p:pic>
        <p:nvPicPr>
          <p:cNvPr id="202755" name="Picture 3">
            <a:extLst>
              <a:ext uri="{FF2B5EF4-FFF2-40B4-BE49-F238E27FC236}">
                <a16:creationId xmlns:a16="http://schemas.microsoft.com/office/drawing/2014/main" id="{F0EEDC70-2EB7-23FE-F1BC-BF16D9F5D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77657" cy="6859588"/>
          </a:xfrm>
          <a:prstGeom prst="rect">
            <a:avLst/>
          </a:prstGeom>
          <a:noFill/>
          <a:extLst>
            <a:ext uri="{909E8E84-426E-40DD-AFC4-6F175D3DCCD1}">
              <a14:hiddenFill xmlns:a14="http://schemas.microsoft.com/office/drawing/2010/main">
                <a:solidFill>
                  <a:srgbClr val="FFFFFF"/>
                </a:solidFill>
              </a14:hiddenFill>
            </a:ext>
          </a:extLst>
        </p:spPr>
      </p:pic>
      <p:sp>
        <p:nvSpPr>
          <p:cNvPr id="202756" name="Text Box 4">
            <a:extLst>
              <a:ext uri="{FF2B5EF4-FFF2-40B4-BE49-F238E27FC236}">
                <a16:creationId xmlns:a16="http://schemas.microsoft.com/office/drawing/2014/main" id="{ECA02992-0F78-D9C2-D00C-6767EED12DFD}"/>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2757" name="Text Box 5">
            <a:extLst>
              <a:ext uri="{FF2B5EF4-FFF2-40B4-BE49-F238E27FC236}">
                <a16:creationId xmlns:a16="http://schemas.microsoft.com/office/drawing/2014/main" id="{384DAFA3-E3CC-3E43-51ED-F010221B6FE0}"/>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110" y="1454093"/>
            <a:ext cx="6006519" cy="3870121"/>
          </a:xfrm>
        </p:spPr>
        <p:txBody>
          <a:bodyPr/>
          <a:lstStyle/>
          <a:p>
            <a:r>
              <a:rPr lang="en-US" sz="7200" dirty="0">
                <a:latin typeface="AvenirNext LT Pro Bold" panose="020B0804020202020204" pitchFamily="34" charset="0"/>
              </a:rPr>
              <a:t>CALVINISM:</a:t>
            </a:r>
            <a:br>
              <a:rPr lang="en-US" sz="7200" dirty="0">
                <a:latin typeface="AvenirNext LT Pro Bold" panose="020B0804020202020204" pitchFamily="34" charset="0"/>
              </a:rPr>
            </a:br>
            <a:r>
              <a:rPr lang="en-US" dirty="0">
                <a:latin typeface="AvenirNext LT Pro Bold" panose="020B0804020202020204" pitchFamily="34" charset="0"/>
              </a:rPr>
              <a:t>T-U-L-I-P</a:t>
            </a:r>
          </a:p>
        </p:txBody>
      </p:sp>
    </p:spTree>
    <p:extLst>
      <p:ext uri="{BB962C8B-B14F-4D97-AF65-F5344CB8AC3E}">
        <p14:creationId xmlns:p14="http://schemas.microsoft.com/office/powerpoint/2010/main" val="184759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440" y="1"/>
            <a:ext cx="10434319" cy="6543039"/>
          </a:xfrm>
        </p:spPr>
        <p:txBody>
          <a:bodyPr>
            <a:noAutofit/>
          </a:bodyPr>
          <a:lstStyle/>
          <a:p>
            <a:pPr algn="l">
              <a:lnSpc>
                <a:spcPct val="150000"/>
              </a:lnSpc>
            </a:pPr>
            <a:r>
              <a:rPr lang="en-US" dirty="0">
                <a:latin typeface="AvenirNext LT Pro Bold" panose="020B0804020202020204" pitchFamily="34" charset="0"/>
              </a:rPr>
              <a:t>T</a:t>
            </a:r>
            <a:r>
              <a:rPr lang="en-US" dirty="0">
                <a:latin typeface="AvenirNext LT Pro Regular" panose="020B0504020202020204" pitchFamily="34" charset="0"/>
              </a:rPr>
              <a:t>otal Hereditary Depravity</a:t>
            </a:r>
            <a:br>
              <a:rPr lang="en-US" dirty="0">
                <a:latin typeface="AvenirNext LT Pro Bold" panose="020B0804020202020204" pitchFamily="34" charset="0"/>
              </a:rPr>
            </a:br>
            <a:r>
              <a:rPr lang="en-US" dirty="0">
                <a:latin typeface="AvenirNext LT Pro Bold" panose="020B0804020202020204" pitchFamily="34" charset="0"/>
              </a:rPr>
              <a:t>U</a:t>
            </a:r>
            <a:r>
              <a:rPr lang="en-US" dirty="0">
                <a:latin typeface="AvenirNext LT Pro Regular" panose="020B0504020202020204" pitchFamily="34" charset="0"/>
              </a:rPr>
              <a:t>nconditional Election</a:t>
            </a:r>
            <a:br>
              <a:rPr lang="en-US" dirty="0">
                <a:latin typeface="AvenirNext LT Pro Bold" panose="020B0804020202020204" pitchFamily="34" charset="0"/>
              </a:rPr>
            </a:br>
            <a:r>
              <a:rPr lang="en-US" dirty="0">
                <a:latin typeface="AvenirNext LT Pro Bold" panose="020B0804020202020204" pitchFamily="34" charset="0"/>
              </a:rPr>
              <a:t>L</a:t>
            </a:r>
            <a:r>
              <a:rPr lang="en-US" dirty="0">
                <a:latin typeface="AvenirNext LT Pro Regular" panose="020B0504020202020204" pitchFamily="34" charset="0"/>
              </a:rPr>
              <a:t>imited Atonement</a:t>
            </a:r>
            <a:br>
              <a:rPr lang="en-US" dirty="0">
                <a:latin typeface="AvenirNext LT Pro Bold" panose="020B0804020202020204" pitchFamily="34" charset="0"/>
              </a:rPr>
            </a:br>
            <a:r>
              <a:rPr lang="en-US" dirty="0">
                <a:latin typeface="AvenirNext LT Pro Bold" panose="020B0804020202020204" pitchFamily="34" charset="0"/>
              </a:rPr>
              <a:t>I</a:t>
            </a:r>
            <a:r>
              <a:rPr lang="en-US" dirty="0">
                <a:latin typeface="AvenirNext LT Pro Regular" panose="020B0504020202020204" pitchFamily="34" charset="0"/>
              </a:rPr>
              <a:t>rresistible Grace</a:t>
            </a:r>
            <a:br>
              <a:rPr lang="en-US" dirty="0">
                <a:latin typeface="AvenirNext LT Pro Bold" panose="020B0804020202020204" pitchFamily="34" charset="0"/>
              </a:rPr>
            </a:br>
            <a:r>
              <a:rPr lang="en-US" dirty="0">
                <a:latin typeface="AvenirNext LT Pro Bold" panose="020B0804020202020204" pitchFamily="34" charset="0"/>
              </a:rPr>
              <a:t>P</a:t>
            </a:r>
            <a:r>
              <a:rPr lang="en-US" dirty="0">
                <a:latin typeface="AvenirNext LT Pro Regular" panose="020B0504020202020204" pitchFamily="34" charset="0"/>
              </a:rPr>
              <a:t>erseverance of the Saints</a:t>
            </a:r>
          </a:p>
        </p:txBody>
      </p:sp>
    </p:spTree>
    <p:extLst>
      <p:ext uri="{BB962C8B-B14F-4D97-AF65-F5344CB8AC3E}">
        <p14:creationId xmlns:p14="http://schemas.microsoft.com/office/powerpoint/2010/main" val="2204943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440" y="1"/>
            <a:ext cx="10434319" cy="6543039"/>
          </a:xfrm>
        </p:spPr>
        <p:txBody>
          <a:bodyPr>
            <a:noAutofit/>
          </a:bodyPr>
          <a:lstStyle/>
          <a:p>
            <a:pPr algn="l">
              <a:lnSpc>
                <a:spcPct val="150000"/>
              </a:lnSpc>
            </a:pPr>
            <a:br>
              <a:rPr lang="en-US" dirty="0">
                <a:latin typeface="AvenirNext LT Pro Bold" panose="020B0804020202020204" pitchFamily="34" charset="0"/>
              </a:rPr>
            </a:br>
            <a:br>
              <a:rPr lang="en-US" dirty="0">
                <a:latin typeface="AvenirNext LT Pro Bold" panose="020B0804020202020204" pitchFamily="34" charset="0"/>
              </a:rPr>
            </a:br>
            <a:br>
              <a:rPr lang="en-US" dirty="0">
                <a:latin typeface="AvenirNext LT Pro Bold" panose="020B0804020202020204" pitchFamily="34" charset="0"/>
              </a:rPr>
            </a:br>
            <a:r>
              <a:rPr lang="en-US" dirty="0">
                <a:latin typeface="AvenirNext LT Pro Bold" panose="020B0804020202020204" pitchFamily="34" charset="0"/>
              </a:rPr>
              <a:t>I</a:t>
            </a:r>
            <a:r>
              <a:rPr lang="en-US" dirty="0">
                <a:latin typeface="AvenirNext LT Pro Regular" panose="020B0504020202020204" pitchFamily="34" charset="0"/>
              </a:rPr>
              <a:t>rresistible Grace</a:t>
            </a:r>
            <a:br>
              <a:rPr lang="en-US" dirty="0">
                <a:latin typeface="AvenirNext LT Pro Bold" panose="020B0804020202020204" pitchFamily="34" charset="0"/>
              </a:rPr>
            </a:br>
            <a:r>
              <a:rPr lang="en-US" dirty="0">
                <a:latin typeface="AvenirNext LT Pro Bold" panose="020B0804020202020204" pitchFamily="34" charset="0"/>
              </a:rPr>
              <a:t>P</a:t>
            </a:r>
            <a:r>
              <a:rPr lang="en-US" dirty="0">
                <a:latin typeface="AvenirNext LT Pro Regular" panose="020B0504020202020204" pitchFamily="34" charset="0"/>
              </a:rPr>
              <a:t>erseverance of the Saints</a:t>
            </a:r>
          </a:p>
        </p:txBody>
      </p:sp>
    </p:spTree>
    <p:extLst>
      <p:ext uri="{BB962C8B-B14F-4D97-AF65-F5344CB8AC3E}">
        <p14:creationId xmlns:p14="http://schemas.microsoft.com/office/powerpoint/2010/main" val="2321321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842848"/>
            <a:ext cx="10972800" cy="4429760"/>
          </a:xfrm>
        </p:spPr>
        <p:txBody>
          <a:bodyPr anchor="t">
            <a:noAutofit/>
          </a:bodyPr>
          <a:lstStyle/>
          <a:p>
            <a:pPr>
              <a:lnSpc>
                <a:spcPct val="200000"/>
              </a:lnSpc>
            </a:pPr>
            <a:r>
              <a:rPr lang="en-US" sz="4400" u="sng" dirty="0">
                <a:latin typeface="AvenirNext LT Pro Regular" panose="020B0504020202020204" pitchFamily="34" charset="0"/>
              </a:rPr>
              <a:t>Irresistible Grace</a:t>
            </a:r>
          </a:p>
          <a:p>
            <a:r>
              <a:rPr lang="en-US" sz="4100" dirty="0">
                <a:latin typeface="AvenirNext LT Pro Regular" panose="020B0504020202020204" pitchFamily="34" charset="0"/>
              </a:rPr>
              <a:t>“These angels and men, thus predestined and foreordained, are particularly and unchangeably designed; and their number is so certain and definite, that it cannot be either increased or diminished.” - Westminster Confession of Faith III.IV</a:t>
            </a:r>
          </a:p>
        </p:txBody>
      </p:sp>
      <p:sp>
        <p:nvSpPr>
          <p:cNvPr id="4" name="TextBox 3">
            <a:extLst>
              <a:ext uri="{FF2B5EF4-FFF2-40B4-BE49-F238E27FC236}">
                <a16:creationId xmlns:a16="http://schemas.microsoft.com/office/drawing/2014/main" id="{D1E77692-0328-BAB9-52A7-20BD54D2117B}"/>
              </a:ext>
            </a:extLst>
          </p:cNvPr>
          <p:cNvSpPr txBox="1"/>
          <p:nvPr/>
        </p:nvSpPr>
        <p:spPr>
          <a:xfrm>
            <a:off x="1892300" y="214590"/>
            <a:ext cx="8407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DEFINE TERMS</a:t>
            </a:r>
          </a:p>
        </p:txBody>
      </p:sp>
    </p:spTree>
    <p:extLst>
      <p:ext uri="{BB962C8B-B14F-4D97-AF65-F5344CB8AC3E}">
        <p14:creationId xmlns:p14="http://schemas.microsoft.com/office/powerpoint/2010/main" val="566600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F7FA57B-72AD-AA18-9DB7-8A8FBD266574}"/>
              </a:ext>
            </a:extLst>
          </p:cNvPr>
          <p:cNvSpPr txBox="1">
            <a:spLocks/>
          </p:cNvSpPr>
          <p:nvPr/>
        </p:nvSpPr>
        <p:spPr>
          <a:xfrm>
            <a:off x="147536" y="0"/>
            <a:ext cx="11896928" cy="6517532"/>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rgbClr val="F4F4F4"/>
                </a:solidFill>
                <a:latin typeface="Tahoma" charset="0"/>
                <a:ea typeface="Tahoma" charset="0"/>
                <a:cs typeface="Tahoma" charset="0"/>
              </a:defRPr>
            </a:lvl1pPr>
            <a:lvl2pPr marL="1219170" indent="-609585" algn="ctr" defTabSz="1219170" rtl="0" eaLnBrk="1" latinLnBrk="0" hangingPunct="1">
              <a:spcBef>
                <a:spcPct val="20000"/>
              </a:spcBef>
              <a:buFont typeface="Arial"/>
              <a:buChar char="•"/>
              <a:defRPr sz="4000" kern="1200">
                <a:solidFill>
                  <a:srgbClr val="F4F4F4"/>
                </a:solidFill>
                <a:latin typeface="Tahoma" charset="0"/>
                <a:ea typeface="Tahoma" charset="0"/>
                <a:cs typeface="Tahoma" charset="0"/>
              </a:defRPr>
            </a:lvl2pPr>
            <a:lvl3pPr marL="1219170"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3pPr>
            <a:lvl4pPr marL="1828754"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4pPr>
            <a:lvl5pPr marL="2438339"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r>
              <a:rPr lang="en-US" sz="3000" dirty="0">
                <a:latin typeface="AvenirNext LT Pro Regular" panose="020B0504020202020204" pitchFamily="34" charset="0"/>
              </a:rPr>
              <a:t>"The gospel invitation extends a call to salvation to every one who hears its message. It invites all men without distinction to drink freely of the water of life and live. It promises salvation to all who repent and believe. But this outward general call, extended to the elect and non-elect alike, will not bring sinners to Christ. Why? Because men are by nature dead in sin and are under its power. They are of themselves unable and unwilling to forsake their evil ways and to turn to Christ for mercy. Consequently, the unregenerate will not respond to the gospel call to repentance and faith. No amount of external </a:t>
            </a:r>
            <a:r>
              <a:rPr lang="en-US" sz="3000" dirty="0" err="1">
                <a:latin typeface="AvenirNext LT Pro Regular" panose="020B0504020202020204" pitchFamily="34" charset="0"/>
              </a:rPr>
              <a:t>threatenings</a:t>
            </a:r>
            <a:r>
              <a:rPr lang="en-US" sz="3000" dirty="0">
                <a:latin typeface="AvenirNext LT Pro Regular" panose="020B0504020202020204" pitchFamily="34" charset="0"/>
              </a:rPr>
              <a:t> or promises will cause blind, deaf, dead, rebellious sinners to bow before Christ as Lord and to look to Him alone for salvation. Such an act of faith and submission is contrary to the lost man's nature…”</a:t>
            </a:r>
          </a:p>
        </p:txBody>
      </p:sp>
    </p:spTree>
    <p:extLst>
      <p:ext uri="{BB962C8B-B14F-4D97-AF65-F5344CB8AC3E}">
        <p14:creationId xmlns:p14="http://schemas.microsoft.com/office/powerpoint/2010/main" val="2516428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F7FA57B-72AD-AA18-9DB7-8A8FBD266574}"/>
              </a:ext>
            </a:extLst>
          </p:cNvPr>
          <p:cNvSpPr txBox="1">
            <a:spLocks/>
          </p:cNvSpPr>
          <p:nvPr/>
        </p:nvSpPr>
        <p:spPr>
          <a:xfrm>
            <a:off x="147536" y="0"/>
            <a:ext cx="11896928" cy="6517532"/>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rgbClr val="F4F4F4"/>
                </a:solidFill>
                <a:latin typeface="Tahoma" charset="0"/>
                <a:ea typeface="Tahoma" charset="0"/>
                <a:cs typeface="Tahoma" charset="0"/>
              </a:defRPr>
            </a:lvl1pPr>
            <a:lvl2pPr marL="1219170" indent="-609585" algn="ctr" defTabSz="1219170" rtl="0" eaLnBrk="1" latinLnBrk="0" hangingPunct="1">
              <a:spcBef>
                <a:spcPct val="20000"/>
              </a:spcBef>
              <a:buFont typeface="Arial"/>
              <a:buChar char="•"/>
              <a:defRPr sz="4000" kern="1200">
                <a:solidFill>
                  <a:srgbClr val="F4F4F4"/>
                </a:solidFill>
                <a:latin typeface="Tahoma" charset="0"/>
                <a:ea typeface="Tahoma" charset="0"/>
                <a:cs typeface="Tahoma" charset="0"/>
              </a:defRPr>
            </a:lvl2pPr>
            <a:lvl3pPr marL="1219170"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3pPr>
            <a:lvl4pPr marL="1828754"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4pPr>
            <a:lvl5pPr marL="2438339"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lnSpc>
                <a:spcPct val="150000"/>
              </a:lnSpc>
            </a:pPr>
            <a:r>
              <a:rPr lang="en-US" sz="3200" dirty="0">
                <a:latin typeface="AvenirNext LT Pro Regular" panose="020B0504020202020204" pitchFamily="34" charset="0"/>
              </a:rPr>
              <a:t>"Therefore, the Holy Spirit, in order to bring God's elect to salvation, extends to them a special inward call in addition to the outward call contained in the gospel message. Through this special call the Holy Spirit performs a work of grace within the sinner which inevitably brings him to faith in Christ…”</a:t>
            </a:r>
          </a:p>
          <a:p>
            <a:pPr algn="just">
              <a:lnSpc>
                <a:spcPct val="150000"/>
              </a:lnSpc>
            </a:pPr>
            <a:r>
              <a:rPr lang="en-US" sz="3200" dirty="0">
                <a:latin typeface="AvenirNext LT Pro Regular" panose="020B0504020202020204" pitchFamily="34" charset="0"/>
              </a:rPr>
              <a:t>			– D. Steele and C. Thomas</a:t>
            </a:r>
          </a:p>
        </p:txBody>
      </p:sp>
    </p:spTree>
    <p:extLst>
      <p:ext uri="{BB962C8B-B14F-4D97-AF65-F5344CB8AC3E}">
        <p14:creationId xmlns:p14="http://schemas.microsoft.com/office/powerpoint/2010/main" val="2687708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F7FA57B-72AD-AA18-9DB7-8A8FBD266574}"/>
              </a:ext>
            </a:extLst>
          </p:cNvPr>
          <p:cNvSpPr txBox="1">
            <a:spLocks/>
          </p:cNvSpPr>
          <p:nvPr/>
        </p:nvSpPr>
        <p:spPr>
          <a:xfrm>
            <a:off x="147536" y="0"/>
            <a:ext cx="11896928" cy="6517532"/>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rgbClr val="F4F4F4"/>
                </a:solidFill>
                <a:latin typeface="Tahoma" charset="0"/>
                <a:ea typeface="Tahoma" charset="0"/>
                <a:cs typeface="Tahoma" charset="0"/>
              </a:defRPr>
            </a:lvl1pPr>
            <a:lvl2pPr marL="1219170" indent="-609585" algn="ctr" defTabSz="1219170" rtl="0" eaLnBrk="1" latinLnBrk="0" hangingPunct="1">
              <a:spcBef>
                <a:spcPct val="20000"/>
              </a:spcBef>
              <a:buFont typeface="Arial"/>
              <a:buChar char="•"/>
              <a:defRPr sz="4000" kern="1200">
                <a:solidFill>
                  <a:srgbClr val="F4F4F4"/>
                </a:solidFill>
                <a:latin typeface="Tahoma" charset="0"/>
                <a:ea typeface="Tahoma" charset="0"/>
                <a:cs typeface="Tahoma" charset="0"/>
              </a:defRPr>
            </a:lvl2pPr>
            <a:lvl3pPr marL="1219170"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3pPr>
            <a:lvl4pPr marL="1828754"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4pPr>
            <a:lvl5pPr marL="2438339"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lnSpc>
                <a:spcPct val="150000"/>
              </a:lnSpc>
            </a:pPr>
            <a:r>
              <a:rPr lang="en-US" sz="3600" dirty="0">
                <a:latin typeface="AvenirNext LT Pro Regular" panose="020B0504020202020204" pitchFamily="34" charset="0"/>
              </a:rPr>
              <a:t>“Irresistible grace does not mean that God's grace is incapable of being resisted. Indeed, we are capable of resisting God's grace, and we do resist it. The idea is that God's grace is so powerful that it has the capacity to overcome our natural resistance to it.” – R. C. Sproul</a:t>
            </a:r>
          </a:p>
        </p:txBody>
      </p:sp>
    </p:spTree>
    <p:extLst>
      <p:ext uri="{BB962C8B-B14F-4D97-AF65-F5344CB8AC3E}">
        <p14:creationId xmlns:p14="http://schemas.microsoft.com/office/powerpoint/2010/main" val="1762293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842848"/>
            <a:ext cx="10972800" cy="4429760"/>
          </a:xfrm>
        </p:spPr>
        <p:txBody>
          <a:bodyPr anchor="t">
            <a:noAutofit/>
          </a:bodyPr>
          <a:lstStyle/>
          <a:p>
            <a:pPr>
              <a:lnSpc>
                <a:spcPct val="200000"/>
              </a:lnSpc>
            </a:pPr>
            <a:r>
              <a:rPr lang="en-US" u="sng" dirty="0">
                <a:latin typeface="AvenirNext LT Pro Regular" panose="020B0504020202020204" pitchFamily="34" charset="0"/>
              </a:rPr>
              <a:t>Perseverance of the Saints</a:t>
            </a:r>
          </a:p>
          <a:p>
            <a:pPr algn="just"/>
            <a:r>
              <a:rPr lang="en-US" dirty="0">
                <a:latin typeface="AvenirNext LT Pro Regular" panose="020B0504020202020204" pitchFamily="34" charset="0"/>
              </a:rPr>
              <a:t>“They whom God hath accepted in his Beloved, effectually called and sanctified by his Spirit, can neither totally nor finally fall away from the state of grace: but shall certainly persevere therein to the end and be eternally saved.”</a:t>
            </a:r>
          </a:p>
          <a:p>
            <a:r>
              <a:rPr lang="en-US" sz="3600" dirty="0">
                <a:latin typeface="AvenirNext LT Pro Regular" panose="020B0504020202020204" pitchFamily="34" charset="0"/>
              </a:rPr>
              <a:t>– Westminster Confession of Faith, XIX, Sec. 1</a:t>
            </a:r>
          </a:p>
        </p:txBody>
      </p:sp>
      <p:sp>
        <p:nvSpPr>
          <p:cNvPr id="4" name="TextBox 3">
            <a:extLst>
              <a:ext uri="{FF2B5EF4-FFF2-40B4-BE49-F238E27FC236}">
                <a16:creationId xmlns:a16="http://schemas.microsoft.com/office/drawing/2014/main" id="{D1E77692-0328-BAB9-52A7-20BD54D2117B}"/>
              </a:ext>
            </a:extLst>
          </p:cNvPr>
          <p:cNvSpPr txBox="1"/>
          <p:nvPr/>
        </p:nvSpPr>
        <p:spPr>
          <a:xfrm>
            <a:off x="1892300" y="214590"/>
            <a:ext cx="8407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DEFINE TERMS</a:t>
            </a:r>
          </a:p>
        </p:txBody>
      </p:sp>
    </p:spTree>
    <p:extLst>
      <p:ext uri="{BB962C8B-B14F-4D97-AF65-F5344CB8AC3E}">
        <p14:creationId xmlns:p14="http://schemas.microsoft.com/office/powerpoint/2010/main" val="3425271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842848"/>
            <a:ext cx="10972800" cy="4429760"/>
          </a:xfrm>
        </p:spPr>
        <p:txBody>
          <a:bodyPr anchor="t">
            <a:noAutofit/>
          </a:bodyPr>
          <a:lstStyle/>
          <a:p>
            <a:pPr>
              <a:lnSpc>
                <a:spcPct val="200000"/>
              </a:lnSpc>
            </a:pPr>
            <a:r>
              <a:rPr lang="en-US" u="sng" dirty="0">
                <a:latin typeface="AvenirNext LT Pro Regular" panose="020B0504020202020204" pitchFamily="34" charset="0"/>
              </a:rPr>
              <a:t>Perseverance of the Saints</a:t>
            </a:r>
          </a:p>
          <a:p>
            <a:pPr algn="just"/>
            <a:r>
              <a:rPr lang="en-US" dirty="0">
                <a:latin typeface="AvenirNext LT Pro Regular" panose="020B0504020202020204" pitchFamily="34" charset="0"/>
              </a:rPr>
              <a:t>“They whom God hath accepted in his Beloved, effectually called and sanctified by his Spirit, </a:t>
            </a:r>
            <a:r>
              <a:rPr lang="en-US" b="1" dirty="0">
                <a:latin typeface="AvenirNext LT Pro Regular" panose="020B0504020202020204" pitchFamily="34" charset="0"/>
              </a:rPr>
              <a:t>can neither totally nor finally fall away from the state of grace: but shall certainly persevere therein to the end and be eternally saved</a:t>
            </a:r>
            <a:r>
              <a:rPr lang="en-US" dirty="0">
                <a:latin typeface="AvenirNext LT Pro Regular" panose="020B0504020202020204" pitchFamily="34" charset="0"/>
              </a:rPr>
              <a:t>.”</a:t>
            </a:r>
          </a:p>
          <a:p>
            <a:r>
              <a:rPr lang="en-US" sz="3600" dirty="0">
                <a:latin typeface="AvenirNext LT Pro Regular" panose="020B0504020202020204" pitchFamily="34" charset="0"/>
              </a:rPr>
              <a:t>– Westminster Confession of Faith, XIX, Sec. 1</a:t>
            </a:r>
          </a:p>
        </p:txBody>
      </p:sp>
      <p:sp>
        <p:nvSpPr>
          <p:cNvPr id="4" name="TextBox 3">
            <a:extLst>
              <a:ext uri="{FF2B5EF4-FFF2-40B4-BE49-F238E27FC236}">
                <a16:creationId xmlns:a16="http://schemas.microsoft.com/office/drawing/2014/main" id="{D1E77692-0328-BAB9-52A7-20BD54D2117B}"/>
              </a:ext>
            </a:extLst>
          </p:cNvPr>
          <p:cNvSpPr txBox="1"/>
          <p:nvPr/>
        </p:nvSpPr>
        <p:spPr>
          <a:xfrm>
            <a:off x="1892300" y="214590"/>
            <a:ext cx="8407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DEFINE TERMS</a:t>
            </a:r>
          </a:p>
        </p:txBody>
      </p:sp>
    </p:spTree>
    <p:extLst>
      <p:ext uri="{BB962C8B-B14F-4D97-AF65-F5344CB8AC3E}">
        <p14:creationId xmlns:p14="http://schemas.microsoft.com/office/powerpoint/2010/main" val="13232684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ctr">
            <a:noAutofit/>
          </a:bodyPr>
          <a:lstStyle/>
          <a:p>
            <a:pPr>
              <a:lnSpc>
                <a:spcPct val="200000"/>
              </a:lnSpc>
            </a:pPr>
            <a:r>
              <a:rPr lang="en-US" sz="4400" dirty="0">
                <a:latin typeface="AvenirNext LT Pro Regular" panose="020B0504020202020204" pitchFamily="34" charset="0"/>
              </a:rPr>
              <a:t>Romans 8:35-39</a:t>
            </a:r>
          </a:p>
          <a:p>
            <a:pPr>
              <a:lnSpc>
                <a:spcPct val="200000"/>
              </a:lnSpc>
            </a:pPr>
            <a:r>
              <a:rPr lang="en-US" sz="4400" dirty="0">
                <a:latin typeface="AvenirNext LT Pro Regular" panose="020B0504020202020204" pitchFamily="34" charset="0"/>
              </a:rPr>
              <a:t>John 10:28-29</a:t>
            </a:r>
          </a:p>
        </p:txBody>
      </p:sp>
      <p:sp>
        <p:nvSpPr>
          <p:cNvPr id="5" name="TextBox 4">
            <a:extLst>
              <a:ext uri="{FF2B5EF4-FFF2-40B4-BE49-F238E27FC236}">
                <a16:creationId xmlns:a16="http://schemas.microsoft.com/office/drawing/2014/main" id="{3C1FBC25-4DC3-D21E-2720-BBBF3F679C68}"/>
              </a:ext>
            </a:extLst>
          </p:cNvPr>
          <p:cNvSpPr txBox="1"/>
          <p:nvPr/>
        </p:nvSpPr>
        <p:spPr>
          <a:xfrm>
            <a:off x="1892300" y="214590"/>
            <a:ext cx="8407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DEFINE TEXTS</a:t>
            </a:r>
          </a:p>
        </p:txBody>
      </p:sp>
    </p:spTree>
    <p:extLst>
      <p:ext uri="{BB962C8B-B14F-4D97-AF65-F5344CB8AC3E}">
        <p14:creationId xmlns:p14="http://schemas.microsoft.com/office/powerpoint/2010/main" val="829440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76856AA8-4C06-0AE1-DA3E-7D5B4B7C2B40}"/>
              </a:ext>
            </a:extLst>
          </p:cNvPr>
          <p:cNvSpPr>
            <a:spLocks noGrp="1" noChangeArrowheads="1"/>
          </p:cNvSpPr>
          <p:nvPr>
            <p:ph type="ctrTitle"/>
          </p:nvPr>
        </p:nvSpPr>
        <p:spPr>
          <a:xfrm>
            <a:off x="1600200" y="152400"/>
            <a:ext cx="4038600" cy="228600"/>
          </a:xfrm>
        </p:spPr>
        <p:txBody>
          <a:bodyPr anchor="ctr"/>
          <a:lstStyle/>
          <a:p>
            <a:r>
              <a:rPr lang="en-US" altLang="en-US" sz="1800"/>
              <a:t>2-2 Just Over in the Glory Land</a:t>
            </a:r>
            <a:endParaRPr lang="en-US" altLang="en-US" sz="4400"/>
          </a:p>
        </p:txBody>
      </p:sp>
      <p:pic>
        <p:nvPicPr>
          <p:cNvPr id="203779" name="Picture 3">
            <a:extLst>
              <a:ext uri="{FF2B5EF4-FFF2-40B4-BE49-F238E27FC236}">
                <a16:creationId xmlns:a16="http://schemas.microsoft.com/office/drawing/2014/main" id="{A2DF53D6-ABFF-C333-FAC0-4CBBEC86E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3780" name="Text Box 4">
            <a:extLst>
              <a:ext uri="{FF2B5EF4-FFF2-40B4-BE49-F238E27FC236}">
                <a16:creationId xmlns:a16="http://schemas.microsoft.com/office/drawing/2014/main" id="{8087CD6E-CC7E-11C3-9A53-FC51BBBAE6FB}"/>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3781" name="Text Box 5">
            <a:extLst>
              <a:ext uri="{FF2B5EF4-FFF2-40B4-BE49-F238E27FC236}">
                <a16:creationId xmlns:a16="http://schemas.microsoft.com/office/drawing/2014/main" id="{20A30B78-4970-AC53-81C7-A3C5C860C5EC}"/>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Autofit/>
          </a:bodyPr>
          <a:lstStyle/>
          <a:p>
            <a:pPr algn="l">
              <a:lnSpc>
                <a:spcPct val="150000"/>
              </a:lnSpc>
            </a:pPr>
            <a:r>
              <a:rPr lang="en-US" sz="4400" u="sng" dirty="0">
                <a:latin typeface="AvenirNext LT Pro Regular" panose="020B0504020202020204" pitchFamily="34" charset="0"/>
              </a:rPr>
              <a:t>If True</a:t>
            </a:r>
            <a:r>
              <a:rPr lang="en-US" sz="4400" dirty="0">
                <a:latin typeface="AvenirNext LT Pro Regular" panose="020B0504020202020204" pitchFamily="34" charset="0"/>
              </a:rPr>
              <a:t>…</a:t>
            </a:r>
          </a:p>
          <a:p>
            <a:pPr marL="742950" indent="-742950" algn="l">
              <a:lnSpc>
                <a:spcPct val="150000"/>
              </a:lnSpc>
              <a:buFont typeface="+mj-lt"/>
              <a:buAutoNum type="arabicPeriod"/>
            </a:pPr>
            <a:r>
              <a:rPr lang="en-US" sz="4400" dirty="0">
                <a:latin typeface="AvenirNext LT Pro Regular" panose="020B0504020202020204" pitchFamily="34" charset="0"/>
              </a:rPr>
              <a:t>We Do Not Need God’s Word</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2 Pet. 1:3</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Gal. 5:4</a:t>
            </a:r>
          </a:p>
          <a:p>
            <a:pPr marL="1790670" lvl="1" indent="-571500">
              <a:lnSpc>
                <a:spcPct val="150000"/>
              </a:lnSpc>
              <a:buFont typeface="Arial" panose="020B0604020202020204" pitchFamily="34" charset="0"/>
              <a:buChar char="•"/>
            </a:pPr>
            <a:endParaRPr lang="en-US" sz="4400" dirty="0">
              <a:latin typeface="AvenirNext LT Pro Regular" panose="020B0504020202020204" pitchFamily="34" charset="0"/>
            </a:endParaRPr>
          </a:p>
        </p:txBody>
      </p:sp>
      <p:sp>
        <p:nvSpPr>
          <p:cNvPr id="4" name="TextBox 3">
            <a:extLst>
              <a:ext uri="{FF2B5EF4-FFF2-40B4-BE49-F238E27FC236}">
                <a16:creationId xmlns:a16="http://schemas.microsoft.com/office/drawing/2014/main" id="{D1E77692-0328-BAB9-52A7-20BD54D2117B}"/>
              </a:ext>
            </a:extLst>
          </p:cNvPr>
          <p:cNvSpPr txBox="1"/>
          <p:nvPr/>
        </p:nvSpPr>
        <p:spPr>
          <a:xfrm>
            <a:off x="963930" y="214590"/>
            <a:ext cx="10264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venirNext LT Pro Bold" panose="020B0804020202020204" pitchFamily="34" charset="0"/>
                <a:ea typeface="+mn-ea"/>
                <a:cs typeface="+mn-cs"/>
              </a:rPr>
              <a:t>DANGEROUS</a:t>
            </a: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 IMPLICATIONS</a:t>
            </a:r>
          </a:p>
        </p:txBody>
      </p:sp>
    </p:spTree>
    <p:extLst>
      <p:ext uri="{BB962C8B-B14F-4D97-AF65-F5344CB8AC3E}">
        <p14:creationId xmlns:p14="http://schemas.microsoft.com/office/powerpoint/2010/main" val="408722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Autofit/>
          </a:bodyPr>
          <a:lstStyle/>
          <a:p>
            <a:pPr algn="l">
              <a:lnSpc>
                <a:spcPct val="150000"/>
              </a:lnSpc>
            </a:pPr>
            <a:r>
              <a:rPr lang="en-US" sz="4400" u="sng" dirty="0">
                <a:latin typeface="AvenirNext LT Pro Regular" panose="020B0504020202020204" pitchFamily="34" charset="0"/>
              </a:rPr>
              <a:t>If True</a:t>
            </a:r>
            <a:r>
              <a:rPr lang="en-US" sz="4400" dirty="0">
                <a:latin typeface="AvenirNext LT Pro Regular" panose="020B0504020202020204" pitchFamily="34" charset="0"/>
              </a:rPr>
              <a:t>…</a:t>
            </a:r>
          </a:p>
          <a:p>
            <a:pPr marL="742950" indent="-742950" algn="l">
              <a:lnSpc>
                <a:spcPct val="150000"/>
              </a:lnSpc>
              <a:buFont typeface="+mj-lt"/>
              <a:buAutoNum type="arabicPeriod" startAt="2"/>
            </a:pPr>
            <a:r>
              <a:rPr lang="en-US" sz="4400" dirty="0">
                <a:latin typeface="AvenirNext LT Pro Regular" panose="020B0504020202020204" pitchFamily="34" charset="0"/>
              </a:rPr>
              <a:t>We Can Go On Sinning</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Rom. 6:1-2</a:t>
            </a:r>
          </a:p>
          <a:p>
            <a:pPr marL="1790670" lvl="1" indent="-571500">
              <a:lnSpc>
                <a:spcPct val="150000"/>
              </a:lnSpc>
              <a:buFont typeface="Arial" panose="020B0604020202020204" pitchFamily="34" charset="0"/>
              <a:buChar char="•"/>
            </a:pPr>
            <a:endParaRPr lang="en-US" sz="4400" dirty="0">
              <a:latin typeface="AvenirNext LT Pro Regular" panose="020B0504020202020204" pitchFamily="34" charset="0"/>
            </a:endParaRPr>
          </a:p>
        </p:txBody>
      </p:sp>
      <p:sp>
        <p:nvSpPr>
          <p:cNvPr id="4" name="TextBox 3">
            <a:extLst>
              <a:ext uri="{FF2B5EF4-FFF2-40B4-BE49-F238E27FC236}">
                <a16:creationId xmlns:a16="http://schemas.microsoft.com/office/drawing/2014/main" id="{D1E77692-0328-BAB9-52A7-20BD54D2117B}"/>
              </a:ext>
            </a:extLst>
          </p:cNvPr>
          <p:cNvSpPr txBox="1"/>
          <p:nvPr/>
        </p:nvSpPr>
        <p:spPr>
          <a:xfrm>
            <a:off x="963930" y="214590"/>
            <a:ext cx="10264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venirNext LT Pro Bold" panose="020B0804020202020204" pitchFamily="34" charset="0"/>
                <a:ea typeface="+mn-ea"/>
                <a:cs typeface="+mn-cs"/>
              </a:rPr>
              <a:t>DANGEROUS</a:t>
            </a: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 IMPLICATIONS</a:t>
            </a:r>
          </a:p>
        </p:txBody>
      </p:sp>
    </p:spTree>
    <p:extLst>
      <p:ext uri="{BB962C8B-B14F-4D97-AF65-F5344CB8AC3E}">
        <p14:creationId xmlns:p14="http://schemas.microsoft.com/office/powerpoint/2010/main" val="33799189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E77692-0328-BAB9-52A7-20BD54D2117B}"/>
              </a:ext>
            </a:extLst>
          </p:cNvPr>
          <p:cNvSpPr txBox="1"/>
          <p:nvPr/>
        </p:nvSpPr>
        <p:spPr>
          <a:xfrm>
            <a:off x="1785620" y="274320"/>
            <a:ext cx="86207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DOCTRINE OF THE BIBLE</a:t>
            </a:r>
          </a:p>
        </p:txBody>
      </p:sp>
    </p:spTree>
    <p:extLst>
      <p:ext uri="{BB962C8B-B14F-4D97-AF65-F5344CB8AC3E}">
        <p14:creationId xmlns:p14="http://schemas.microsoft.com/office/powerpoint/2010/main" val="1073706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440" y="1"/>
            <a:ext cx="10434319" cy="6543039"/>
          </a:xfrm>
        </p:spPr>
        <p:txBody>
          <a:bodyPr>
            <a:noAutofit/>
          </a:bodyPr>
          <a:lstStyle/>
          <a:p>
            <a:pPr algn="l">
              <a:lnSpc>
                <a:spcPct val="150000"/>
              </a:lnSpc>
            </a:pPr>
            <a:r>
              <a:rPr lang="en-US" dirty="0">
                <a:latin typeface="AvenirNext LT Pro Bold" panose="020B0804020202020204" pitchFamily="34" charset="0"/>
              </a:rPr>
              <a:t>P</a:t>
            </a:r>
            <a:br>
              <a:rPr lang="en-US" dirty="0">
                <a:latin typeface="AvenirNext LT Pro Bold" panose="020B0804020202020204" pitchFamily="34" charset="0"/>
              </a:rPr>
            </a:br>
            <a:r>
              <a:rPr lang="en-US" dirty="0">
                <a:latin typeface="AvenirNext LT Pro Bold" panose="020B0804020202020204" pitchFamily="34" charset="0"/>
              </a:rPr>
              <a:t>E</a:t>
            </a:r>
            <a:br>
              <a:rPr lang="en-US" dirty="0">
                <a:latin typeface="AvenirNext LT Pro Bold" panose="020B0804020202020204" pitchFamily="34" charset="0"/>
              </a:rPr>
            </a:br>
            <a:r>
              <a:rPr lang="en-US" dirty="0">
                <a:latin typeface="AvenirNext LT Pro Bold" panose="020B0804020202020204" pitchFamily="34" charset="0"/>
              </a:rPr>
              <a:t>A</a:t>
            </a:r>
            <a:br>
              <a:rPr lang="en-US" dirty="0">
                <a:latin typeface="AvenirNext LT Pro Bold" panose="020B0804020202020204" pitchFamily="34" charset="0"/>
              </a:rPr>
            </a:br>
            <a:r>
              <a:rPr lang="en-US" dirty="0">
                <a:latin typeface="AvenirNext LT Pro Bold" panose="020B0804020202020204" pitchFamily="34" charset="0"/>
              </a:rPr>
              <a:t>C</a:t>
            </a:r>
            <a:br>
              <a:rPr lang="en-US" dirty="0">
                <a:latin typeface="AvenirNext LT Pro Bold" panose="020B0804020202020204" pitchFamily="34" charset="0"/>
              </a:rPr>
            </a:br>
            <a:r>
              <a:rPr lang="en-US" dirty="0">
                <a:latin typeface="AvenirNext LT Pro Bold" panose="020B0804020202020204" pitchFamily="34" charset="0"/>
              </a:rPr>
              <a:t>E</a:t>
            </a:r>
            <a:endParaRPr lang="en-US" dirty="0">
              <a:latin typeface="AvenirNext LT Pro Regular" panose="020B0504020202020204" pitchFamily="34" charset="0"/>
            </a:endParaRPr>
          </a:p>
        </p:txBody>
      </p:sp>
    </p:spTree>
    <p:extLst>
      <p:ext uri="{BB962C8B-B14F-4D97-AF65-F5344CB8AC3E}">
        <p14:creationId xmlns:p14="http://schemas.microsoft.com/office/powerpoint/2010/main" val="22982511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440" y="1"/>
            <a:ext cx="10434319" cy="6543039"/>
          </a:xfrm>
        </p:spPr>
        <p:txBody>
          <a:bodyPr>
            <a:noAutofit/>
          </a:bodyPr>
          <a:lstStyle/>
          <a:p>
            <a:pPr algn="l">
              <a:lnSpc>
                <a:spcPct val="150000"/>
              </a:lnSpc>
            </a:pPr>
            <a:r>
              <a:rPr lang="en-US" dirty="0">
                <a:latin typeface="AvenirNext LT Pro Bold" panose="020B0804020202020204" pitchFamily="34" charset="0"/>
              </a:rPr>
              <a:t>P</a:t>
            </a:r>
            <a:r>
              <a:rPr lang="en-US" dirty="0">
                <a:latin typeface="AvenirNext LT Pro Regular" panose="020B0504020202020204" pitchFamily="34" charset="0"/>
              </a:rPr>
              <a:t>ossible Depravity</a:t>
            </a:r>
            <a:br>
              <a:rPr lang="en-US" dirty="0">
                <a:latin typeface="AvenirNext LT Pro Bold" panose="020B0804020202020204" pitchFamily="34" charset="0"/>
              </a:rPr>
            </a:br>
            <a:r>
              <a:rPr lang="en-US" dirty="0">
                <a:latin typeface="AvenirNext LT Pro Bold" panose="020B0804020202020204" pitchFamily="34" charset="0"/>
              </a:rPr>
              <a:t>E</a:t>
            </a:r>
            <a:br>
              <a:rPr lang="en-US" dirty="0">
                <a:latin typeface="AvenirNext LT Pro Bold" panose="020B0804020202020204" pitchFamily="34" charset="0"/>
              </a:rPr>
            </a:br>
            <a:r>
              <a:rPr lang="en-US" dirty="0">
                <a:latin typeface="AvenirNext LT Pro Bold" panose="020B0804020202020204" pitchFamily="34" charset="0"/>
              </a:rPr>
              <a:t>A</a:t>
            </a:r>
            <a:r>
              <a:rPr lang="en-US" dirty="0">
                <a:latin typeface="AvenirNext LT Pro Regular" panose="020B0504020202020204" pitchFamily="34" charset="0"/>
              </a:rPr>
              <a:t>tonement For All</a:t>
            </a:r>
            <a:br>
              <a:rPr lang="en-US" dirty="0">
                <a:latin typeface="AvenirNext LT Pro Bold" panose="020B0804020202020204" pitchFamily="34" charset="0"/>
              </a:rPr>
            </a:br>
            <a:r>
              <a:rPr lang="en-US" dirty="0">
                <a:latin typeface="AvenirNext LT Pro Bold" panose="020B0804020202020204" pitchFamily="34" charset="0"/>
              </a:rPr>
              <a:t>C</a:t>
            </a:r>
            <a:r>
              <a:rPr lang="en-US" dirty="0">
                <a:latin typeface="AvenirNext LT Pro Regular" panose="020B0504020202020204" pitchFamily="34" charset="0"/>
              </a:rPr>
              <a:t>onditional Election</a:t>
            </a:r>
            <a:br>
              <a:rPr lang="en-US" dirty="0">
                <a:latin typeface="AvenirNext LT Pro Bold" panose="020B0804020202020204" pitchFamily="34" charset="0"/>
              </a:rPr>
            </a:br>
            <a:r>
              <a:rPr lang="en-US" dirty="0">
                <a:latin typeface="AvenirNext LT Pro Bold" panose="020B0804020202020204" pitchFamily="34" charset="0"/>
              </a:rPr>
              <a:t>E</a:t>
            </a:r>
            <a:endParaRPr lang="en-US" dirty="0">
              <a:latin typeface="AvenirNext LT Pro Regular" panose="020B0504020202020204" pitchFamily="34" charset="0"/>
            </a:endParaRPr>
          </a:p>
        </p:txBody>
      </p:sp>
    </p:spTree>
    <p:extLst>
      <p:ext uri="{BB962C8B-B14F-4D97-AF65-F5344CB8AC3E}">
        <p14:creationId xmlns:p14="http://schemas.microsoft.com/office/powerpoint/2010/main" val="41435481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440" y="1"/>
            <a:ext cx="10434319" cy="6543039"/>
          </a:xfrm>
        </p:spPr>
        <p:txBody>
          <a:bodyPr>
            <a:noAutofit/>
          </a:bodyPr>
          <a:lstStyle/>
          <a:p>
            <a:pPr algn="l">
              <a:lnSpc>
                <a:spcPct val="150000"/>
              </a:lnSpc>
            </a:pPr>
            <a:r>
              <a:rPr lang="en-US" dirty="0">
                <a:latin typeface="AvenirNext LT Pro Bold" panose="020B0804020202020204" pitchFamily="34" charset="0"/>
              </a:rPr>
              <a:t>P</a:t>
            </a:r>
            <a:r>
              <a:rPr lang="en-US" dirty="0">
                <a:latin typeface="AvenirNext LT Pro Regular" panose="020B0504020202020204" pitchFamily="34" charset="0"/>
              </a:rPr>
              <a:t>ossible Depravity</a:t>
            </a:r>
            <a:br>
              <a:rPr lang="en-US" dirty="0">
                <a:latin typeface="AvenirNext LT Pro Bold" panose="020B0804020202020204" pitchFamily="34" charset="0"/>
              </a:rPr>
            </a:br>
            <a:r>
              <a:rPr lang="en-US" dirty="0">
                <a:latin typeface="AvenirNext LT Pro Bold" panose="020B0804020202020204" pitchFamily="34" charset="0"/>
              </a:rPr>
              <a:t>Escapable Grace</a:t>
            </a:r>
            <a:br>
              <a:rPr lang="en-US" dirty="0">
                <a:latin typeface="AvenirNext LT Pro Bold" panose="020B0804020202020204" pitchFamily="34" charset="0"/>
              </a:rPr>
            </a:br>
            <a:r>
              <a:rPr lang="en-US" dirty="0">
                <a:latin typeface="AvenirNext LT Pro Bold" panose="020B0804020202020204" pitchFamily="34" charset="0"/>
              </a:rPr>
              <a:t>A</a:t>
            </a:r>
            <a:r>
              <a:rPr lang="en-US" dirty="0">
                <a:latin typeface="AvenirNext LT Pro Regular" panose="020B0504020202020204" pitchFamily="34" charset="0"/>
              </a:rPr>
              <a:t>tonement For All</a:t>
            </a:r>
            <a:br>
              <a:rPr lang="en-US" dirty="0">
                <a:latin typeface="AvenirNext LT Pro Bold" panose="020B0804020202020204" pitchFamily="34" charset="0"/>
              </a:rPr>
            </a:br>
            <a:r>
              <a:rPr lang="en-US" dirty="0">
                <a:latin typeface="AvenirNext LT Pro Bold" panose="020B0804020202020204" pitchFamily="34" charset="0"/>
              </a:rPr>
              <a:t>C</a:t>
            </a:r>
            <a:r>
              <a:rPr lang="en-US" dirty="0">
                <a:latin typeface="AvenirNext LT Pro Regular" panose="020B0504020202020204" pitchFamily="34" charset="0"/>
              </a:rPr>
              <a:t>onditional Election</a:t>
            </a:r>
            <a:br>
              <a:rPr lang="en-US" dirty="0">
                <a:latin typeface="AvenirNext LT Pro Bold" panose="020B0804020202020204" pitchFamily="34" charset="0"/>
              </a:rPr>
            </a:br>
            <a:r>
              <a:rPr lang="en-US" dirty="0">
                <a:latin typeface="AvenirNext LT Pro Bold" panose="020B0804020202020204" pitchFamily="34" charset="0"/>
              </a:rPr>
              <a:t>Endurance Of The Saints</a:t>
            </a:r>
            <a:endParaRPr lang="en-US" dirty="0">
              <a:latin typeface="AvenirNext LT Pro Regular" panose="020B0504020202020204" pitchFamily="34" charset="0"/>
            </a:endParaRPr>
          </a:p>
        </p:txBody>
      </p:sp>
    </p:spTree>
    <p:extLst>
      <p:ext uri="{BB962C8B-B14F-4D97-AF65-F5344CB8AC3E}">
        <p14:creationId xmlns:p14="http://schemas.microsoft.com/office/powerpoint/2010/main" val="682759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440" y="1"/>
            <a:ext cx="10434319" cy="6543039"/>
          </a:xfrm>
        </p:spPr>
        <p:txBody>
          <a:bodyPr>
            <a:noAutofit/>
          </a:bodyPr>
          <a:lstStyle/>
          <a:p>
            <a:pPr algn="l">
              <a:lnSpc>
                <a:spcPct val="150000"/>
              </a:lnSpc>
            </a:pPr>
            <a:r>
              <a:rPr lang="en-US" dirty="0">
                <a:latin typeface="AvenirNext LT Pro Bold" panose="020B0804020202020204" pitchFamily="34" charset="0"/>
              </a:rPr>
              <a:t>F</a:t>
            </a:r>
            <a:r>
              <a:rPr lang="en-US" dirty="0">
                <a:latin typeface="AvenirNext LT Pro Regular" panose="020B0504020202020204" pitchFamily="34" charset="0"/>
              </a:rPr>
              <a:t>reed by Grace</a:t>
            </a:r>
            <a:br>
              <a:rPr lang="en-US" dirty="0">
                <a:latin typeface="AvenirNext LT Pro Bold" panose="020B0804020202020204" pitchFamily="34" charset="0"/>
              </a:rPr>
            </a:br>
            <a:r>
              <a:rPr lang="en-US" dirty="0">
                <a:latin typeface="AvenirNext LT Pro Bold" panose="020B0804020202020204" pitchFamily="34" charset="0"/>
              </a:rPr>
              <a:t>A</a:t>
            </a:r>
            <a:r>
              <a:rPr lang="en-US" dirty="0">
                <a:latin typeface="AvenirNext LT Pro Regular" panose="020B0504020202020204" pitchFamily="34" charset="0"/>
              </a:rPr>
              <a:t>tonement for All</a:t>
            </a:r>
            <a:br>
              <a:rPr lang="en-US" dirty="0">
                <a:latin typeface="AvenirNext LT Pro Bold" panose="020B0804020202020204" pitchFamily="34" charset="0"/>
              </a:rPr>
            </a:br>
            <a:r>
              <a:rPr lang="en-US" dirty="0">
                <a:latin typeface="AvenirNext LT Pro Bold" panose="020B0804020202020204" pitchFamily="34" charset="0"/>
              </a:rPr>
              <a:t>C</a:t>
            </a:r>
            <a:r>
              <a:rPr lang="en-US" dirty="0">
                <a:latin typeface="AvenirNext LT Pro Regular" panose="020B0504020202020204" pitchFamily="34" charset="0"/>
              </a:rPr>
              <a:t>onditional Election</a:t>
            </a:r>
            <a:br>
              <a:rPr lang="en-US" dirty="0">
                <a:latin typeface="AvenirNext LT Pro Bold" panose="020B0804020202020204" pitchFamily="34" charset="0"/>
              </a:rPr>
            </a:br>
            <a:r>
              <a:rPr lang="en-US" dirty="0">
                <a:latin typeface="AvenirNext LT Pro Bold" panose="020B0804020202020204" pitchFamily="34" charset="0"/>
              </a:rPr>
              <a:t>T</a:t>
            </a:r>
            <a:r>
              <a:rPr lang="en-US" dirty="0">
                <a:latin typeface="AvenirNext LT Pro Regular" panose="020B0504020202020204" pitchFamily="34" charset="0"/>
              </a:rPr>
              <a:t>otal Depravity</a:t>
            </a:r>
            <a:br>
              <a:rPr lang="en-US" dirty="0">
                <a:latin typeface="AvenirNext LT Pro Bold" panose="020B0804020202020204" pitchFamily="34" charset="0"/>
              </a:rPr>
            </a:br>
            <a:r>
              <a:rPr lang="en-US" dirty="0">
                <a:latin typeface="AvenirNext LT Pro Bold" panose="020B0804020202020204" pitchFamily="34" charset="0"/>
              </a:rPr>
              <a:t>S</a:t>
            </a:r>
            <a:r>
              <a:rPr lang="en-US" dirty="0">
                <a:latin typeface="AvenirNext LT Pro Regular" panose="020B0504020202020204" pitchFamily="34" charset="0"/>
              </a:rPr>
              <a:t>ecurity in Christ</a:t>
            </a:r>
          </a:p>
        </p:txBody>
      </p:sp>
    </p:spTree>
    <p:extLst>
      <p:ext uri="{BB962C8B-B14F-4D97-AF65-F5344CB8AC3E}">
        <p14:creationId xmlns:p14="http://schemas.microsoft.com/office/powerpoint/2010/main" val="1142784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rmAutofit/>
          </a:bodyPr>
          <a:lstStyle/>
          <a:p>
            <a:pPr marL="742950" indent="-742950" algn="l">
              <a:lnSpc>
                <a:spcPct val="200000"/>
              </a:lnSpc>
              <a:buFont typeface="+mj-lt"/>
              <a:buAutoNum type="arabicPeriod"/>
            </a:pPr>
            <a:r>
              <a:rPr lang="en-US" sz="4400" dirty="0">
                <a:latin typeface="AvenirNext LT Pro Regular" panose="020B0504020202020204" pitchFamily="34" charset="0"/>
              </a:rPr>
              <a:t>We CAN Resist God’s Grace</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Acts 7:51</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2 Tim. 3:8, 16-17, 4:14-15</a:t>
            </a:r>
          </a:p>
        </p:txBody>
      </p:sp>
      <p:sp>
        <p:nvSpPr>
          <p:cNvPr id="4" name="TextBox 3">
            <a:extLst>
              <a:ext uri="{FF2B5EF4-FFF2-40B4-BE49-F238E27FC236}">
                <a16:creationId xmlns:a16="http://schemas.microsoft.com/office/drawing/2014/main" id="{D1E77692-0328-BAB9-52A7-20BD54D2117B}"/>
              </a:ext>
            </a:extLst>
          </p:cNvPr>
          <p:cNvSpPr txBox="1"/>
          <p:nvPr/>
        </p:nvSpPr>
        <p:spPr>
          <a:xfrm>
            <a:off x="1785620" y="274320"/>
            <a:ext cx="86207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DOCTRINE OF THE BIBLE</a:t>
            </a:r>
          </a:p>
        </p:txBody>
      </p:sp>
    </p:spTree>
    <p:extLst>
      <p:ext uri="{BB962C8B-B14F-4D97-AF65-F5344CB8AC3E}">
        <p14:creationId xmlns:p14="http://schemas.microsoft.com/office/powerpoint/2010/main" val="13226898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rmAutofit/>
          </a:bodyPr>
          <a:lstStyle/>
          <a:p>
            <a:pPr marL="742950" indent="-742950" algn="l">
              <a:lnSpc>
                <a:spcPct val="200000"/>
              </a:lnSpc>
              <a:buFont typeface="+mj-lt"/>
              <a:buAutoNum type="arabicPeriod"/>
            </a:pPr>
            <a:r>
              <a:rPr lang="en-US" sz="4400" dirty="0">
                <a:latin typeface="AvenirNext LT Pro Regular" panose="020B0504020202020204" pitchFamily="34" charset="0"/>
              </a:rPr>
              <a:t>We CAN Resist God’s Grace</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Judas – Jn. 6:70, 15:16</a:t>
            </a:r>
          </a:p>
          <a:p>
            <a:pPr marL="571500" indent="-571500">
              <a:lnSpc>
                <a:spcPct val="150000"/>
              </a:lnSpc>
              <a:buFont typeface="Wingdings" panose="05000000000000000000" pitchFamily="2" charset="2"/>
              <a:buChar char="Ø"/>
            </a:pPr>
            <a:r>
              <a:rPr lang="en-US" sz="4400" dirty="0">
                <a:latin typeface="AvenirNext LT Pro Regular" panose="020B0504020202020204" pitchFamily="34" charset="0"/>
              </a:rPr>
              <a:t>Matt. 26:14-16, Jn. 13:2</a:t>
            </a:r>
          </a:p>
        </p:txBody>
      </p:sp>
      <p:sp>
        <p:nvSpPr>
          <p:cNvPr id="4" name="TextBox 3">
            <a:extLst>
              <a:ext uri="{FF2B5EF4-FFF2-40B4-BE49-F238E27FC236}">
                <a16:creationId xmlns:a16="http://schemas.microsoft.com/office/drawing/2014/main" id="{D1E77692-0328-BAB9-52A7-20BD54D2117B}"/>
              </a:ext>
            </a:extLst>
          </p:cNvPr>
          <p:cNvSpPr txBox="1"/>
          <p:nvPr/>
        </p:nvSpPr>
        <p:spPr>
          <a:xfrm>
            <a:off x="1785620" y="274320"/>
            <a:ext cx="86207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DOCTRINE OF THE BIBLE</a:t>
            </a:r>
          </a:p>
        </p:txBody>
      </p:sp>
    </p:spTree>
    <p:extLst>
      <p:ext uri="{BB962C8B-B14F-4D97-AF65-F5344CB8AC3E}">
        <p14:creationId xmlns:p14="http://schemas.microsoft.com/office/powerpoint/2010/main" val="8583997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Autofit/>
          </a:bodyPr>
          <a:lstStyle/>
          <a:p>
            <a:pPr marL="742950" indent="-742950" algn="l">
              <a:lnSpc>
                <a:spcPct val="200000"/>
              </a:lnSpc>
              <a:buFont typeface="+mj-lt"/>
              <a:buAutoNum type="arabicPeriod" startAt="2"/>
            </a:pPr>
            <a:r>
              <a:rPr lang="en-US" sz="4400" dirty="0">
                <a:latin typeface="AvenirNext LT Pro Regular" panose="020B0504020202020204" pitchFamily="34" charset="0"/>
              </a:rPr>
              <a:t>We CAN Fall From God’s Grace</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Gal. 5:4</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Heb. 2:1, 3, 6:3-5, 10:26-29</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2 Pet. 2:20-22, Rev. 1:5</a:t>
            </a:r>
          </a:p>
        </p:txBody>
      </p:sp>
      <p:sp>
        <p:nvSpPr>
          <p:cNvPr id="4" name="TextBox 3">
            <a:extLst>
              <a:ext uri="{FF2B5EF4-FFF2-40B4-BE49-F238E27FC236}">
                <a16:creationId xmlns:a16="http://schemas.microsoft.com/office/drawing/2014/main" id="{D1E77692-0328-BAB9-52A7-20BD54D2117B}"/>
              </a:ext>
            </a:extLst>
          </p:cNvPr>
          <p:cNvSpPr txBox="1"/>
          <p:nvPr/>
        </p:nvSpPr>
        <p:spPr>
          <a:xfrm>
            <a:off x="1785620" y="274320"/>
            <a:ext cx="86207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DOCTRINE OF THE BIBLE</a:t>
            </a:r>
          </a:p>
        </p:txBody>
      </p:sp>
    </p:spTree>
    <p:extLst>
      <p:ext uri="{BB962C8B-B14F-4D97-AF65-F5344CB8AC3E}">
        <p14:creationId xmlns:p14="http://schemas.microsoft.com/office/powerpoint/2010/main" val="3023053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95E288E5-207C-8329-2396-4FF0739DEF5E}"/>
              </a:ext>
            </a:extLst>
          </p:cNvPr>
          <p:cNvSpPr>
            <a:spLocks noGrp="1" noChangeArrowheads="1"/>
          </p:cNvSpPr>
          <p:nvPr>
            <p:ph type="ctrTitle"/>
          </p:nvPr>
        </p:nvSpPr>
        <p:spPr>
          <a:xfrm>
            <a:off x="1600200" y="152400"/>
            <a:ext cx="4038600" cy="228600"/>
          </a:xfrm>
        </p:spPr>
        <p:txBody>
          <a:bodyPr anchor="ctr"/>
          <a:lstStyle/>
          <a:p>
            <a:r>
              <a:rPr lang="en-US" altLang="en-US" sz="1800"/>
              <a:t>C-1 Just Over in the Glory Land</a:t>
            </a:r>
            <a:endParaRPr lang="en-US" altLang="en-US" sz="4400"/>
          </a:p>
        </p:txBody>
      </p:sp>
      <p:pic>
        <p:nvPicPr>
          <p:cNvPr id="215043" name="Picture 3">
            <a:extLst>
              <a:ext uri="{FF2B5EF4-FFF2-40B4-BE49-F238E27FC236}">
                <a16:creationId xmlns:a16="http://schemas.microsoft.com/office/drawing/2014/main" id="{9D6A29EC-0694-66FD-0CDB-AC3D3608D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15044" name="Text Box 4">
            <a:extLst>
              <a:ext uri="{FF2B5EF4-FFF2-40B4-BE49-F238E27FC236}">
                <a16:creationId xmlns:a16="http://schemas.microsoft.com/office/drawing/2014/main" id="{E7604A74-0D7D-F3E5-8F08-A710C689AA6C}"/>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5045" name="Text Box 5">
            <a:extLst>
              <a:ext uri="{FF2B5EF4-FFF2-40B4-BE49-F238E27FC236}">
                <a16:creationId xmlns:a16="http://schemas.microsoft.com/office/drawing/2014/main" id="{3D380063-A2CD-70E1-43D5-BF893807744A}"/>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Autofit/>
          </a:bodyPr>
          <a:lstStyle/>
          <a:p>
            <a:pPr marL="742950" indent="-742950" algn="l">
              <a:lnSpc>
                <a:spcPct val="200000"/>
              </a:lnSpc>
              <a:buFont typeface="+mj-lt"/>
              <a:buAutoNum type="arabicPeriod" startAt="3"/>
            </a:pPr>
            <a:r>
              <a:rPr lang="en-US" sz="4400" dirty="0">
                <a:latin typeface="AvenirNext LT Pro Regular" panose="020B0504020202020204" pitchFamily="34" charset="0"/>
              </a:rPr>
              <a:t>We Must Be Transformed By Christ</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Rom. 12:1-2</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Col. 3:1-15</a:t>
            </a:r>
          </a:p>
          <a:p>
            <a:pPr marL="1790670" lvl="1" indent="-571500">
              <a:lnSpc>
                <a:spcPct val="150000"/>
              </a:lnSpc>
              <a:buFont typeface="Arial" panose="020B0604020202020204" pitchFamily="34" charset="0"/>
              <a:buChar char="•"/>
            </a:pPr>
            <a:endParaRPr lang="en-US" sz="4400" dirty="0">
              <a:latin typeface="AvenirNext LT Pro Regular" panose="020B0504020202020204" pitchFamily="34" charset="0"/>
            </a:endParaRPr>
          </a:p>
        </p:txBody>
      </p:sp>
      <p:sp>
        <p:nvSpPr>
          <p:cNvPr id="4" name="TextBox 3">
            <a:extLst>
              <a:ext uri="{FF2B5EF4-FFF2-40B4-BE49-F238E27FC236}">
                <a16:creationId xmlns:a16="http://schemas.microsoft.com/office/drawing/2014/main" id="{D1E77692-0328-BAB9-52A7-20BD54D2117B}"/>
              </a:ext>
            </a:extLst>
          </p:cNvPr>
          <p:cNvSpPr txBox="1"/>
          <p:nvPr/>
        </p:nvSpPr>
        <p:spPr>
          <a:xfrm>
            <a:off x="1785620" y="274320"/>
            <a:ext cx="86207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DOCTRINE OF THE BIBLE</a:t>
            </a:r>
          </a:p>
        </p:txBody>
      </p:sp>
    </p:spTree>
    <p:extLst>
      <p:ext uri="{BB962C8B-B14F-4D97-AF65-F5344CB8AC3E}">
        <p14:creationId xmlns:p14="http://schemas.microsoft.com/office/powerpoint/2010/main" val="6587199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440" y="1"/>
            <a:ext cx="10434319" cy="6543039"/>
          </a:xfrm>
        </p:spPr>
        <p:txBody>
          <a:bodyPr>
            <a:noAutofit/>
          </a:bodyPr>
          <a:lstStyle/>
          <a:p>
            <a:pPr algn="l">
              <a:lnSpc>
                <a:spcPct val="150000"/>
              </a:lnSpc>
            </a:pPr>
            <a:r>
              <a:rPr lang="en-US" dirty="0">
                <a:latin typeface="AvenirNext LT Pro Bold" panose="020B0804020202020204" pitchFamily="34" charset="0"/>
              </a:rPr>
              <a:t>P</a:t>
            </a:r>
            <a:r>
              <a:rPr lang="en-US" dirty="0">
                <a:latin typeface="AvenirNext LT Pro Regular" panose="020B0504020202020204" pitchFamily="34" charset="0"/>
              </a:rPr>
              <a:t>ossible Depravity</a:t>
            </a:r>
            <a:br>
              <a:rPr lang="en-US" dirty="0">
                <a:latin typeface="AvenirNext LT Pro Bold" panose="020B0804020202020204" pitchFamily="34" charset="0"/>
              </a:rPr>
            </a:br>
            <a:r>
              <a:rPr lang="en-US" dirty="0">
                <a:latin typeface="AvenirNext LT Pro Bold" panose="020B0804020202020204" pitchFamily="34" charset="0"/>
              </a:rPr>
              <a:t>E</a:t>
            </a:r>
            <a:r>
              <a:rPr lang="en-US" dirty="0">
                <a:latin typeface="AvenirNext LT Pro Regular" panose="020B0504020202020204" pitchFamily="34" charset="0"/>
              </a:rPr>
              <a:t>scapable Grace</a:t>
            </a:r>
            <a:br>
              <a:rPr lang="en-US" dirty="0">
                <a:latin typeface="AvenirNext LT Pro Bold" panose="020B0804020202020204" pitchFamily="34" charset="0"/>
              </a:rPr>
            </a:br>
            <a:r>
              <a:rPr lang="en-US" dirty="0">
                <a:latin typeface="AvenirNext LT Pro Bold" panose="020B0804020202020204" pitchFamily="34" charset="0"/>
              </a:rPr>
              <a:t>A</a:t>
            </a:r>
            <a:r>
              <a:rPr lang="en-US" dirty="0">
                <a:latin typeface="AvenirNext LT Pro Regular" panose="020B0504020202020204" pitchFamily="34" charset="0"/>
              </a:rPr>
              <a:t>tonement For All</a:t>
            </a:r>
            <a:br>
              <a:rPr lang="en-US" dirty="0">
                <a:latin typeface="AvenirNext LT Pro Bold" panose="020B0804020202020204" pitchFamily="34" charset="0"/>
              </a:rPr>
            </a:br>
            <a:r>
              <a:rPr lang="en-US" dirty="0">
                <a:latin typeface="AvenirNext LT Pro Bold" panose="020B0804020202020204" pitchFamily="34" charset="0"/>
              </a:rPr>
              <a:t>C</a:t>
            </a:r>
            <a:r>
              <a:rPr lang="en-US" dirty="0">
                <a:latin typeface="AvenirNext LT Pro Regular" panose="020B0504020202020204" pitchFamily="34" charset="0"/>
              </a:rPr>
              <a:t>onditional Election</a:t>
            </a:r>
            <a:br>
              <a:rPr lang="en-US" dirty="0">
                <a:latin typeface="AvenirNext LT Pro Bold" panose="020B0804020202020204" pitchFamily="34" charset="0"/>
              </a:rPr>
            </a:br>
            <a:r>
              <a:rPr lang="en-US" dirty="0">
                <a:latin typeface="AvenirNext LT Pro Bold" panose="020B0804020202020204" pitchFamily="34" charset="0"/>
              </a:rPr>
              <a:t>E</a:t>
            </a:r>
            <a:r>
              <a:rPr lang="en-US" dirty="0">
                <a:latin typeface="AvenirNext LT Pro Regular" panose="020B0504020202020204" pitchFamily="34" charset="0"/>
              </a:rPr>
              <a:t>ndurance Of The Saints</a:t>
            </a:r>
          </a:p>
        </p:txBody>
      </p:sp>
    </p:spTree>
    <p:extLst>
      <p:ext uri="{BB962C8B-B14F-4D97-AF65-F5344CB8AC3E}">
        <p14:creationId xmlns:p14="http://schemas.microsoft.com/office/powerpoint/2010/main" val="1704513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ctr">
            <a:normAutofit/>
          </a:bodyPr>
          <a:lstStyle/>
          <a:p>
            <a:r>
              <a:rPr lang="en-US" sz="6000" b="1" dirty="0">
                <a:latin typeface="AvenirNext LT Pro Regular" panose="020B0504020202020204" pitchFamily="34" charset="0"/>
              </a:rPr>
              <a:t>Have You </a:t>
            </a:r>
            <a:r>
              <a:rPr lang="en-US" sz="6000" b="1" dirty="0">
                <a:latin typeface="AvenirNext LT Pro Bold" panose="020B0804020202020204" pitchFamily="34" charset="0"/>
              </a:rPr>
              <a:t>RECEIVED</a:t>
            </a:r>
            <a:endParaRPr lang="en-US" sz="6000" b="1" dirty="0">
              <a:latin typeface="AvenirNext LT Pro Regular" panose="020B0504020202020204" pitchFamily="34" charset="0"/>
            </a:endParaRPr>
          </a:p>
          <a:p>
            <a:r>
              <a:rPr lang="en-US" sz="6000" b="1" dirty="0">
                <a:latin typeface="AvenirNext LT Pro Regular" panose="020B0504020202020204" pitchFamily="34" charset="0"/>
              </a:rPr>
              <a:t>God’s </a:t>
            </a:r>
            <a:r>
              <a:rPr lang="en-US" sz="6000" b="1" dirty="0">
                <a:solidFill>
                  <a:srgbClr val="FFC000"/>
                </a:solidFill>
                <a:latin typeface="AvenirNext LT Pro Bold" panose="020B0804020202020204" pitchFamily="34" charset="0"/>
              </a:rPr>
              <a:t>GRACE</a:t>
            </a:r>
            <a:r>
              <a:rPr lang="en-US" sz="6000" b="1" dirty="0">
                <a:latin typeface="AvenirNext LT Pro Regular" panose="020B0504020202020204" pitchFamily="34" charset="0"/>
              </a:rPr>
              <a:t>?</a:t>
            </a:r>
          </a:p>
        </p:txBody>
      </p:sp>
    </p:spTree>
    <p:extLst>
      <p:ext uri="{BB962C8B-B14F-4D97-AF65-F5344CB8AC3E}">
        <p14:creationId xmlns:p14="http://schemas.microsoft.com/office/powerpoint/2010/main" val="2938935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Jesus Is Tenderly Calling</a:t>
            </a:r>
          </a:p>
          <a:p>
            <a:pPr>
              <a:lnSpc>
                <a:spcPct val="150000"/>
              </a:lnSpc>
            </a:pPr>
            <a:r>
              <a:rPr lang="en-US" sz="5400" dirty="0">
                <a:latin typeface="Gobold" panose="02000500000000000000" pitchFamily="2" charset="0"/>
              </a:rPr>
              <a:t>#947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E2A9E31-BC2D-C106-41EA-7C86F2A62554}"/>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Jesus is Tenderly Calling</a:t>
            </a:r>
            <a:endParaRPr lang="en-US"/>
          </a:p>
        </p:txBody>
      </p:sp>
      <p:pic>
        <p:nvPicPr>
          <p:cNvPr id="2" name="Picture 46" descr="Jesus is Tenderly Call-pp">
            <a:extLst>
              <a:ext uri="{FF2B5EF4-FFF2-40B4-BE49-F238E27FC236}">
                <a16:creationId xmlns:a16="http://schemas.microsoft.com/office/drawing/2014/main" id="{AC353A8F-F347-92F9-3C8D-C0B9FBE57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D29F7DA-BB1F-C39D-5501-E5D09E741DF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380F143D-2118-B12D-2627-6BEFC809F388}"/>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B4EDC58-18F3-FE51-B6E2-ACF8438D45C0}"/>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Jesus is Tenderly Calling</a:t>
            </a:r>
            <a:endParaRPr lang="en-US"/>
          </a:p>
        </p:txBody>
      </p:sp>
      <p:pic>
        <p:nvPicPr>
          <p:cNvPr id="3074" name="Picture 3" descr="Jesus is Tenderly Call-pp">
            <a:extLst>
              <a:ext uri="{FF2B5EF4-FFF2-40B4-BE49-F238E27FC236}">
                <a16:creationId xmlns:a16="http://schemas.microsoft.com/office/drawing/2014/main" id="{3881F685-5446-4C44-B5B8-4C18D7E07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4FBF2F9B-4954-5ED9-5DE9-E2EFBF96510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48A1871D-5F85-291B-C91A-BC904A5112A8}"/>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7CB08DE-76B7-C76B-613F-0756B60B29EC}"/>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Jesus is Tenderly Calling</a:t>
            </a:r>
            <a:endParaRPr lang="en-US"/>
          </a:p>
        </p:txBody>
      </p:sp>
      <p:pic>
        <p:nvPicPr>
          <p:cNvPr id="4098" name="Picture 3" descr="Jesus is Tenderly Call-pp">
            <a:extLst>
              <a:ext uri="{FF2B5EF4-FFF2-40B4-BE49-F238E27FC236}">
                <a16:creationId xmlns:a16="http://schemas.microsoft.com/office/drawing/2014/main" id="{F49ADF91-CCB0-8F11-67A2-2AD5CCC33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F54F8877-BF78-B323-9B3D-B6F6B00D5B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0A0E8DC8-D0FB-8C8F-877D-566AA5B1C6DE}"/>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FD4C42DF-7032-397C-EC81-552B9AF55171}"/>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Jesus is Tenderly Calling</a:t>
            </a:r>
            <a:endParaRPr lang="en-US"/>
          </a:p>
        </p:txBody>
      </p:sp>
      <p:pic>
        <p:nvPicPr>
          <p:cNvPr id="5122" name="Picture 3" descr="Jesus is Tenderly Call-pp">
            <a:extLst>
              <a:ext uri="{FF2B5EF4-FFF2-40B4-BE49-F238E27FC236}">
                <a16:creationId xmlns:a16="http://schemas.microsoft.com/office/drawing/2014/main" id="{7E8F083B-CAF4-AFD9-4ADB-11841578D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9966A372-292E-FC87-FD82-0AE2837AC8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4A4E48FA-D1F0-06D4-32B2-A858475B3548}"/>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509F8425-0948-65E6-2762-4E063FE9A147}"/>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Jesus is Tenderly Calling</a:t>
            </a:r>
            <a:endParaRPr lang="en-US"/>
          </a:p>
        </p:txBody>
      </p:sp>
      <p:pic>
        <p:nvPicPr>
          <p:cNvPr id="6146" name="Picture 3" descr="Jesus is Tenderly Call-pp">
            <a:extLst>
              <a:ext uri="{FF2B5EF4-FFF2-40B4-BE49-F238E27FC236}">
                <a16:creationId xmlns:a16="http://schemas.microsoft.com/office/drawing/2014/main" id="{DDE629C6-38FB-7362-3B76-84AF13933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3EF02BE0-1B05-4E54-E63C-E9B7B614CF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84DF3D84-3FBA-DC6D-DAC4-D2A7A535BB4E}"/>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68263C6-3C9C-A0E6-5C28-7825D27FB288}"/>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Jesus is Tenderly Calling</a:t>
            </a:r>
            <a:endParaRPr lang="en-US"/>
          </a:p>
        </p:txBody>
      </p:sp>
      <p:pic>
        <p:nvPicPr>
          <p:cNvPr id="7170" name="Picture 3" descr="Jesus is Tenderly Call-pp">
            <a:extLst>
              <a:ext uri="{FF2B5EF4-FFF2-40B4-BE49-F238E27FC236}">
                <a16:creationId xmlns:a16="http://schemas.microsoft.com/office/drawing/2014/main" id="{DB570CE0-6591-792B-897D-226D028E0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8DFDDBC2-5659-27A5-B63D-42AD216F3CA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AC1B82D-52BA-64E3-215C-34AD7FEF34C2}"/>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B5F363E3-B463-C95B-9620-E175EE3196F9}"/>
              </a:ext>
            </a:extLst>
          </p:cNvPr>
          <p:cNvSpPr>
            <a:spLocks noGrp="1" noChangeArrowheads="1"/>
          </p:cNvSpPr>
          <p:nvPr>
            <p:ph type="ctrTitle"/>
          </p:nvPr>
        </p:nvSpPr>
        <p:spPr>
          <a:xfrm>
            <a:off x="1600200" y="152400"/>
            <a:ext cx="4038600" cy="228600"/>
          </a:xfrm>
        </p:spPr>
        <p:txBody>
          <a:bodyPr anchor="ctr"/>
          <a:lstStyle/>
          <a:p>
            <a:r>
              <a:rPr lang="en-US" altLang="en-US" sz="1800"/>
              <a:t>C-2 Just Over in the Glory Land</a:t>
            </a:r>
            <a:endParaRPr lang="en-US" altLang="en-US" sz="4400"/>
          </a:p>
        </p:txBody>
      </p:sp>
      <p:pic>
        <p:nvPicPr>
          <p:cNvPr id="216067" name="Picture 3">
            <a:extLst>
              <a:ext uri="{FF2B5EF4-FFF2-40B4-BE49-F238E27FC236}">
                <a16:creationId xmlns:a16="http://schemas.microsoft.com/office/drawing/2014/main" id="{FC61992E-EAED-D21B-0947-96784E7C6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a:extLst>
              <a:ext uri="{FF2B5EF4-FFF2-40B4-BE49-F238E27FC236}">
                <a16:creationId xmlns:a16="http://schemas.microsoft.com/office/drawing/2014/main" id="{3907DF29-11B2-7AF0-48C9-B58E4F03A908}"/>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6069" name="Text Box 5">
            <a:extLst>
              <a:ext uri="{FF2B5EF4-FFF2-40B4-BE49-F238E27FC236}">
                <a16:creationId xmlns:a16="http://schemas.microsoft.com/office/drawing/2014/main" id="{47347A11-1307-6871-2EE5-14F3594EE483}"/>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ＭＳ Ｐゴシック" panose="020B0600070205080204" pitchFamily="34"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F60E4B7-B9BC-061E-68C7-84FA9053BA9F}"/>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Jesus is Tenderly Calling</a:t>
            </a:r>
            <a:endParaRPr lang="en-US"/>
          </a:p>
        </p:txBody>
      </p:sp>
      <p:pic>
        <p:nvPicPr>
          <p:cNvPr id="8194" name="Picture 3" descr="Jesus is Tenderly Call-pp">
            <a:extLst>
              <a:ext uri="{FF2B5EF4-FFF2-40B4-BE49-F238E27FC236}">
                <a16:creationId xmlns:a16="http://schemas.microsoft.com/office/drawing/2014/main" id="{B676F97F-4889-D3E3-89C8-A94E2C73A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CC2F72FA-8DA9-AFE5-86A9-8C9379D320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B8CB0399-0DAC-1F83-6B7A-821F2162A577}"/>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2137DD07-842A-9604-353A-57C260C8EDF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Jesus is Tenderly Calling</a:t>
            </a:r>
            <a:endParaRPr lang="en-US"/>
          </a:p>
        </p:txBody>
      </p:sp>
      <p:pic>
        <p:nvPicPr>
          <p:cNvPr id="9218" name="Picture 3" descr="Jesus is Tenderly Call-pp">
            <a:extLst>
              <a:ext uri="{FF2B5EF4-FFF2-40B4-BE49-F238E27FC236}">
                <a16:creationId xmlns:a16="http://schemas.microsoft.com/office/drawing/2014/main" id="{ACAE3811-BDF3-878C-5B7E-8DAA9CBAF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E43BA414-96AD-9296-4F54-EE786C6AAD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837F380D-C1DC-1427-2091-C475C770FD37}"/>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D9ACCF3-82F7-9824-B042-EAD20EAA9999}"/>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Jesus is Tenderly Calling</a:t>
            </a:r>
            <a:endParaRPr lang="en-US"/>
          </a:p>
        </p:txBody>
      </p:sp>
      <p:pic>
        <p:nvPicPr>
          <p:cNvPr id="10242" name="Picture 3" descr="Jesus is Tenderly Call-pp">
            <a:extLst>
              <a:ext uri="{FF2B5EF4-FFF2-40B4-BE49-F238E27FC236}">
                <a16:creationId xmlns:a16="http://schemas.microsoft.com/office/drawing/2014/main" id="{450786AC-74AF-5C58-486D-D570B8EC7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C97713A7-7E20-C3A1-163E-7211A5852A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A4127011-9FCA-BD88-3898-D9A889FFBC0F}"/>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3550FFFD-52F9-2DE4-9D03-EEA21066B1BC}"/>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Jesus is Tenderly Calling</a:t>
            </a:r>
            <a:endParaRPr lang="en-US"/>
          </a:p>
        </p:txBody>
      </p:sp>
      <p:pic>
        <p:nvPicPr>
          <p:cNvPr id="11266" name="Picture 3" descr="Jesus is Tenderly Call-pp">
            <a:extLst>
              <a:ext uri="{FF2B5EF4-FFF2-40B4-BE49-F238E27FC236}">
                <a16:creationId xmlns:a16="http://schemas.microsoft.com/office/drawing/2014/main" id="{73EADACC-F9A8-76CF-125C-9A9115171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8FD1A56B-7C6C-BA68-972C-FE79223C0B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D907EADA-2830-90E2-51BC-107CAC281325}"/>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FDD45DFD-2E0C-7CC7-2FA1-ABBE614BA5E5}"/>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Jesus is Tenderly Calling</a:t>
            </a:r>
            <a:endParaRPr lang="en-US"/>
          </a:p>
        </p:txBody>
      </p:sp>
      <p:pic>
        <p:nvPicPr>
          <p:cNvPr id="12290" name="Picture 3" descr="Jesus is Tenderly Call-pp">
            <a:extLst>
              <a:ext uri="{FF2B5EF4-FFF2-40B4-BE49-F238E27FC236}">
                <a16:creationId xmlns:a16="http://schemas.microsoft.com/office/drawing/2014/main" id="{77ECA1E4-625F-519A-772D-2F2429736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F501A2DE-69EF-9F8B-EE69-B601FB4A9B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B103DC42-F158-6959-8DEF-BADF3FD3FA29}"/>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41769838-DF28-8BB7-6685-5F01F5825810}"/>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Jesus is Tenderly Calling</a:t>
            </a:r>
            <a:endParaRPr lang="en-US"/>
          </a:p>
        </p:txBody>
      </p:sp>
      <p:pic>
        <p:nvPicPr>
          <p:cNvPr id="13314" name="Picture 3" descr="Jesus is Tenderly Call-pp">
            <a:extLst>
              <a:ext uri="{FF2B5EF4-FFF2-40B4-BE49-F238E27FC236}">
                <a16:creationId xmlns:a16="http://schemas.microsoft.com/office/drawing/2014/main" id="{C4E9F9FB-67EF-22A7-C3BB-FE2493F5D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6D5442D1-DF08-4041-6887-EF6B5BA06B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A43A5246-D15D-7121-B9BF-7C575413FF94}"/>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76721F88-EBFF-00F7-7F27-B9C188DC1C85}"/>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Jesus is Tenderly Calling</a:t>
            </a:r>
            <a:endParaRPr lang="en-US"/>
          </a:p>
        </p:txBody>
      </p:sp>
      <p:pic>
        <p:nvPicPr>
          <p:cNvPr id="14338" name="Picture 3" descr="Jesus is Tenderly Call-pp">
            <a:extLst>
              <a:ext uri="{FF2B5EF4-FFF2-40B4-BE49-F238E27FC236}">
                <a16:creationId xmlns:a16="http://schemas.microsoft.com/office/drawing/2014/main" id="{5CD17A85-94CC-974A-0230-CBE146D54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500044C5-8CB7-5288-A324-1C98E534BB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0B579C4C-E302-B289-2B5F-230508337FFA}"/>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D523F5F-61A4-4276-0EE4-6715A14AB205}"/>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Jesus is Tenderly Calling</a:t>
            </a:r>
            <a:endParaRPr lang="en-US"/>
          </a:p>
        </p:txBody>
      </p:sp>
      <p:pic>
        <p:nvPicPr>
          <p:cNvPr id="15362" name="Picture 3" descr="Jesus is Tenderly Call-pp">
            <a:extLst>
              <a:ext uri="{FF2B5EF4-FFF2-40B4-BE49-F238E27FC236}">
                <a16:creationId xmlns:a16="http://schemas.microsoft.com/office/drawing/2014/main" id="{095F0946-9B45-85F0-0E58-C3BBD9099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35AD8464-201F-A1C2-4F2C-80DD15C78E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20E3914D-E768-7AE7-4D9D-72E565D78D78}"/>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466E896-E6F5-E7D1-7062-CC0D337027F6}"/>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Jesus is Tenderly Calling</a:t>
            </a:r>
            <a:endParaRPr lang="en-US"/>
          </a:p>
        </p:txBody>
      </p:sp>
      <p:pic>
        <p:nvPicPr>
          <p:cNvPr id="16386" name="Picture 3" descr="Jesus is Tenderly Call-pp">
            <a:extLst>
              <a:ext uri="{FF2B5EF4-FFF2-40B4-BE49-F238E27FC236}">
                <a16:creationId xmlns:a16="http://schemas.microsoft.com/office/drawing/2014/main" id="{E5A6E083-5DDB-DAB9-2EBB-BF6090C12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9752507F-E6FD-35FF-AD9C-649FE37983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A81A6E71-8E19-86DC-6D80-25AD8ABC49C2}"/>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B5492D1F-12E6-6F3E-9222-92452CEC7BEF}"/>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Jesus is Tenderly Calling</a:t>
            </a:r>
            <a:endParaRPr lang="en-US"/>
          </a:p>
        </p:txBody>
      </p:sp>
      <p:pic>
        <p:nvPicPr>
          <p:cNvPr id="17410" name="Picture 3" descr="Jesus is Tenderly Call-pp">
            <a:extLst>
              <a:ext uri="{FF2B5EF4-FFF2-40B4-BE49-F238E27FC236}">
                <a16:creationId xmlns:a16="http://schemas.microsoft.com/office/drawing/2014/main" id="{A3B7C0D0-F71C-C277-BF2B-DA084817E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71DFD4E7-C921-1E38-5971-025D2FC4F3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947</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1C626CD9-652A-12D4-0BB4-04326957EFD8}"/>
              </a:ext>
            </a:extLst>
          </p:cNvPr>
          <p:cNvSpPr txBox="1">
            <a:spLocks noChangeArrowheads="1"/>
          </p:cNvSpPr>
          <p:nvPr/>
        </p:nvSpPr>
        <p:spPr bwMode="auto">
          <a:xfrm>
            <a:off x="101601" y="76201"/>
            <a:ext cx="4576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Tenderly Calling</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1267</TotalTime>
  <Words>2084</Words>
  <Application>Microsoft Office PowerPoint</Application>
  <PresentationFormat>Widescreen</PresentationFormat>
  <Paragraphs>335</Paragraphs>
  <Slides>117</Slides>
  <Notes>0</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117</vt:i4>
      </vt:variant>
    </vt:vector>
  </HeadingPairs>
  <TitlesOfParts>
    <vt:vector size="131" baseType="lpstr">
      <vt:lpstr>Times</vt:lpstr>
      <vt:lpstr>Tahoma</vt:lpstr>
      <vt:lpstr>Gobold</vt:lpstr>
      <vt:lpstr>Trebuchet MS</vt:lpstr>
      <vt:lpstr>Arial</vt:lpstr>
      <vt:lpstr>Wingdings</vt:lpstr>
      <vt:lpstr>AvenirNext LT Pro Regular</vt:lpstr>
      <vt:lpstr>Calibri</vt:lpstr>
      <vt:lpstr>AvenirNext LT Pro Bold</vt:lpstr>
      <vt:lpstr>ＭＳ Ｐゴシック</vt:lpstr>
      <vt:lpstr>1_Default</vt:lpstr>
      <vt:lpstr>Default</vt:lpstr>
      <vt:lpstr>Blank</vt:lpstr>
      <vt:lpstr>1_Blank</vt:lpstr>
      <vt:lpstr>1-1 Just Over in the Glory Land</vt:lpstr>
      <vt:lpstr>1-2 Just Over in the Glory Land</vt:lpstr>
      <vt:lpstr>C-1 Just Over in the Glory Land</vt:lpstr>
      <vt:lpstr>C-2 Just Over in the Glory Land</vt:lpstr>
      <vt:lpstr>C-3 Just Over in the Glory Land</vt:lpstr>
      <vt:lpstr>2-1 Just Over in the Glory Land</vt:lpstr>
      <vt:lpstr>2-2 Just Over in the Glory Land</vt:lpstr>
      <vt:lpstr>C-1 Just Over in the Glory Land</vt:lpstr>
      <vt:lpstr>C-2 Just Over in the Glory Land</vt:lpstr>
      <vt:lpstr>C-3 Just Over in the Glory Land</vt:lpstr>
      <vt:lpstr>4-1 Just Over in the Glory Land</vt:lpstr>
      <vt:lpstr>4-2 Just Over in the Glory Land</vt:lpstr>
      <vt:lpstr>C-1 Just Over in the Glory Land</vt:lpstr>
      <vt:lpstr>C-2 Just Over in the Glory Land</vt:lpstr>
      <vt:lpstr>C-3 Just Over in the Glory Land</vt:lpstr>
      <vt:lpstr>PowerPoint Presentation</vt:lpstr>
      <vt:lpstr>PowerPoint Presentation</vt:lpstr>
      <vt:lpstr>1-1 I Love to Tell the Story</vt:lpstr>
      <vt:lpstr>1-2 I Love to Tell the Story</vt:lpstr>
      <vt:lpstr>C-2 I Love to Tell the Story</vt:lpstr>
      <vt:lpstr>2-1 I Love to Tell the Story</vt:lpstr>
      <vt:lpstr>2-2 I Love to Tell the Story</vt:lpstr>
      <vt:lpstr>C-2 I Love to Tell the Story</vt:lpstr>
      <vt:lpstr>4-1 I Love to Tell the Story</vt:lpstr>
      <vt:lpstr>4-2 I Love to Tell the Story</vt:lpstr>
      <vt:lpstr>C-2 I Love to Tell the Story</vt:lpstr>
      <vt:lpstr>PowerPoint Presentation</vt:lpstr>
      <vt:lpstr>1-1 Sweet Hour of Prayer</vt:lpstr>
      <vt:lpstr>1-2 Sweet Hour of Prayer</vt:lpstr>
      <vt:lpstr>1-3 Sweet Hour of Prayer</vt:lpstr>
      <vt:lpstr>1-4 Sweet Hour of Prayer</vt:lpstr>
      <vt:lpstr>2-1 Sweet Hour of Prayer</vt:lpstr>
      <vt:lpstr>2-2 Sweet Hour of Prayer</vt:lpstr>
      <vt:lpstr>2-3 Sweet Hour of Prayer</vt:lpstr>
      <vt:lpstr>2-4 Sweet Hour of Prayer</vt:lpstr>
      <vt:lpstr>3-1 Sweet Hour of Prayer</vt:lpstr>
      <vt:lpstr>3-2 Sweet Hour of Prayer</vt:lpstr>
      <vt:lpstr>3-3 Sweet Hour of Prayer</vt:lpstr>
      <vt:lpstr>3-4 Sweet Hour of Prayer</vt:lpstr>
      <vt:lpstr>PowerPoint Presentation</vt:lpstr>
      <vt:lpstr>PowerPoint Presentation</vt:lpstr>
      <vt:lpstr>1-1 ‘Tis so Sweet To Trust in Jesus</vt:lpstr>
      <vt:lpstr>1-2 ‘Tis so Sweet To Trust in Jesus</vt:lpstr>
      <vt:lpstr>C-1 ‘Tis so Sweet To Trust in Jesus</vt:lpstr>
      <vt:lpstr>C-2 ‘Tis so Sweet To Trust in Jesus</vt:lpstr>
      <vt:lpstr>2-1 ‘Tis so Sweet To Trust in Jesus</vt:lpstr>
      <vt:lpstr>2-2 ‘Tis so Sweet To Trust in Jesus</vt:lpstr>
      <vt:lpstr>C-1 ‘Tis so Sweet To Trust in Jesus</vt:lpstr>
      <vt:lpstr>C-2 ‘Tis so Sweet To Trust in Jesus</vt:lpstr>
      <vt:lpstr>4-1 ‘Tis so Sweet To Trust in Jesus</vt:lpstr>
      <vt:lpstr>4-2 ‘Tis so Sweet To Trust in Jesus</vt:lpstr>
      <vt:lpstr>C-1 ‘Tis so Sweet To Trust in Jesus</vt:lpstr>
      <vt:lpstr>C-2 ‘Tis so Sweet To Trust in Jesus</vt:lpstr>
      <vt:lpstr>PowerPoint Presentation</vt:lpstr>
      <vt:lpstr>PowerPoint Presentation</vt:lpstr>
      <vt:lpstr>PowerPoint Presentation</vt:lpstr>
      <vt:lpstr>PowerPoint Presentation</vt:lpstr>
      <vt:lpstr>PowerPoint Presentation</vt:lpstr>
      <vt:lpstr>PowerPoint Presentation</vt:lpstr>
      <vt:lpstr>CALVINISM: T-U-L-I-P</vt:lpstr>
      <vt:lpstr>Total Hereditary Depravity Unconditional Election Limited Atonement Irresistible Grace Perseverance of the Saints</vt:lpstr>
      <vt:lpstr>   Irresistible Grace Perseverance of the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 E A C E</vt:lpstr>
      <vt:lpstr>Possible Depravity E Atonement For All Conditional Election E</vt:lpstr>
      <vt:lpstr>Possible Depravity Escapable Grace Atonement For All Conditional Election Endurance Of The Saints</vt:lpstr>
      <vt:lpstr>Freed by Grace Atonement for All Conditional Election Total Depravity Security in Christ</vt:lpstr>
      <vt:lpstr>PowerPoint Presentation</vt:lpstr>
      <vt:lpstr>PowerPoint Presentation</vt:lpstr>
      <vt:lpstr>PowerPoint Presentation</vt:lpstr>
      <vt:lpstr>PowerPoint Presentation</vt:lpstr>
      <vt:lpstr>Possible Depravity Escapable Grace Atonement For All Conditional Election Endurance Of The Saints</vt:lpstr>
      <vt:lpstr>PowerPoint Presentation</vt:lpstr>
      <vt:lpstr>PowerPoint Presentation</vt:lpstr>
      <vt:lpstr>1-1 Jesus is Tenderly Calling</vt:lpstr>
      <vt:lpstr>1-2 Jesus is Tenderly Calling</vt:lpstr>
      <vt:lpstr>C-1 Jesus is Tenderly Calling</vt:lpstr>
      <vt:lpstr>C-2 Jesus is Tenderly Calling</vt:lpstr>
      <vt:lpstr>2-1 Jesus is Tenderly Calling</vt:lpstr>
      <vt:lpstr>2-2 Jesus is Tenderly Calling</vt:lpstr>
      <vt:lpstr>C-1 Jesus is Tenderly Calling</vt:lpstr>
      <vt:lpstr>C-2 Jesus is Tenderly Calling</vt:lpstr>
      <vt:lpstr>3-1 Jesus is Tenderly Calling</vt:lpstr>
      <vt:lpstr>3-2 Jesus is Tenderly Calling</vt:lpstr>
      <vt:lpstr>C-1 Jesus is Tenderly Calling</vt:lpstr>
      <vt:lpstr>C-2 Jesus is Tenderly Calling</vt:lpstr>
      <vt:lpstr>4-1 Jesus is Tenderly Calling</vt:lpstr>
      <vt:lpstr>4-2 Jesus is Tenderly Calling</vt:lpstr>
      <vt:lpstr>C-1 Jesus is Tenderly Calling</vt:lpstr>
      <vt:lpstr>C-2 Jesus is Tenderly Calling</vt:lpstr>
      <vt:lpstr>PowerPoint Presentation</vt:lpstr>
      <vt:lpstr>PowerPoint Presentation</vt:lpstr>
      <vt:lpstr>1-1 Jesus Keep Me Near the Cross</vt:lpstr>
      <vt:lpstr>1-2 Jesus Keep Me Near the Cross</vt:lpstr>
      <vt:lpstr>C Jesus Keep Me Near the Cross</vt:lpstr>
      <vt:lpstr>3-1 Jesus Keep Me Near the Cross</vt:lpstr>
      <vt:lpstr>3-2 Jesus Keep Me Near the Cross</vt:lpstr>
      <vt:lpstr>C Jesus Keep Me Near the Cross</vt:lpstr>
      <vt:lpstr>PowerPoint Presentation</vt:lpstr>
      <vt:lpstr>PowerPoint Presentation</vt:lpstr>
      <vt:lpstr>PowerPoint Presentation</vt:lpstr>
      <vt:lpstr>PowerPoint Presentation</vt:lpstr>
      <vt:lpstr>1 We Praise Thee O God</vt:lpstr>
      <vt:lpstr>C We Praise Thee O God</vt:lpstr>
      <vt:lpstr>5 We Praise Thee O God</vt:lpstr>
      <vt:lpstr>C We Praise Thee O God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15</cp:revision>
  <dcterms:created xsi:type="dcterms:W3CDTF">2022-08-16T19:42:45Z</dcterms:created>
  <dcterms:modified xsi:type="dcterms:W3CDTF">2022-08-21T03:15:04Z</dcterms:modified>
</cp:coreProperties>
</file>