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9" r:id="rId3"/>
    <p:sldMasterId id="2147483714" r:id="rId4"/>
  </p:sldMasterIdLst>
  <p:notesMasterIdLst>
    <p:notesMasterId r:id="rId121"/>
  </p:notesMasterIdLst>
  <p:sldIdLst>
    <p:sldId id="291" r:id="rId5"/>
    <p:sldId id="256" r:id="rId6"/>
    <p:sldId id="3101" r:id="rId7"/>
    <p:sldId id="3102" r:id="rId8"/>
    <p:sldId id="257" r:id="rId9"/>
    <p:sldId id="258" r:id="rId10"/>
    <p:sldId id="259" r:id="rId11"/>
    <p:sldId id="2953" r:id="rId12"/>
    <p:sldId id="2162" r:id="rId13"/>
    <p:sldId id="3103" r:id="rId14"/>
    <p:sldId id="3104" r:id="rId15"/>
    <p:sldId id="3105" r:id="rId16"/>
    <p:sldId id="265" r:id="rId17"/>
    <p:sldId id="266" r:id="rId18"/>
    <p:sldId id="267" r:id="rId19"/>
    <p:sldId id="3106" r:id="rId20"/>
    <p:sldId id="3107" r:id="rId21"/>
    <p:sldId id="3108" r:id="rId22"/>
    <p:sldId id="262" r:id="rId23"/>
    <p:sldId id="263" r:id="rId24"/>
    <p:sldId id="3109" r:id="rId25"/>
    <p:sldId id="2833" r:id="rId26"/>
    <p:sldId id="3110" r:id="rId27"/>
    <p:sldId id="3111" r:id="rId28"/>
    <p:sldId id="3112" r:id="rId29"/>
    <p:sldId id="3113" r:id="rId30"/>
    <p:sldId id="3114" r:id="rId31"/>
    <p:sldId id="3115" r:id="rId32"/>
    <p:sldId id="3116" r:id="rId33"/>
    <p:sldId id="3117" r:id="rId34"/>
    <p:sldId id="1162" r:id="rId35"/>
    <p:sldId id="954" r:id="rId36"/>
    <p:sldId id="3118" r:id="rId37"/>
    <p:sldId id="3119" r:id="rId38"/>
    <p:sldId id="264" r:id="rId39"/>
    <p:sldId id="3120" r:id="rId40"/>
    <p:sldId id="3121" r:id="rId41"/>
    <p:sldId id="3122" r:id="rId42"/>
    <p:sldId id="3123" r:id="rId43"/>
    <p:sldId id="3124" r:id="rId44"/>
    <p:sldId id="3125" r:id="rId45"/>
    <p:sldId id="3126" r:id="rId46"/>
    <p:sldId id="3127" r:id="rId47"/>
    <p:sldId id="3128" r:id="rId48"/>
    <p:sldId id="2948" r:id="rId49"/>
    <p:sldId id="3129" r:id="rId50"/>
    <p:sldId id="3130" r:id="rId51"/>
    <p:sldId id="3131" r:id="rId52"/>
    <p:sldId id="3132" r:id="rId53"/>
    <p:sldId id="1258" r:id="rId54"/>
    <p:sldId id="3028" r:id="rId55"/>
    <p:sldId id="3022" r:id="rId56"/>
    <p:sldId id="3090" r:id="rId57"/>
    <p:sldId id="3157" r:id="rId58"/>
    <p:sldId id="3158" r:id="rId59"/>
    <p:sldId id="3153" r:id="rId60"/>
    <p:sldId id="3159" r:id="rId61"/>
    <p:sldId id="3160" r:id="rId62"/>
    <p:sldId id="3161" r:id="rId63"/>
    <p:sldId id="3162" r:id="rId64"/>
    <p:sldId id="3163" r:id="rId65"/>
    <p:sldId id="3097" r:id="rId66"/>
    <p:sldId id="3164" r:id="rId67"/>
    <p:sldId id="3165" r:id="rId68"/>
    <p:sldId id="3154" r:id="rId69"/>
    <p:sldId id="3167" r:id="rId70"/>
    <p:sldId id="3168" r:id="rId71"/>
    <p:sldId id="3169" r:id="rId72"/>
    <p:sldId id="3170" r:id="rId73"/>
    <p:sldId id="3173" r:id="rId74"/>
    <p:sldId id="3171" r:id="rId75"/>
    <p:sldId id="3174" r:id="rId76"/>
    <p:sldId id="3172" r:id="rId77"/>
    <p:sldId id="3155" r:id="rId78"/>
    <p:sldId id="3175" r:id="rId79"/>
    <p:sldId id="3176" r:id="rId80"/>
    <p:sldId id="3156" r:id="rId81"/>
    <p:sldId id="3177" r:id="rId82"/>
    <p:sldId id="3178" r:id="rId83"/>
    <p:sldId id="3179" r:id="rId84"/>
    <p:sldId id="3023" r:id="rId85"/>
    <p:sldId id="3180" r:id="rId86"/>
    <p:sldId id="3086" r:id="rId87"/>
    <p:sldId id="1160" r:id="rId88"/>
    <p:sldId id="3133" r:id="rId89"/>
    <p:sldId id="3134" r:id="rId90"/>
    <p:sldId id="3135" r:id="rId91"/>
    <p:sldId id="3136" r:id="rId92"/>
    <p:sldId id="3137" r:id="rId93"/>
    <p:sldId id="3138" r:id="rId94"/>
    <p:sldId id="268" r:id="rId95"/>
    <p:sldId id="269" r:id="rId96"/>
    <p:sldId id="3139" r:id="rId97"/>
    <p:sldId id="3140" r:id="rId98"/>
    <p:sldId id="3141" r:id="rId99"/>
    <p:sldId id="3142" r:id="rId100"/>
    <p:sldId id="311" r:id="rId101"/>
    <p:sldId id="3143" r:id="rId102"/>
    <p:sldId id="3144" r:id="rId103"/>
    <p:sldId id="3145" r:id="rId104"/>
    <p:sldId id="3146" r:id="rId105"/>
    <p:sldId id="3147" r:id="rId106"/>
    <p:sldId id="276" r:id="rId107"/>
    <p:sldId id="467" r:id="rId108"/>
    <p:sldId id="468" r:id="rId109"/>
    <p:sldId id="469" r:id="rId110"/>
    <p:sldId id="924" r:id="rId111"/>
    <p:sldId id="271" r:id="rId112"/>
    <p:sldId id="3148" r:id="rId113"/>
    <p:sldId id="3149" r:id="rId114"/>
    <p:sldId id="3150" r:id="rId115"/>
    <p:sldId id="3151" r:id="rId116"/>
    <p:sldId id="3152" r:id="rId117"/>
    <p:sldId id="260" r:id="rId118"/>
    <p:sldId id="261" r:id="rId119"/>
    <p:sldId id="2431" r:id="rId120"/>
  </p:sldIdLst>
  <p:sldSz cx="12192000" cy="6858000"/>
  <p:notesSz cx="6858000" cy="9144000"/>
  <p:embeddedFontLst>
    <p:embeddedFont>
      <p:font typeface="MS PGothic" panose="020B0600070205080204" pitchFamily="34" charset="-128"/>
      <p:regular r:id="rId122"/>
    </p:embeddedFont>
    <p:embeddedFont>
      <p:font typeface="Aharoni" panose="02010803020104030203" pitchFamily="2" charset="-79"/>
      <p:bold r:id="rId123"/>
    </p:embeddedFont>
    <p:embeddedFont>
      <p:font typeface="Arial Black" panose="020B0A04020102020204" pitchFamily="34" charset="0"/>
      <p:bold r:id="rId124"/>
    </p:embeddedFont>
    <p:embeddedFont>
      <p:font typeface="Arial Narrow" panose="020B0606020202030204" pitchFamily="34" charset="0"/>
      <p:regular r:id="rId125"/>
      <p:bold r:id="rId126"/>
      <p:italic r:id="rId127"/>
      <p:boldItalic r:id="rId128"/>
    </p:embeddedFont>
    <p:embeddedFont>
      <p:font typeface="Calibri" panose="020F0502020204030204" pitchFamily="34" charset="0"/>
      <p:regular r:id="rId129"/>
      <p:bold r:id="rId130"/>
      <p:italic r:id="rId131"/>
      <p:boldItalic r:id="rId132"/>
    </p:embeddedFont>
    <p:embeddedFont>
      <p:font typeface="Calibri Light" panose="020F0302020204030204" pitchFamily="34" charset="0"/>
      <p:regular r:id="rId133"/>
      <p:italic r:id="rId134"/>
    </p:embeddedFont>
    <p:embeddedFont>
      <p:font typeface="Times" panose="02020603050405020304" pitchFamily="18" charset="0"/>
      <p:regular r:id="rId135"/>
      <p:bold r:id="rId136"/>
      <p:italic r:id="rId137"/>
      <p:boldItalic r:id="rId138"/>
    </p:embeddedFont>
    <p:embeddedFont>
      <p:font typeface="Trebuchet MS" panose="020B0603020202020204" pitchFamily="34" charset="0"/>
      <p:regular r:id="rId139"/>
      <p:bold r:id="rId140"/>
      <p:italic r:id="rId141"/>
      <p:boldItalic r:id="rId14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84" autoAdjust="0"/>
    <p:restoredTop sz="94660"/>
  </p:normalViewPr>
  <p:slideViewPr>
    <p:cSldViewPr snapToGrid="0">
      <p:cViewPr varScale="1">
        <p:scale>
          <a:sx n="39" d="100"/>
          <a:sy n="39" d="100"/>
        </p:scale>
        <p:origin x="92" y="6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2.fntdata"/><Relationship Id="rId138" Type="http://schemas.openxmlformats.org/officeDocument/2006/relationships/font" Target="fonts/font17.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2.fntdata"/><Relationship Id="rId128" Type="http://schemas.openxmlformats.org/officeDocument/2006/relationships/font" Target="fonts/font7.fntdata"/><Relationship Id="rId144"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13.fntdata"/><Relationship Id="rId139" Type="http://schemas.openxmlformats.org/officeDocument/2006/relationships/font" Target="fonts/font18.fntdata"/><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font" Target="fonts/font3.fntdata"/><Relationship Id="rId129" Type="http://schemas.openxmlformats.org/officeDocument/2006/relationships/font" Target="fonts/font8.fntdata"/><Relationship Id="rId13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font" Target="fonts/font11.fntdata"/><Relationship Id="rId140" Type="http://schemas.openxmlformats.org/officeDocument/2006/relationships/font" Target="fonts/font19.fntdata"/><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1.fntdata"/><Relationship Id="rId130" Type="http://schemas.openxmlformats.org/officeDocument/2006/relationships/font" Target="fonts/font9.fntdata"/><Relationship Id="rId135" Type="http://schemas.openxmlformats.org/officeDocument/2006/relationships/font" Target="fonts/font14.fntdata"/><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font" Target="fonts/font4.fntdata"/><Relationship Id="rId141" Type="http://schemas.openxmlformats.org/officeDocument/2006/relationships/font" Target="fonts/font20.fntdata"/><Relationship Id="rId14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10.fntdata"/><Relationship Id="rId136" Type="http://schemas.openxmlformats.org/officeDocument/2006/relationships/font" Target="fonts/font15.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notesMaster" Target="notesMasters/notesMaster1.xml"/><Relationship Id="rId14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E81790-BFCE-48D7-80C8-95791DA70ADC}" type="datetimeFigureOut">
              <a:rPr lang="en-US" smtClean="0"/>
              <a:t>8/17/2021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63E80-2B4F-4451-9FD1-651333B4E98D}" type="slidenum">
              <a:rPr lang="en-US" smtClean="0"/>
              <a:t>‹#›</a:t>
            </a:fld>
            <a:endParaRPr lang="en-US"/>
          </a:p>
        </p:txBody>
      </p:sp>
    </p:spTree>
    <p:extLst>
      <p:ext uri="{BB962C8B-B14F-4D97-AF65-F5344CB8AC3E}">
        <p14:creationId xmlns:p14="http://schemas.microsoft.com/office/powerpoint/2010/main" val="1012215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8A991D4-5064-4B9E-AA37-68D5AF43DA6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759E92-279F-4B60-8F5B-E831EE37D72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23906" name="Rectangle 2">
            <a:extLst>
              <a:ext uri="{FF2B5EF4-FFF2-40B4-BE49-F238E27FC236}">
                <a16:creationId xmlns:a16="http://schemas.microsoft.com/office/drawing/2014/main" id="{3BC8149E-5175-47CD-81DE-E5A33A025D3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3907" name="Rectangle 3">
            <a:extLst>
              <a:ext uri="{FF2B5EF4-FFF2-40B4-BE49-F238E27FC236}">
                <a16:creationId xmlns:a16="http://schemas.microsoft.com/office/drawing/2014/main" id="{6AC539D3-3AF8-4B54-921C-2935AA882D7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A15D54-2C6A-4411-B094-6DF2D491C864}"/>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A14ACF-8EA1-41CF-A4AF-399632CC8A1D}"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31074" name="Rectangle 2">
            <a:extLst>
              <a:ext uri="{FF2B5EF4-FFF2-40B4-BE49-F238E27FC236}">
                <a16:creationId xmlns:a16="http://schemas.microsoft.com/office/drawing/2014/main" id="{45441C35-2325-4C73-8998-0995E4270E5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a:extLst>
              <a:ext uri="{FF2B5EF4-FFF2-40B4-BE49-F238E27FC236}">
                <a16:creationId xmlns:a16="http://schemas.microsoft.com/office/drawing/2014/main" id="{A1B49629-2295-47EF-9214-0FF17D3EEB65}"/>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18BEEFD-4519-419C-99D0-6C07022CB47F}"/>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9DA2D1-5F1E-49A1-8599-9C1973264CDD}"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32098" name="Rectangle 2">
            <a:extLst>
              <a:ext uri="{FF2B5EF4-FFF2-40B4-BE49-F238E27FC236}">
                <a16:creationId xmlns:a16="http://schemas.microsoft.com/office/drawing/2014/main" id="{7BE93A18-6AB7-44DE-9DD6-D2F513C7FE7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2099" name="Rectangle 3">
            <a:extLst>
              <a:ext uri="{FF2B5EF4-FFF2-40B4-BE49-F238E27FC236}">
                <a16:creationId xmlns:a16="http://schemas.microsoft.com/office/drawing/2014/main" id="{B7C3DF6F-D9DF-495B-B67F-37708820C24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C394C78-C874-44D5-8952-EDBF82370F6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DBAE98-B9E9-4DD2-8F68-181E1AD0459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34146" name="Rectangle 2">
            <a:extLst>
              <a:ext uri="{FF2B5EF4-FFF2-40B4-BE49-F238E27FC236}">
                <a16:creationId xmlns:a16="http://schemas.microsoft.com/office/drawing/2014/main" id="{82AEE26B-5108-4084-B015-8ACF2E9B480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4147" name="Rectangle 3">
            <a:extLst>
              <a:ext uri="{FF2B5EF4-FFF2-40B4-BE49-F238E27FC236}">
                <a16:creationId xmlns:a16="http://schemas.microsoft.com/office/drawing/2014/main" id="{2B1E75C3-B8D4-48DF-9D9A-15800C8989C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36EC5E0-8AC8-4629-9225-8ED11381643F}"/>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80E863-C4A8-4351-B0A6-5B867F4D781B}"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24930" name="Rectangle 2">
            <a:extLst>
              <a:ext uri="{FF2B5EF4-FFF2-40B4-BE49-F238E27FC236}">
                <a16:creationId xmlns:a16="http://schemas.microsoft.com/office/drawing/2014/main" id="{02C6A250-4EB7-4E4C-9A28-641AF2DF3C0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4931" name="Rectangle 3">
            <a:extLst>
              <a:ext uri="{FF2B5EF4-FFF2-40B4-BE49-F238E27FC236}">
                <a16:creationId xmlns:a16="http://schemas.microsoft.com/office/drawing/2014/main" id="{2DFB685C-4F84-49A1-9581-C262A5DFF05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CF0E9D1-700B-4ACF-B6AE-48EACF85468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76AE29-AE77-4E92-B0FA-5E546BD6490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36194" name="Rectangle 2">
            <a:extLst>
              <a:ext uri="{FF2B5EF4-FFF2-40B4-BE49-F238E27FC236}">
                <a16:creationId xmlns:a16="http://schemas.microsoft.com/office/drawing/2014/main" id="{96FF051D-90EA-4CEF-9CD1-045D72E3277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6195" name="Rectangle 3">
            <a:extLst>
              <a:ext uri="{FF2B5EF4-FFF2-40B4-BE49-F238E27FC236}">
                <a16:creationId xmlns:a16="http://schemas.microsoft.com/office/drawing/2014/main" id="{F2F75D16-4DC9-4B05-8575-63238F1308E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23A110-5E16-4340-B623-A4F0BFEDCDF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73F9C6-59A4-4636-B3D2-80DCA47AD7A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38242" name="Rectangle 2">
            <a:extLst>
              <a:ext uri="{FF2B5EF4-FFF2-40B4-BE49-F238E27FC236}">
                <a16:creationId xmlns:a16="http://schemas.microsoft.com/office/drawing/2014/main" id="{F875C223-9EFE-4167-9551-D90E5B2B684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8243" name="Rectangle 3">
            <a:extLst>
              <a:ext uri="{FF2B5EF4-FFF2-40B4-BE49-F238E27FC236}">
                <a16:creationId xmlns:a16="http://schemas.microsoft.com/office/drawing/2014/main" id="{2243EBC9-F0A5-4968-A643-C898DE671716}"/>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A9190B-C196-4ABF-BEAF-0EB5E0E693E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1982F9-8756-4A47-8A7C-0B7B4D67A94E}"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25954" name="Rectangle 2">
            <a:extLst>
              <a:ext uri="{FF2B5EF4-FFF2-40B4-BE49-F238E27FC236}">
                <a16:creationId xmlns:a16="http://schemas.microsoft.com/office/drawing/2014/main" id="{E042FCC4-7C8E-446C-993A-FE496A25125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a:extLst>
              <a:ext uri="{FF2B5EF4-FFF2-40B4-BE49-F238E27FC236}">
                <a16:creationId xmlns:a16="http://schemas.microsoft.com/office/drawing/2014/main" id="{88D43567-EE5E-45AE-A549-4A499A8D5D8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5DC78B-87C8-44DC-AF5E-01C8B45075F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83006B3-84D4-4C0A-BDA7-28A06BD3321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26978" name="Rectangle 2">
            <a:extLst>
              <a:ext uri="{FF2B5EF4-FFF2-40B4-BE49-F238E27FC236}">
                <a16:creationId xmlns:a16="http://schemas.microsoft.com/office/drawing/2014/main" id="{3827E5C3-6386-412C-A7A0-17ACF72901A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6979" name="Rectangle 3">
            <a:extLst>
              <a:ext uri="{FF2B5EF4-FFF2-40B4-BE49-F238E27FC236}">
                <a16:creationId xmlns:a16="http://schemas.microsoft.com/office/drawing/2014/main" id="{8AD4F548-3AF3-457D-A05C-9C71B34D2B4E}"/>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969224B-A2A5-44EB-BD2A-973F174280E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CC6CDA-B4D8-4A43-939F-165BE6F21BDD}"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A5AA5F59-3BF6-4D3C-9752-26CC253E72A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0291" name="Rectangle 3">
            <a:extLst>
              <a:ext uri="{FF2B5EF4-FFF2-40B4-BE49-F238E27FC236}">
                <a16:creationId xmlns:a16="http://schemas.microsoft.com/office/drawing/2014/main" id="{F95DF740-0653-4DF9-811F-0AC6A76AB52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0D534B-B03C-4A2D-BAED-DFA9969339C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715FA8-89EF-4265-B4C0-5FB2403FE5FD}"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42338" name="Rectangle 2">
            <a:extLst>
              <a:ext uri="{FF2B5EF4-FFF2-40B4-BE49-F238E27FC236}">
                <a16:creationId xmlns:a16="http://schemas.microsoft.com/office/drawing/2014/main" id="{1B2938BB-F40A-45C8-84D3-CE578C912E8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339" name="Rectangle 3">
            <a:extLst>
              <a:ext uri="{FF2B5EF4-FFF2-40B4-BE49-F238E27FC236}">
                <a16:creationId xmlns:a16="http://schemas.microsoft.com/office/drawing/2014/main" id="{961EED1D-2C88-4B6A-BABE-A603D84CEC0B}"/>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B05B7EF-6CB7-40ED-B215-E185EFC868F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852AFB-F38D-48DC-ACBE-E12FCD2D87B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30050" name="Rectangle 2">
            <a:extLst>
              <a:ext uri="{FF2B5EF4-FFF2-40B4-BE49-F238E27FC236}">
                <a16:creationId xmlns:a16="http://schemas.microsoft.com/office/drawing/2014/main" id="{4938FC26-7FDA-43C3-AB73-98AD1AA7AE4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051" name="Rectangle 3">
            <a:extLst>
              <a:ext uri="{FF2B5EF4-FFF2-40B4-BE49-F238E27FC236}">
                <a16:creationId xmlns:a16="http://schemas.microsoft.com/office/drawing/2014/main" id="{896B3289-8D09-4823-BAB9-65DC1A4640D8}"/>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82104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591912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320474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102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252595" y="1935061"/>
            <a:ext cx="3948419" cy="3131889"/>
          </a:xfrm>
        </p:spPr>
        <p:txBody>
          <a:bodyPr/>
          <a:lstStyle/>
          <a:p>
            <a:r>
              <a:rPr lang="en-US" dirty="0"/>
              <a:t>Add Your Title</a:t>
            </a:r>
          </a:p>
        </p:txBody>
      </p:sp>
    </p:spTree>
    <p:extLst>
      <p:ext uri="{BB962C8B-B14F-4D97-AF65-F5344CB8AC3E}">
        <p14:creationId xmlns:p14="http://schemas.microsoft.com/office/powerpoint/2010/main" val="3983493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400454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9261446" y="4887987"/>
            <a:ext cx="1990988" cy="156594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1635369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4900C04-C5B9-483D-8A0D-E2FCA45AE2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22C39-D66D-43F7-BF3E-66F1F47833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14F27C-A880-402D-91EE-196E6DC16FF0}"/>
              </a:ext>
            </a:extLst>
          </p:cNvPr>
          <p:cNvSpPr>
            <a:spLocks noGrp="1" noChangeArrowheads="1"/>
          </p:cNvSpPr>
          <p:nvPr>
            <p:ph type="sldNum" sz="quarter" idx="12"/>
          </p:nvPr>
        </p:nvSpPr>
        <p:spPr>
          <a:ln/>
        </p:spPr>
        <p:txBody>
          <a:bodyPr/>
          <a:lstStyle>
            <a:lvl1pPr>
              <a:defRPr/>
            </a:lvl1pPr>
          </a:lstStyle>
          <a:p>
            <a:fld id="{CAC4B87D-83A9-4965-9817-A7A616B7DB72}" type="slidenum">
              <a:rPr lang="en-US" altLang="en-US"/>
              <a:pPr/>
              <a:t>‹#›</a:t>
            </a:fld>
            <a:endParaRPr lang="en-US" altLang="en-US"/>
          </a:p>
        </p:txBody>
      </p:sp>
    </p:spTree>
    <p:extLst>
      <p:ext uri="{BB962C8B-B14F-4D97-AF65-F5344CB8AC3E}">
        <p14:creationId xmlns:p14="http://schemas.microsoft.com/office/powerpoint/2010/main" val="249451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503739-2084-49F6-8F93-046D41A1A5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198D7D-734A-47FE-ACEA-D466FB04D8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71E64A-219A-47D9-9C38-8606DA763ECE}"/>
              </a:ext>
            </a:extLst>
          </p:cNvPr>
          <p:cNvSpPr>
            <a:spLocks noGrp="1" noChangeArrowheads="1"/>
          </p:cNvSpPr>
          <p:nvPr>
            <p:ph type="sldNum" sz="quarter" idx="12"/>
          </p:nvPr>
        </p:nvSpPr>
        <p:spPr>
          <a:ln/>
        </p:spPr>
        <p:txBody>
          <a:bodyPr/>
          <a:lstStyle>
            <a:lvl1pPr>
              <a:defRPr/>
            </a:lvl1pPr>
          </a:lstStyle>
          <a:p>
            <a:fld id="{9E70BFEC-0C2C-4DDD-91F1-003814CB41A5}" type="slidenum">
              <a:rPr lang="en-US" altLang="en-US"/>
              <a:pPr/>
              <a:t>‹#›</a:t>
            </a:fld>
            <a:endParaRPr lang="en-US" altLang="en-US"/>
          </a:p>
        </p:txBody>
      </p:sp>
    </p:spTree>
    <p:extLst>
      <p:ext uri="{BB962C8B-B14F-4D97-AF65-F5344CB8AC3E}">
        <p14:creationId xmlns:p14="http://schemas.microsoft.com/office/powerpoint/2010/main" val="4030299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2C7F0203-4921-42AE-98BA-D8D1170A06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C22200-7DDB-437F-8F10-B3D7868BD8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E2AF03-8C0D-4333-94DB-640561B01E0E}"/>
              </a:ext>
            </a:extLst>
          </p:cNvPr>
          <p:cNvSpPr>
            <a:spLocks noGrp="1" noChangeArrowheads="1"/>
          </p:cNvSpPr>
          <p:nvPr>
            <p:ph type="sldNum" sz="quarter" idx="12"/>
          </p:nvPr>
        </p:nvSpPr>
        <p:spPr>
          <a:ln/>
        </p:spPr>
        <p:txBody>
          <a:bodyPr/>
          <a:lstStyle>
            <a:lvl1pPr>
              <a:defRPr/>
            </a:lvl1pPr>
          </a:lstStyle>
          <a:p>
            <a:fld id="{E1F1066B-817B-4598-A8DD-9184051638B1}" type="slidenum">
              <a:rPr lang="en-US" altLang="en-US"/>
              <a:pPr/>
              <a:t>‹#›</a:t>
            </a:fld>
            <a:endParaRPr lang="en-US" altLang="en-US"/>
          </a:p>
        </p:txBody>
      </p:sp>
    </p:spTree>
    <p:extLst>
      <p:ext uri="{BB962C8B-B14F-4D97-AF65-F5344CB8AC3E}">
        <p14:creationId xmlns:p14="http://schemas.microsoft.com/office/powerpoint/2010/main" val="80750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15C64D-85C0-4D20-8B3C-7BD81AE781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4CA03F-C302-41AC-B310-F2AE8637A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24AA77-4E44-40C5-B0A0-DBC9DE19F636}"/>
              </a:ext>
            </a:extLst>
          </p:cNvPr>
          <p:cNvSpPr>
            <a:spLocks noGrp="1" noChangeArrowheads="1"/>
          </p:cNvSpPr>
          <p:nvPr>
            <p:ph type="sldNum" sz="quarter" idx="12"/>
          </p:nvPr>
        </p:nvSpPr>
        <p:spPr>
          <a:ln/>
        </p:spPr>
        <p:txBody>
          <a:bodyPr/>
          <a:lstStyle>
            <a:lvl1pPr>
              <a:defRPr/>
            </a:lvl1pPr>
          </a:lstStyle>
          <a:p>
            <a:fld id="{15490601-CBE3-4D79-B64D-02404BA84882}" type="slidenum">
              <a:rPr lang="en-US" altLang="en-US"/>
              <a:pPr/>
              <a:t>‹#›</a:t>
            </a:fld>
            <a:endParaRPr lang="en-US" altLang="en-US"/>
          </a:p>
        </p:txBody>
      </p:sp>
    </p:spTree>
    <p:extLst>
      <p:ext uri="{BB962C8B-B14F-4D97-AF65-F5344CB8AC3E}">
        <p14:creationId xmlns:p14="http://schemas.microsoft.com/office/powerpoint/2010/main" val="3738406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4281745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3C97AD-C2F3-42C8-A56C-43E03AFA9E3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5820F79-D499-4DA1-90B4-D890B729F8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039CFB5-7428-4C39-B83E-8A7DD0B895CC}"/>
              </a:ext>
            </a:extLst>
          </p:cNvPr>
          <p:cNvSpPr>
            <a:spLocks noGrp="1" noChangeArrowheads="1"/>
          </p:cNvSpPr>
          <p:nvPr>
            <p:ph type="sldNum" sz="quarter" idx="12"/>
          </p:nvPr>
        </p:nvSpPr>
        <p:spPr>
          <a:ln/>
        </p:spPr>
        <p:txBody>
          <a:bodyPr/>
          <a:lstStyle>
            <a:lvl1pPr>
              <a:defRPr/>
            </a:lvl1pPr>
          </a:lstStyle>
          <a:p>
            <a:fld id="{D3E8B896-4EF6-49AB-BEE0-9124F3D91B3B}" type="slidenum">
              <a:rPr lang="en-US" altLang="en-US"/>
              <a:pPr/>
              <a:t>‹#›</a:t>
            </a:fld>
            <a:endParaRPr lang="en-US" altLang="en-US"/>
          </a:p>
        </p:txBody>
      </p:sp>
    </p:spTree>
    <p:extLst>
      <p:ext uri="{BB962C8B-B14F-4D97-AF65-F5344CB8AC3E}">
        <p14:creationId xmlns:p14="http://schemas.microsoft.com/office/powerpoint/2010/main" val="1538576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A5C5993-E751-45F5-9603-4D92BC1528D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E6B1DD1-3DB2-4FDA-9A76-9AFF832C6E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3E0B627-9569-470F-BE27-A7128739BB00}"/>
              </a:ext>
            </a:extLst>
          </p:cNvPr>
          <p:cNvSpPr>
            <a:spLocks noGrp="1" noChangeArrowheads="1"/>
          </p:cNvSpPr>
          <p:nvPr>
            <p:ph type="sldNum" sz="quarter" idx="12"/>
          </p:nvPr>
        </p:nvSpPr>
        <p:spPr>
          <a:ln/>
        </p:spPr>
        <p:txBody>
          <a:bodyPr/>
          <a:lstStyle>
            <a:lvl1pPr>
              <a:defRPr/>
            </a:lvl1pPr>
          </a:lstStyle>
          <a:p>
            <a:fld id="{72110068-1544-439B-9C6A-57A4A1696ACF}" type="slidenum">
              <a:rPr lang="en-US" altLang="en-US"/>
              <a:pPr/>
              <a:t>‹#›</a:t>
            </a:fld>
            <a:endParaRPr lang="en-US" altLang="en-US"/>
          </a:p>
        </p:txBody>
      </p:sp>
    </p:spTree>
    <p:extLst>
      <p:ext uri="{BB962C8B-B14F-4D97-AF65-F5344CB8AC3E}">
        <p14:creationId xmlns:p14="http://schemas.microsoft.com/office/powerpoint/2010/main" val="1182718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4DC617-15F8-43E5-9E12-390AF9D4A8D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E0B30A2-E51C-4A57-9F20-C133525C94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22F0C18-B404-4005-BDC7-70989673196B}"/>
              </a:ext>
            </a:extLst>
          </p:cNvPr>
          <p:cNvSpPr>
            <a:spLocks noGrp="1" noChangeArrowheads="1"/>
          </p:cNvSpPr>
          <p:nvPr>
            <p:ph type="sldNum" sz="quarter" idx="12"/>
          </p:nvPr>
        </p:nvSpPr>
        <p:spPr>
          <a:ln/>
        </p:spPr>
        <p:txBody>
          <a:bodyPr/>
          <a:lstStyle>
            <a:lvl1pPr>
              <a:defRPr/>
            </a:lvl1pPr>
          </a:lstStyle>
          <a:p>
            <a:fld id="{4C906A2C-6F77-4AF7-BD76-3D17CE6E9795}" type="slidenum">
              <a:rPr lang="en-US" altLang="en-US"/>
              <a:pPr/>
              <a:t>‹#›</a:t>
            </a:fld>
            <a:endParaRPr lang="en-US" altLang="en-US"/>
          </a:p>
        </p:txBody>
      </p:sp>
    </p:spTree>
    <p:extLst>
      <p:ext uri="{BB962C8B-B14F-4D97-AF65-F5344CB8AC3E}">
        <p14:creationId xmlns:p14="http://schemas.microsoft.com/office/powerpoint/2010/main" val="1831562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E094CF3B-D4EA-43E4-8738-3F241D09E4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479211-BF06-4D15-993B-E9D71EEBAD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B53EA9-1542-495F-A931-EE00E9A34402}"/>
              </a:ext>
            </a:extLst>
          </p:cNvPr>
          <p:cNvSpPr>
            <a:spLocks noGrp="1" noChangeArrowheads="1"/>
          </p:cNvSpPr>
          <p:nvPr>
            <p:ph type="sldNum" sz="quarter" idx="12"/>
          </p:nvPr>
        </p:nvSpPr>
        <p:spPr>
          <a:ln/>
        </p:spPr>
        <p:txBody>
          <a:bodyPr/>
          <a:lstStyle>
            <a:lvl1pPr>
              <a:defRPr/>
            </a:lvl1pPr>
          </a:lstStyle>
          <a:p>
            <a:fld id="{DADC44B9-9C24-49D5-B34B-DC8547BEDB39}" type="slidenum">
              <a:rPr lang="en-US" altLang="en-US"/>
              <a:pPr/>
              <a:t>‹#›</a:t>
            </a:fld>
            <a:endParaRPr lang="en-US" altLang="en-US"/>
          </a:p>
        </p:txBody>
      </p:sp>
    </p:spTree>
    <p:extLst>
      <p:ext uri="{BB962C8B-B14F-4D97-AF65-F5344CB8AC3E}">
        <p14:creationId xmlns:p14="http://schemas.microsoft.com/office/powerpoint/2010/main" val="3574412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60213EA-7BE9-4A3D-9944-1252DE48A6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FA987E-5740-41F6-A47D-8E0F2C5124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281E4B3-760E-4871-AA97-379D31A4AF0B}"/>
              </a:ext>
            </a:extLst>
          </p:cNvPr>
          <p:cNvSpPr>
            <a:spLocks noGrp="1" noChangeArrowheads="1"/>
          </p:cNvSpPr>
          <p:nvPr>
            <p:ph type="sldNum" sz="quarter" idx="12"/>
          </p:nvPr>
        </p:nvSpPr>
        <p:spPr>
          <a:ln/>
        </p:spPr>
        <p:txBody>
          <a:bodyPr/>
          <a:lstStyle>
            <a:lvl1pPr>
              <a:defRPr/>
            </a:lvl1pPr>
          </a:lstStyle>
          <a:p>
            <a:fld id="{0D25F7B1-8C35-42B6-A882-DF9A177B002D}" type="slidenum">
              <a:rPr lang="en-US" altLang="en-US"/>
              <a:pPr/>
              <a:t>‹#›</a:t>
            </a:fld>
            <a:endParaRPr lang="en-US" altLang="en-US"/>
          </a:p>
        </p:txBody>
      </p:sp>
    </p:spTree>
    <p:extLst>
      <p:ext uri="{BB962C8B-B14F-4D97-AF65-F5344CB8AC3E}">
        <p14:creationId xmlns:p14="http://schemas.microsoft.com/office/powerpoint/2010/main" val="2390570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80688C-56D8-4D99-9D54-CBF648737B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E1B1FD-5220-4D6B-93C5-F5E558DD8C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44A47F-8C58-4C3F-B19B-E74E3DE5E035}"/>
              </a:ext>
            </a:extLst>
          </p:cNvPr>
          <p:cNvSpPr>
            <a:spLocks noGrp="1" noChangeArrowheads="1"/>
          </p:cNvSpPr>
          <p:nvPr>
            <p:ph type="sldNum" sz="quarter" idx="12"/>
          </p:nvPr>
        </p:nvSpPr>
        <p:spPr>
          <a:ln/>
        </p:spPr>
        <p:txBody>
          <a:bodyPr/>
          <a:lstStyle>
            <a:lvl1pPr>
              <a:defRPr/>
            </a:lvl1pPr>
          </a:lstStyle>
          <a:p>
            <a:fld id="{46ED94C5-DE68-43E2-B365-35A8792A90E7}" type="slidenum">
              <a:rPr lang="en-US" altLang="en-US"/>
              <a:pPr/>
              <a:t>‹#›</a:t>
            </a:fld>
            <a:endParaRPr lang="en-US" altLang="en-US"/>
          </a:p>
        </p:txBody>
      </p:sp>
    </p:spTree>
    <p:extLst>
      <p:ext uri="{BB962C8B-B14F-4D97-AF65-F5344CB8AC3E}">
        <p14:creationId xmlns:p14="http://schemas.microsoft.com/office/powerpoint/2010/main" val="33675500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512A9B-15A9-421C-BF8B-D6DE9FAC14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AE320E-C39F-4773-B0CF-C6367D97B7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F51F4F-BDA0-4C5F-B56E-6F79F2DF53C8}"/>
              </a:ext>
            </a:extLst>
          </p:cNvPr>
          <p:cNvSpPr>
            <a:spLocks noGrp="1" noChangeArrowheads="1"/>
          </p:cNvSpPr>
          <p:nvPr>
            <p:ph type="sldNum" sz="quarter" idx="12"/>
          </p:nvPr>
        </p:nvSpPr>
        <p:spPr>
          <a:ln/>
        </p:spPr>
        <p:txBody>
          <a:bodyPr/>
          <a:lstStyle>
            <a:lvl1pPr>
              <a:defRPr/>
            </a:lvl1pPr>
          </a:lstStyle>
          <a:p>
            <a:fld id="{035C05B7-99D8-425E-934A-1CC810E94F18}" type="slidenum">
              <a:rPr lang="en-US" altLang="en-US"/>
              <a:pPr/>
              <a:t>‹#›</a:t>
            </a:fld>
            <a:endParaRPr lang="en-US" altLang="en-US"/>
          </a:p>
        </p:txBody>
      </p:sp>
    </p:spTree>
    <p:extLst>
      <p:ext uri="{BB962C8B-B14F-4D97-AF65-F5344CB8AC3E}">
        <p14:creationId xmlns:p14="http://schemas.microsoft.com/office/powerpoint/2010/main" val="692718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9261446" y="4887987"/>
            <a:ext cx="1990988" cy="156594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1824000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64E1E20-A36A-466D-9B30-02B057C61B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B4EC58-4891-4C19-825A-20886197E8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4A9126-016C-4A15-94D1-185F55E2327E}"/>
              </a:ext>
            </a:extLst>
          </p:cNvPr>
          <p:cNvSpPr>
            <a:spLocks noGrp="1" noChangeArrowheads="1"/>
          </p:cNvSpPr>
          <p:nvPr>
            <p:ph type="sldNum" sz="quarter" idx="12"/>
          </p:nvPr>
        </p:nvSpPr>
        <p:spPr>
          <a:ln/>
        </p:spPr>
        <p:txBody>
          <a:bodyPr/>
          <a:lstStyle>
            <a:lvl1pPr>
              <a:defRPr/>
            </a:lvl1pPr>
          </a:lstStyle>
          <a:p>
            <a:fld id="{B7EE1F52-E183-4AD8-8386-38941D1416C9}" type="slidenum">
              <a:rPr lang="en-US" altLang="en-US"/>
              <a:pPr/>
              <a:t>‹#›</a:t>
            </a:fld>
            <a:endParaRPr lang="en-US" altLang="en-US"/>
          </a:p>
        </p:txBody>
      </p:sp>
    </p:spTree>
    <p:extLst>
      <p:ext uri="{BB962C8B-B14F-4D97-AF65-F5344CB8AC3E}">
        <p14:creationId xmlns:p14="http://schemas.microsoft.com/office/powerpoint/2010/main" val="979053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C43116-4B46-4F43-B4F7-CD73C57B5A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942DA5-53FF-4288-BB61-0C480BF446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984FC8-CD94-48B7-9725-D03DE538ED70}"/>
              </a:ext>
            </a:extLst>
          </p:cNvPr>
          <p:cNvSpPr>
            <a:spLocks noGrp="1" noChangeArrowheads="1"/>
          </p:cNvSpPr>
          <p:nvPr>
            <p:ph type="sldNum" sz="quarter" idx="12"/>
          </p:nvPr>
        </p:nvSpPr>
        <p:spPr>
          <a:ln/>
        </p:spPr>
        <p:txBody>
          <a:bodyPr/>
          <a:lstStyle>
            <a:lvl1pPr>
              <a:defRPr/>
            </a:lvl1pPr>
          </a:lstStyle>
          <a:p>
            <a:fld id="{5BF3AA6F-F255-4459-B32F-F5F812D4CE93}" type="slidenum">
              <a:rPr lang="en-US" altLang="en-US"/>
              <a:pPr/>
              <a:t>‹#›</a:t>
            </a:fld>
            <a:endParaRPr lang="en-US" altLang="en-US"/>
          </a:p>
        </p:txBody>
      </p:sp>
    </p:spTree>
    <p:extLst>
      <p:ext uri="{BB962C8B-B14F-4D97-AF65-F5344CB8AC3E}">
        <p14:creationId xmlns:p14="http://schemas.microsoft.com/office/powerpoint/2010/main" val="2755059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9AD623-ADBD-455F-A2BC-1666B74836ED}"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496855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A424E9E9-041F-4871-AD05-0175FB0601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66BDD5-0D08-4105-A24E-7101A894D5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C1DC30-75BB-4A05-BF6C-D0815468A710}"/>
              </a:ext>
            </a:extLst>
          </p:cNvPr>
          <p:cNvSpPr>
            <a:spLocks noGrp="1" noChangeArrowheads="1"/>
          </p:cNvSpPr>
          <p:nvPr>
            <p:ph type="sldNum" sz="quarter" idx="12"/>
          </p:nvPr>
        </p:nvSpPr>
        <p:spPr>
          <a:ln/>
        </p:spPr>
        <p:txBody>
          <a:bodyPr/>
          <a:lstStyle>
            <a:lvl1pPr>
              <a:defRPr/>
            </a:lvl1pPr>
          </a:lstStyle>
          <a:p>
            <a:fld id="{B01B6808-B0E5-42A9-AA21-89256A1B3E82}" type="slidenum">
              <a:rPr lang="en-US" altLang="en-US"/>
              <a:pPr/>
              <a:t>‹#›</a:t>
            </a:fld>
            <a:endParaRPr lang="en-US" altLang="en-US"/>
          </a:p>
        </p:txBody>
      </p:sp>
    </p:spTree>
    <p:extLst>
      <p:ext uri="{BB962C8B-B14F-4D97-AF65-F5344CB8AC3E}">
        <p14:creationId xmlns:p14="http://schemas.microsoft.com/office/powerpoint/2010/main" val="1583041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5BE45F2-1EC5-48B1-96E9-E3BC577C35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CAE672-B479-43D5-A118-4446BA7508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38EBB9-DEB5-4AF5-8F67-F3733CB90824}"/>
              </a:ext>
            </a:extLst>
          </p:cNvPr>
          <p:cNvSpPr>
            <a:spLocks noGrp="1" noChangeArrowheads="1"/>
          </p:cNvSpPr>
          <p:nvPr>
            <p:ph type="sldNum" sz="quarter" idx="12"/>
          </p:nvPr>
        </p:nvSpPr>
        <p:spPr>
          <a:ln/>
        </p:spPr>
        <p:txBody>
          <a:bodyPr/>
          <a:lstStyle>
            <a:lvl1pPr>
              <a:defRPr/>
            </a:lvl1pPr>
          </a:lstStyle>
          <a:p>
            <a:fld id="{08756F56-73E3-4223-9938-6B1F4E71AA41}" type="slidenum">
              <a:rPr lang="en-US" altLang="en-US"/>
              <a:pPr/>
              <a:t>‹#›</a:t>
            </a:fld>
            <a:endParaRPr lang="en-US" altLang="en-US"/>
          </a:p>
        </p:txBody>
      </p:sp>
    </p:spTree>
    <p:extLst>
      <p:ext uri="{BB962C8B-B14F-4D97-AF65-F5344CB8AC3E}">
        <p14:creationId xmlns:p14="http://schemas.microsoft.com/office/powerpoint/2010/main" val="854606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D097302-58C0-4787-A47F-89FEEC873D4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3ABBA6C-3790-4BBF-983C-E16CB23A37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1781CE6-8678-4553-857A-A5DF0F0786D3}"/>
              </a:ext>
            </a:extLst>
          </p:cNvPr>
          <p:cNvSpPr>
            <a:spLocks noGrp="1" noChangeArrowheads="1"/>
          </p:cNvSpPr>
          <p:nvPr>
            <p:ph type="sldNum" sz="quarter" idx="12"/>
          </p:nvPr>
        </p:nvSpPr>
        <p:spPr>
          <a:ln/>
        </p:spPr>
        <p:txBody>
          <a:bodyPr/>
          <a:lstStyle>
            <a:lvl1pPr>
              <a:defRPr/>
            </a:lvl1pPr>
          </a:lstStyle>
          <a:p>
            <a:fld id="{42556747-FE30-4882-AE93-8F39DDD40C33}" type="slidenum">
              <a:rPr lang="en-US" altLang="en-US"/>
              <a:pPr/>
              <a:t>‹#›</a:t>
            </a:fld>
            <a:endParaRPr lang="en-US" altLang="en-US"/>
          </a:p>
        </p:txBody>
      </p:sp>
    </p:spTree>
    <p:extLst>
      <p:ext uri="{BB962C8B-B14F-4D97-AF65-F5344CB8AC3E}">
        <p14:creationId xmlns:p14="http://schemas.microsoft.com/office/powerpoint/2010/main" val="757480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7358E2-AC4E-4410-8A6F-10EE31420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5E26F39-4D79-4480-A0FA-9D82FDDF08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EA27F96-D5B3-4E54-9713-A3966DA3EE49}"/>
              </a:ext>
            </a:extLst>
          </p:cNvPr>
          <p:cNvSpPr>
            <a:spLocks noGrp="1" noChangeArrowheads="1"/>
          </p:cNvSpPr>
          <p:nvPr>
            <p:ph type="sldNum" sz="quarter" idx="12"/>
          </p:nvPr>
        </p:nvSpPr>
        <p:spPr>
          <a:ln/>
        </p:spPr>
        <p:txBody>
          <a:bodyPr/>
          <a:lstStyle>
            <a:lvl1pPr>
              <a:defRPr/>
            </a:lvl1pPr>
          </a:lstStyle>
          <a:p>
            <a:fld id="{32DB3216-0859-4948-ACC0-09728568B98C}" type="slidenum">
              <a:rPr lang="en-US" altLang="en-US"/>
              <a:pPr/>
              <a:t>‹#›</a:t>
            </a:fld>
            <a:endParaRPr lang="en-US" altLang="en-US"/>
          </a:p>
        </p:txBody>
      </p:sp>
    </p:spTree>
    <p:extLst>
      <p:ext uri="{BB962C8B-B14F-4D97-AF65-F5344CB8AC3E}">
        <p14:creationId xmlns:p14="http://schemas.microsoft.com/office/powerpoint/2010/main" val="574233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445D51-F59E-42E5-8B8A-5986EFCD40A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809A862-5B43-4680-A31F-9846E68F91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6725120-7CEA-4007-A9B9-206DE06E4CDB}"/>
              </a:ext>
            </a:extLst>
          </p:cNvPr>
          <p:cNvSpPr>
            <a:spLocks noGrp="1" noChangeArrowheads="1"/>
          </p:cNvSpPr>
          <p:nvPr>
            <p:ph type="sldNum" sz="quarter" idx="12"/>
          </p:nvPr>
        </p:nvSpPr>
        <p:spPr>
          <a:ln/>
        </p:spPr>
        <p:txBody>
          <a:bodyPr/>
          <a:lstStyle>
            <a:lvl1pPr>
              <a:defRPr/>
            </a:lvl1pPr>
          </a:lstStyle>
          <a:p>
            <a:fld id="{984AC717-0202-4536-AE53-4C307DE8CA5D}" type="slidenum">
              <a:rPr lang="en-US" altLang="en-US"/>
              <a:pPr/>
              <a:t>‹#›</a:t>
            </a:fld>
            <a:endParaRPr lang="en-US" altLang="en-US"/>
          </a:p>
        </p:txBody>
      </p:sp>
    </p:spTree>
    <p:extLst>
      <p:ext uri="{BB962C8B-B14F-4D97-AF65-F5344CB8AC3E}">
        <p14:creationId xmlns:p14="http://schemas.microsoft.com/office/powerpoint/2010/main" val="1797587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CF982050-BA21-433D-B4C0-A45EF22EB9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DB99E7-1AF9-4DF5-8CD3-F4554961DD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163D7B-7EEB-4F97-922D-788AEF6269A5}"/>
              </a:ext>
            </a:extLst>
          </p:cNvPr>
          <p:cNvSpPr>
            <a:spLocks noGrp="1" noChangeArrowheads="1"/>
          </p:cNvSpPr>
          <p:nvPr>
            <p:ph type="sldNum" sz="quarter" idx="12"/>
          </p:nvPr>
        </p:nvSpPr>
        <p:spPr>
          <a:ln/>
        </p:spPr>
        <p:txBody>
          <a:bodyPr/>
          <a:lstStyle>
            <a:lvl1pPr>
              <a:defRPr/>
            </a:lvl1pPr>
          </a:lstStyle>
          <a:p>
            <a:fld id="{450E8C97-DB33-4ABA-A1B2-1BDE4AAA5F4D}" type="slidenum">
              <a:rPr lang="en-US" altLang="en-US"/>
              <a:pPr/>
              <a:t>‹#›</a:t>
            </a:fld>
            <a:endParaRPr lang="en-US" altLang="en-US"/>
          </a:p>
        </p:txBody>
      </p:sp>
    </p:spTree>
    <p:extLst>
      <p:ext uri="{BB962C8B-B14F-4D97-AF65-F5344CB8AC3E}">
        <p14:creationId xmlns:p14="http://schemas.microsoft.com/office/powerpoint/2010/main" val="1066958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3C028C3D-3657-4268-960A-243440ADCE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2F96B36-D186-4EA8-BD02-06E7CA4FE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AAA281-F259-4C66-B3A6-C47867E9539C}"/>
              </a:ext>
            </a:extLst>
          </p:cNvPr>
          <p:cNvSpPr>
            <a:spLocks noGrp="1" noChangeArrowheads="1"/>
          </p:cNvSpPr>
          <p:nvPr>
            <p:ph type="sldNum" sz="quarter" idx="12"/>
          </p:nvPr>
        </p:nvSpPr>
        <p:spPr>
          <a:ln/>
        </p:spPr>
        <p:txBody>
          <a:bodyPr/>
          <a:lstStyle>
            <a:lvl1pPr>
              <a:defRPr/>
            </a:lvl1pPr>
          </a:lstStyle>
          <a:p>
            <a:fld id="{37888730-4EE5-4E4E-9A73-E928060AE2E0}" type="slidenum">
              <a:rPr lang="en-US" altLang="en-US"/>
              <a:pPr/>
              <a:t>‹#›</a:t>
            </a:fld>
            <a:endParaRPr lang="en-US" altLang="en-US"/>
          </a:p>
        </p:txBody>
      </p:sp>
    </p:spTree>
    <p:extLst>
      <p:ext uri="{BB962C8B-B14F-4D97-AF65-F5344CB8AC3E}">
        <p14:creationId xmlns:p14="http://schemas.microsoft.com/office/powerpoint/2010/main" val="160751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3AEAE2-A54C-4921-975E-D9CE1E226F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9EFE7B-98EA-4A5F-B825-56BBD21A1E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1D6505-EAAE-402B-B007-A9A56AB97C3C}"/>
              </a:ext>
            </a:extLst>
          </p:cNvPr>
          <p:cNvSpPr>
            <a:spLocks noGrp="1" noChangeArrowheads="1"/>
          </p:cNvSpPr>
          <p:nvPr>
            <p:ph type="sldNum" sz="quarter" idx="12"/>
          </p:nvPr>
        </p:nvSpPr>
        <p:spPr>
          <a:ln/>
        </p:spPr>
        <p:txBody>
          <a:bodyPr/>
          <a:lstStyle>
            <a:lvl1pPr>
              <a:defRPr/>
            </a:lvl1pPr>
          </a:lstStyle>
          <a:p>
            <a:fld id="{C9EC8B3D-F2E3-462E-B67B-2BDDF96A3ED5}" type="slidenum">
              <a:rPr lang="en-US" altLang="en-US"/>
              <a:pPr/>
              <a:t>‹#›</a:t>
            </a:fld>
            <a:endParaRPr lang="en-US" altLang="en-US"/>
          </a:p>
        </p:txBody>
      </p:sp>
    </p:spTree>
    <p:extLst>
      <p:ext uri="{BB962C8B-B14F-4D97-AF65-F5344CB8AC3E}">
        <p14:creationId xmlns:p14="http://schemas.microsoft.com/office/powerpoint/2010/main" val="34227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B021BE-6491-445F-A2D2-FA7DBD3325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79AA81-03D3-443E-8B8C-0BDB26AA78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4B1EA0-3A0B-4FB6-8661-EE04544BF320}"/>
              </a:ext>
            </a:extLst>
          </p:cNvPr>
          <p:cNvSpPr>
            <a:spLocks noGrp="1" noChangeArrowheads="1"/>
          </p:cNvSpPr>
          <p:nvPr>
            <p:ph type="sldNum" sz="quarter" idx="12"/>
          </p:nvPr>
        </p:nvSpPr>
        <p:spPr>
          <a:ln/>
        </p:spPr>
        <p:txBody>
          <a:bodyPr/>
          <a:lstStyle>
            <a:lvl1pPr>
              <a:defRPr/>
            </a:lvl1pPr>
          </a:lstStyle>
          <a:p>
            <a:fld id="{F90086EE-A5A8-4E88-9D64-3EBB55B9734F}" type="slidenum">
              <a:rPr lang="en-US" altLang="en-US"/>
              <a:pPr/>
              <a:t>‹#›</a:t>
            </a:fld>
            <a:endParaRPr lang="en-US" altLang="en-US"/>
          </a:p>
        </p:txBody>
      </p:sp>
    </p:spTree>
    <p:extLst>
      <p:ext uri="{BB962C8B-B14F-4D97-AF65-F5344CB8AC3E}">
        <p14:creationId xmlns:p14="http://schemas.microsoft.com/office/powerpoint/2010/main" val="168638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AD623-ADBD-455F-A2BC-1666B74836ED}"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22781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9AD623-ADBD-455F-A2BC-1666B74836ED}" type="datetimeFigureOut">
              <a:rPr lang="en-US" smtClean="0"/>
              <a:t>8/17/2021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378561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9AD623-ADBD-455F-A2BC-1666B74836ED}" type="datetimeFigureOut">
              <a:rPr lang="en-US" smtClean="0"/>
              <a:t>8/17/2021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921893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AD623-ADBD-455F-A2BC-1666B74836ED}" type="datetimeFigureOut">
              <a:rPr lang="en-US" smtClean="0"/>
              <a:t>8/17/2021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590722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154964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75540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AD623-ADBD-455F-A2BC-1666B74836ED}" type="datetimeFigureOut">
              <a:rPr lang="en-US" smtClean="0"/>
              <a:t>8/17/2021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2E478-07CF-4AAB-9E8C-16D9BB6BF7D9}" type="slidenum">
              <a:rPr lang="en-US" smtClean="0"/>
              <a:t>‹#›</a:t>
            </a:fld>
            <a:endParaRPr lang="en-US"/>
          </a:p>
        </p:txBody>
      </p:sp>
    </p:spTree>
    <p:extLst>
      <p:ext uri="{BB962C8B-B14F-4D97-AF65-F5344CB8AC3E}">
        <p14:creationId xmlns:p14="http://schemas.microsoft.com/office/powerpoint/2010/main" val="3202270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8/17/2021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86092435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ctr" defTabSz="1219170" rtl="0" eaLnBrk="1" latinLnBrk="0" hangingPunct="1">
        <a:spcBef>
          <a:spcPct val="0"/>
        </a:spcBef>
        <a:buNone/>
        <a:defRPr sz="5867" kern="1200">
          <a:solidFill>
            <a:srgbClr val="1B1B1B"/>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1B1B1B"/>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1B1B1B"/>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C4C0BE6-7230-4C73-A77C-8F976162F8B7}"/>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E20100C7-D979-40B0-B4B7-292BEAD77CA8}"/>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87FBBDA8-31BC-45B2-BB8B-8C9F208321D5}"/>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9AC15C2-410F-4102-9CC2-F59B7ABC62B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F28A5BFC-9BA3-47C6-A26C-F605BF903629}"/>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83E9B356-1EC1-4ABA-8BBD-F315977E4010}" type="slidenum">
              <a:rPr lang="en-US" altLang="en-US"/>
              <a:pPr/>
              <a:t>‹#›</a:t>
            </a:fld>
            <a:endParaRPr lang="en-US" altLang="en-US"/>
          </a:p>
        </p:txBody>
      </p:sp>
    </p:spTree>
    <p:extLst>
      <p:ext uri="{BB962C8B-B14F-4D97-AF65-F5344CB8AC3E}">
        <p14:creationId xmlns:p14="http://schemas.microsoft.com/office/powerpoint/2010/main" val="413231503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94CFBCF-E53C-4A7C-8654-24812681509A}"/>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97F1AF16-6160-4C36-94D6-370A05885F50}"/>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B91383FF-F5C2-4697-BCA9-11FEDEA05840}"/>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759C26E8-8AFA-473E-A01D-5BE87827F2D9}"/>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C8031CB7-18AC-43E2-A5BA-904FEF53F30D}"/>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99FF819D-9CF3-4986-A6F5-7CADD01FE4DE}" type="slidenum">
              <a:rPr lang="en-US" altLang="en-US"/>
              <a:pPr/>
              <a:t>‹#›</a:t>
            </a:fld>
            <a:endParaRPr lang="en-US" altLang="en-US"/>
          </a:p>
        </p:txBody>
      </p:sp>
    </p:spTree>
    <p:extLst>
      <p:ext uri="{BB962C8B-B14F-4D97-AF65-F5344CB8AC3E}">
        <p14:creationId xmlns:p14="http://schemas.microsoft.com/office/powerpoint/2010/main" val="30939082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20844" y="2055561"/>
            <a:ext cx="5939405" cy="3131889"/>
          </a:xfrm>
        </p:spPr>
        <p:txBody>
          <a:bodyPr>
            <a:noAutofit/>
          </a:bodyPr>
          <a:lstStyle/>
          <a:p>
            <a:r>
              <a:rPr lang="en-US" sz="8800" b="1" dirty="0">
                <a:latin typeface="Aharoni" panose="02010803020104030203" pitchFamily="2" charset="-79"/>
                <a:cs typeface="Aharoni" panose="02010803020104030203" pitchFamily="2" charset="-79"/>
              </a:rPr>
              <a:t>WELCOME</a:t>
            </a:r>
          </a:p>
        </p:txBody>
      </p:sp>
      <p:sp>
        <p:nvSpPr>
          <p:cNvPr id="2" name="TextBox 1">
            <a:extLst>
              <a:ext uri="{FF2B5EF4-FFF2-40B4-BE49-F238E27FC236}">
                <a16:creationId xmlns:a16="http://schemas.microsoft.com/office/drawing/2014/main" id="{1516ABC1-372C-4C62-81CF-8BC3E9EEA774}"/>
              </a:ext>
            </a:extLst>
          </p:cNvPr>
          <p:cNvSpPr txBox="1"/>
          <p:nvPr/>
        </p:nvSpPr>
        <p:spPr>
          <a:xfrm>
            <a:off x="5975682" y="4121412"/>
            <a:ext cx="52297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THANKS FOR JOINING US!</a:t>
            </a:r>
          </a:p>
        </p:txBody>
      </p:sp>
    </p:spTree>
    <p:extLst>
      <p:ext uri="{BB962C8B-B14F-4D97-AF65-F5344CB8AC3E}">
        <p14:creationId xmlns:p14="http://schemas.microsoft.com/office/powerpoint/2010/main" val="2636186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0A1CB08-1B98-4F84-A414-D8750A248281}"/>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Shine Jesus Shine</a:t>
            </a:r>
            <a:endParaRPr lang="en-US">
              <a:ea typeface="+mj-ea"/>
            </a:endParaRPr>
          </a:p>
        </p:txBody>
      </p:sp>
      <p:pic>
        <p:nvPicPr>
          <p:cNvPr id="2" name="Picture 21" descr="Shine Jesus Shine-Young SFP-pp">
            <a:extLst>
              <a:ext uri="{FF2B5EF4-FFF2-40B4-BE49-F238E27FC236}">
                <a16:creationId xmlns:a16="http://schemas.microsoft.com/office/drawing/2014/main" id="{ACC09B35-2A6E-4353-9546-5E6028DDA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98351064-AC5C-4965-AFAE-5BDD57D5FBC7}"/>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2071" name="Text Box 23">
            <a:extLst>
              <a:ext uri="{FF2B5EF4-FFF2-40B4-BE49-F238E27FC236}">
                <a16:creationId xmlns:a16="http://schemas.microsoft.com/office/drawing/2014/main" id="{579A526A-125D-4AC3-9DAD-9BD3C4031B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DF48D8C7-0731-4D30-82F3-33EF5FAD39D9}"/>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Come Share the Lord</a:t>
            </a:r>
            <a:endParaRPr lang="en-US">
              <a:ea typeface="+mj-ea"/>
            </a:endParaRPr>
          </a:p>
        </p:txBody>
      </p:sp>
      <p:pic>
        <p:nvPicPr>
          <p:cNvPr id="4098" name="Picture 3" descr="Come Share the Lord-Young-pp">
            <a:extLst>
              <a:ext uri="{FF2B5EF4-FFF2-40B4-BE49-F238E27FC236}">
                <a16:creationId xmlns:a16="http://schemas.microsoft.com/office/drawing/2014/main" id="{710836B4-AA4A-42A1-A550-3F04BB623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7974E6E7-7F55-4170-AF23-144D205F3EEA}"/>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0357" name="Text Box 5">
            <a:extLst>
              <a:ext uri="{FF2B5EF4-FFF2-40B4-BE49-F238E27FC236}">
                <a16:creationId xmlns:a16="http://schemas.microsoft.com/office/drawing/2014/main" id="{18DFADDB-C110-4895-AB35-F0DE57CA6AB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0AAB1344-3D19-4441-ADD0-BB27577B59C0}"/>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3-1 Come Share the Lord</a:t>
            </a:r>
            <a:endParaRPr lang="en-US">
              <a:ea typeface="+mj-ea"/>
            </a:endParaRPr>
          </a:p>
        </p:txBody>
      </p:sp>
      <p:pic>
        <p:nvPicPr>
          <p:cNvPr id="8194" name="Picture 3" descr="Come Share the Lord-Young-pp">
            <a:extLst>
              <a:ext uri="{FF2B5EF4-FFF2-40B4-BE49-F238E27FC236}">
                <a16:creationId xmlns:a16="http://schemas.microsoft.com/office/drawing/2014/main" id="{7B6612C4-E7A2-47E9-8BF7-08EB481A7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56C37FD1-CF89-42C1-BC13-A614E111C8E8}"/>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4453" name="Text Box 5">
            <a:extLst>
              <a:ext uri="{FF2B5EF4-FFF2-40B4-BE49-F238E27FC236}">
                <a16:creationId xmlns:a16="http://schemas.microsoft.com/office/drawing/2014/main" id="{A81872B4-CCCA-40B2-B9AA-220DA99C8E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7A1FD675-8DC8-44D1-A58F-E0BEE66D3B7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3-2 Come Share the Lord</a:t>
            </a:r>
            <a:endParaRPr lang="en-US">
              <a:ea typeface="+mj-ea"/>
            </a:endParaRPr>
          </a:p>
        </p:txBody>
      </p:sp>
      <p:pic>
        <p:nvPicPr>
          <p:cNvPr id="9218" name="Picture 3" descr="Come Share the Lord-Young-pp">
            <a:extLst>
              <a:ext uri="{FF2B5EF4-FFF2-40B4-BE49-F238E27FC236}">
                <a16:creationId xmlns:a16="http://schemas.microsoft.com/office/drawing/2014/main" id="{FC4B5FA1-1A2C-408A-A196-059A95C0C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C60753D6-0BA7-411F-9456-13B6F17E0C33}"/>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62916CBB-C5F4-410F-9A4E-87C2D35204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2334985"/>
            <a:ext cx="5939405" cy="2937545"/>
          </a:xfrm>
        </p:spPr>
        <p:txBody>
          <a:bodyPr>
            <a:noAutofit/>
          </a:bodyPr>
          <a:lstStyle/>
          <a:p>
            <a:r>
              <a:rPr lang="en-US" sz="10600" b="1" dirty="0">
                <a:latin typeface="Aharoni" panose="02010803020104030203" pitchFamily="2" charset="-79"/>
                <a:cs typeface="Aharoni" panose="02010803020104030203" pitchFamily="2" charset="-79"/>
              </a:rPr>
              <a:t>LORD’S</a:t>
            </a:r>
            <a:br>
              <a:rPr lang="en-US" sz="10600" b="1" dirty="0">
                <a:latin typeface="Aharoni" panose="02010803020104030203" pitchFamily="2" charset="-79"/>
                <a:cs typeface="Aharoni" panose="02010803020104030203" pitchFamily="2" charset="-79"/>
              </a:rPr>
            </a:br>
            <a:r>
              <a:rPr lang="en-US" sz="10600" b="1" dirty="0">
                <a:latin typeface="Aharoni" panose="02010803020104030203" pitchFamily="2" charset="-79"/>
                <a:cs typeface="Aharoni" panose="02010803020104030203" pitchFamily="2" charset="-79"/>
              </a:rPr>
              <a:t>SUPPER</a:t>
            </a:r>
          </a:p>
        </p:txBody>
      </p:sp>
      <p:sp>
        <p:nvSpPr>
          <p:cNvPr id="2" name="TextBox 1">
            <a:extLst>
              <a:ext uri="{FF2B5EF4-FFF2-40B4-BE49-F238E27FC236}">
                <a16:creationId xmlns:a16="http://schemas.microsoft.com/office/drawing/2014/main" id="{E870615F-9801-4D76-91BB-D383230ECED9}"/>
              </a:ext>
            </a:extLst>
          </p:cNvPr>
          <p:cNvSpPr txBox="1"/>
          <p:nvPr/>
        </p:nvSpPr>
        <p:spPr>
          <a:xfrm>
            <a:off x="6216612" y="5272530"/>
            <a:ext cx="422320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Acts 20:7</a:t>
            </a:r>
          </a:p>
        </p:txBody>
      </p:sp>
      <p:sp>
        <p:nvSpPr>
          <p:cNvPr id="5" name="TextBox 4">
            <a:extLst>
              <a:ext uri="{FF2B5EF4-FFF2-40B4-BE49-F238E27FC236}">
                <a16:creationId xmlns:a16="http://schemas.microsoft.com/office/drawing/2014/main" id="{4E8BB754-621B-4A90-BE66-288FFEACF64D}"/>
              </a:ext>
            </a:extLst>
          </p:cNvPr>
          <p:cNvSpPr txBox="1"/>
          <p:nvPr/>
        </p:nvSpPr>
        <p:spPr>
          <a:xfrm>
            <a:off x="5815693" y="765325"/>
            <a:ext cx="6098720"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The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3292609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86237" y="2260121"/>
            <a:ext cx="8522899" cy="3255548"/>
          </a:xfrm>
        </p:spPr>
        <p:txBody>
          <a:bodyPr>
            <a:noAutofit/>
          </a:bodyPr>
          <a:lstStyle/>
          <a:p>
            <a:pPr algn="just"/>
            <a:r>
              <a:rPr lang="en-US" sz="3600" dirty="0">
                <a:latin typeface="Arial Narrow" panose="020B0606020202030204" pitchFamily="34" charset="0"/>
              </a:rPr>
              <a:t>For </a:t>
            </a:r>
            <a:r>
              <a:rPr lang="en-US" sz="3600" i="1" dirty="0">
                <a:latin typeface="Arial Narrow" panose="020B0606020202030204" pitchFamily="34" charset="0"/>
              </a:rPr>
              <a:t>there is</a:t>
            </a:r>
            <a:r>
              <a:rPr lang="en-US" sz="3600" dirty="0">
                <a:latin typeface="Arial Narrow" panose="020B0606020202030204" pitchFamily="34" charset="0"/>
              </a:rPr>
              <a:t> one God and one Mediator between God and men, </a:t>
            </a:r>
            <a:r>
              <a:rPr lang="en-US" sz="3600" i="1" dirty="0">
                <a:latin typeface="Arial Narrow" panose="020B0606020202030204" pitchFamily="34" charset="0"/>
              </a:rPr>
              <a:t>the</a:t>
            </a:r>
            <a:r>
              <a:rPr lang="en-US" sz="3600" dirty="0">
                <a:latin typeface="Arial Narrow" panose="020B0606020202030204" pitchFamily="34" charset="0"/>
              </a:rPr>
              <a:t> Man Christ Jesus, who gave Himself a ransom for all, to be testified in due time, for which I was appointed a preacher and an apostle—I am speaking the truth in Christ </a:t>
            </a:r>
            <a:r>
              <a:rPr lang="en-US" sz="3600" i="1" dirty="0">
                <a:latin typeface="Arial Narrow" panose="020B0606020202030204" pitchFamily="34" charset="0"/>
              </a:rPr>
              <a:t>and</a:t>
            </a:r>
            <a:r>
              <a:rPr lang="en-US" sz="3600" dirty="0">
                <a:latin typeface="Arial Narrow" panose="020B0606020202030204" pitchFamily="34" charset="0"/>
              </a:rPr>
              <a:t> not lying—a teacher of the Gentiles in faith and truth.</a:t>
            </a:r>
          </a:p>
        </p:txBody>
      </p:sp>
      <p:sp>
        <p:nvSpPr>
          <p:cNvPr id="4" name="Title 3"/>
          <p:cNvSpPr>
            <a:spLocks noGrp="1"/>
          </p:cNvSpPr>
          <p:nvPr>
            <p:ph type="title"/>
          </p:nvPr>
        </p:nvSpPr>
        <p:spPr>
          <a:xfrm>
            <a:off x="3583020" y="369271"/>
            <a:ext cx="6488860" cy="1565944"/>
          </a:xfrm>
        </p:spPr>
        <p:txBody>
          <a:bodyPr>
            <a:noAutofit/>
          </a:bodyPr>
          <a:lstStyle/>
          <a:p>
            <a:r>
              <a:rPr lang="en-US" sz="5400" b="1" dirty="0">
                <a:latin typeface="Arial Narrow" panose="020B0606020202030204" pitchFamily="34" charset="0"/>
              </a:rPr>
              <a:t>Unleavened Bread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LORD’S SUPPER</a:t>
            </a:r>
          </a:p>
        </p:txBody>
      </p:sp>
      <p:sp>
        <p:nvSpPr>
          <p:cNvPr id="7" name="Title 3">
            <a:extLst>
              <a:ext uri="{FF2B5EF4-FFF2-40B4-BE49-F238E27FC236}">
                <a16:creationId xmlns:a16="http://schemas.microsoft.com/office/drawing/2014/main" id="{5C57E49A-C2FF-4652-8090-C44E851B52FD}"/>
              </a:ext>
            </a:extLst>
          </p:cNvPr>
          <p:cNvSpPr txBox="1">
            <a:spLocks/>
          </p:cNvSpPr>
          <p:nvPr/>
        </p:nvSpPr>
        <p:spPr>
          <a:xfrm>
            <a:off x="6827450" y="5183438"/>
            <a:ext cx="4868887" cy="1565944"/>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B1B1B"/>
                </a:solidFill>
                <a:effectLst/>
                <a:uLnTx/>
                <a:uFillTx/>
                <a:latin typeface="Arial Narrow" panose="020B0606020202030204" pitchFamily="34" charset="0"/>
                <a:ea typeface="+mj-ea"/>
              </a:rPr>
              <a:t>1 Tim. 2:5-7</a:t>
            </a:r>
          </a:p>
        </p:txBody>
      </p:sp>
    </p:spTree>
    <p:extLst>
      <p:ext uri="{BB962C8B-B14F-4D97-AF65-F5344CB8AC3E}">
        <p14:creationId xmlns:p14="http://schemas.microsoft.com/office/powerpoint/2010/main" val="1928290334"/>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94626" y="2260121"/>
            <a:ext cx="8522899" cy="3255548"/>
          </a:xfrm>
        </p:spPr>
        <p:txBody>
          <a:bodyPr>
            <a:noAutofit/>
          </a:bodyPr>
          <a:lstStyle/>
          <a:p>
            <a:pPr algn="just" fontAlgn="base"/>
            <a:endParaRPr lang="en-US" sz="3600" b="1" dirty="0">
              <a:latin typeface="Arial Narrow" panose="020B0606020202030204" pitchFamily="34" charset="0"/>
            </a:endParaRPr>
          </a:p>
          <a:p>
            <a:pPr algn="just" fontAlgn="base"/>
            <a:r>
              <a:rPr lang="en-US" sz="3600" dirty="0">
                <a:latin typeface="Arial Narrow" panose="020B0606020202030204" pitchFamily="34" charset="0"/>
              </a:rPr>
              <a:t>For God did not appoint us to wrath, but to obtain salvation through our Lord Jesus Christ, who died for us, that whether we wake or sleep, we should live together with Him.</a:t>
            </a:r>
            <a:r>
              <a:rPr lang="en-US" sz="3600" b="1" dirty="0">
                <a:latin typeface="Arial Narrow" panose="020B0606020202030204" pitchFamily="34" charset="0"/>
              </a:rPr>
              <a:t> </a:t>
            </a:r>
            <a:r>
              <a:rPr lang="en-US" sz="3600" dirty="0">
                <a:latin typeface="Arial Narrow" panose="020B0606020202030204" pitchFamily="34" charset="0"/>
              </a:rPr>
              <a:t>Therefore comfort each other and edify one another, just as you also are doing.</a:t>
            </a:r>
          </a:p>
          <a:p>
            <a:pPr algn="just"/>
            <a:endParaRPr lang="en-US" sz="3200" b="1" dirty="0">
              <a:latin typeface="Arial Narrow" panose="020B0606020202030204" pitchFamily="34" charset="0"/>
            </a:endParaRPr>
          </a:p>
        </p:txBody>
      </p:sp>
      <p:sp>
        <p:nvSpPr>
          <p:cNvPr id="4" name="Title 3"/>
          <p:cNvSpPr>
            <a:spLocks noGrp="1"/>
          </p:cNvSpPr>
          <p:nvPr>
            <p:ph type="title"/>
          </p:nvPr>
        </p:nvSpPr>
        <p:spPr>
          <a:xfrm>
            <a:off x="3677911" y="235800"/>
            <a:ext cx="6299078" cy="1565944"/>
          </a:xfrm>
        </p:spPr>
        <p:txBody>
          <a:bodyPr>
            <a:noAutofit/>
          </a:bodyPr>
          <a:lstStyle/>
          <a:p>
            <a:r>
              <a:rPr lang="en-US" sz="5400" b="1" dirty="0">
                <a:latin typeface="Arial Narrow" panose="020B0606020202030204" pitchFamily="34" charset="0"/>
              </a:rPr>
              <a:t>Fruit of the Vine</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LORD’S SUPPER</a:t>
            </a:r>
          </a:p>
        </p:txBody>
      </p:sp>
      <p:sp>
        <p:nvSpPr>
          <p:cNvPr id="3" name="Title 3">
            <a:extLst>
              <a:ext uri="{FF2B5EF4-FFF2-40B4-BE49-F238E27FC236}">
                <a16:creationId xmlns:a16="http://schemas.microsoft.com/office/drawing/2014/main" id="{43D23FC1-BC84-49AB-B2A0-DA5A388ADA89}"/>
              </a:ext>
            </a:extLst>
          </p:cNvPr>
          <p:cNvSpPr txBox="1">
            <a:spLocks/>
          </p:cNvSpPr>
          <p:nvPr/>
        </p:nvSpPr>
        <p:spPr>
          <a:xfrm>
            <a:off x="6827450" y="5633115"/>
            <a:ext cx="4868887" cy="1565944"/>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B1B1B"/>
                </a:solidFill>
                <a:effectLst/>
                <a:uLnTx/>
                <a:uFillTx/>
                <a:latin typeface="Arial Narrow" panose="020B0606020202030204" pitchFamily="34" charset="0"/>
                <a:ea typeface="+mj-ea"/>
              </a:rPr>
              <a:t>1 </a:t>
            </a:r>
            <a:r>
              <a:rPr kumimoji="0" lang="en-US" sz="5400" b="1" i="0" u="none" strike="noStrike" kern="1200" cap="none" spc="0" normalizeH="0" baseline="0" noProof="0" dirty="0" err="1">
                <a:ln>
                  <a:noFill/>
                </a:ln>
                <a:solidFill>
                  <a:srgbClr val="1B1B1B"/>
                </a:solidFill>
                <a:effectLst/>
                <a:uLnTx/>
                <a:uFillTx/>
                <a:latin typeface="Arial Narrow" panose="020B0606020202030204" pitchFamily="34" charset="0"/>
                <a:ea typeface="+mj-ea"/>
              </a:rPr>
              <a:t>Thess</a:t>
            </a:r>
            <a:r>
              <a:rPr kumimoji="0" lang="en-US" sz="5400" b="1" i="0" u="none" strike="noStrike" kern="1200" cap="none" spc="0" normalizeH="0" baseline="0" noProof="0" dirty="0">
                <a:ln>
                  <a:noFill/>
                </a:ln>
                <a:solidFill>
                  <a:srgbClr val="1B1B1B"/>
                </a:solidFill>
                <a:effectLst/>
                <a:uLnTx/>
                <a:uFillTx/>
                <a:latin typeface="Arial Narrow" panose="020B0606020202030204" pitchFamily="34" charset="0"/>
                <a:ea typeface="+mj-ea"/>
              </a:rPr>
              <a:t>. 5:9-11</a:t>
            </a:r>
          </a:p>
        </p:txBody>
      </p:sp>
    </p:spTree>
    <p:extLst>
      <p:ext uri="{BB962C8B-B14F-4D97-AF65-F5344CB8AC3E}">
        <p14:creationId xmlns:p14="http://schemas.microsoft.com/office/powerpoint/2010/main" val="56804351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94624" y="2451860"/>
            <a:ext cx="8522899" cy="3255548"/>
          </a:xfrm>
        </p:spPr>
        <p:txBody>
          <a:bodyPr>
            <a:noAutofit/>
          </a:bodyPr>
          <a:lstStyle/>
          <a:p>
            <a:pPr algn="just"/>
            <a:r>
              <a:rPr lang="en-US" dirty="0">
                <a:latin typeface="Arial Narrow" panose="020B0606020202030204" pitchFamily="34" charset="0"/>
              </a:rPr>
              <a:t>For if there is first a willing mind, </a:t>
            </a:r>
            <a:r>
              <a:rPr lang="en-US" i="1" dirty="0">
                <a:latin typeface="Arial Narrow" panose="020B0606020202030204" pitchFamily="34" charset="0"/>
              </a:rPr>
              <a:t>it is</a:t>
            </a:r>
            <a:r>
              <a:rPr lang="en-US" dirty="0">
                <a:latin typeface="Arial Narrow" panose="020B0606020202030204" pitchFamily="34" charset="0"/>
              </a:rPr>
              <a:t> accepted according to what one has, </a:t>
            </a:r>
            <a:r>
              <a:rPr lang="en-US" i="1" dirty="0">
                <a:latin typeface="Arial Narrow" panose="020B0606020202030204" pitchFamily="34" charset="0"/>
              </a:rPr>
              <a:t>and</a:t>
            </a:r>
            <a:r>
              <a:rPr lang="en-US" dirty="0">
                <a:latin typeface="Arial Narrow" panose="020B0606020202030204" pitchFamily="34" charset="0"/>
              </a:rPr>
              <a:t> not according to what he does not have.</a:t>
            </a:r>
          </a:p>
        </p:txBody>
      </p:sp>
      <p:sp>
        <p:nvSpPr>
          <p:cNvPr id="4" name="Title 3"/>
          <p:cNvSpPr>
            <a:spLocks noGrp="1"/>
          </p:cNvSpPr>
          <p:nvPr>
            <p:ph type="title"/>
          </p:nvPr>
        </p:nvSpPr>
        <p:spPr>
          <a:xfrm>
            <a:off x="3208127" y="514563"/>
            <a:ext cx="6695892" cy="1565944"/>
          </a:xfrm>
        </p:spPr>
        <p:txBody>
          <a:bodyPr>
            <a:noAutofit/>
          </a:bodyPr>
          <a:lstStyle/>
          <a:p>
            <a:r>
              <a:rPr lang="en-US" sz="5400" b="1" dirty="0">
                <a:latin typeface="Arial Narrow" panose="020B0606020202030204" pitchFamily="34" charset="0"/>
              </a:rPr>
              <a:t>2 Corinthians 8:12</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OFFERING</a:t>
            </a:r>
          </a:p>
        </p:txBody>
      </p:sp>
    </p:spTree>
    <p:extLst>
      <p:ext uri="{BB962C8B-B14F-4D97-AF65-F5344CB8AC3E}">
        <p14:creationId xmlns:p14="http://schemas.microsoft.com/office/powerpoint/2010/main" val="3127232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9600" b="1" dirty="0">
                <a:latin typeface="Aharoni" panose="02010803020104030203" pitchFamily="2" charset="-79"/>
                <a:cs typeface="Aharoni" panose="02010803020104030203" pitchFamily="2" charset="-79"/>
              </a:rPr>
              <a:t>Closing</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PRAYER</a:t>
            </a:r>
          </a:p>
        </p:txBody>
      </p:sp>
    </p:spTree>
    <p:extLst>
      <p:ext uri="{BB962C8B-B14F-4D97-AF65-F5344CB8AC3E}">
        <p14:creationId xmlns:p14="http://schemas.microsoft.com/office/powerpoint/2010/main" val="27394363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Thank You, Lord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r>
              <a:rPr kumimoji="0" lang="en-US" sz="7200" b="1" i="0" u="sng" strike="noStrike" kern="1200" cap="none" spc="0" normalizeH="0" baseline="0" noProof="0" dirty="0">
                <a:ln>
                  <a:noFill/>
                </a:ln>
                <a:solidFill>
                  <a:srgbClr val="1B1B1B">
                    <a:alpha val="85000"/>
                  </a:srgbClr>
                </a:solidFill>
                <a:effectLst/>
                <a:uLnTx/>
                <a:uFillTx/>
                <a:latin typeface="Trebuchet MS" panose="020B0603020202020204"/>
                <a:ea typeface="+mj-ea"/>
              </a:rPr>
              <a:t>:</a:t>
            </a:r>
          </a:p>
        </p:txBody>
      </p:sp>
      <p:sp>
        <p:nvSpPr>
          <p:cNvPr id="7" name="Title 3">
            <a:extLst>
              <a:ext uri="{FF2B5EF4-FFF2-40B4-BE49-F238E27FC236}">
                <a16:creationId xmlns:a16="http://schemas.microsoft.com/office/drawing/2014/main" id="{AACBB189-6389-49F4-911D-C83D382CFBB7}"/>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#474</a:t>
            </a:r>
          </a:p>
        </p:txBody>
      </p:sp>
    </p:spTree>
    <p:extLst>
      <p:ext uri="{BB962C8B-B14F-4D97-AF65-F5344CB8AC3E}">
        <p14:creationId xmlns:p14="http://schemas.microsoft.com/office/powerpoint/2010/main" val="11388679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7011A20-101D-4E06-9DCA-E3870112485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Thank You Lord</a:t>
            </a:r>
            <a:endParaRPr lang="en-US">
              <a:ea typeface="+mj-ea"/>
            </a:endParaRPr>
          </a:p>
        </p:txBody>
      </p:sp>
      <p:pic>
        <p:nvPicPr>
          <p:cNvPr id="2" name="Picture 69" descr="Thanks You Lord-Ma-mod-pp">
            <a:extLst>
              <a:ext uri="{FF2B5EF4-FFF2-40B4-BE49-F238E27FC236}">
                <a16:creationId xmlns:a16="http://schemas.microsoft.com/office/drawing/2014/main" id="{2F1AEFBA-BA72-4BC0-B0D3-2DCB23E3F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8" name="Text Box 70">
            <a:extLst>
              <a:ext uri="{FF2B5EF4-FFF2-40B4-BE49-F238E27FC236}">
                <a16:creationId xmlns:a16="http://schemas.microsoft.com/office/drawing/2014/main" id="{1E46CEFC-C69B-493D-8977-9990255450E6}"/>
              </a:ext>
            </a:extLst>
          </p:cNvPr>
          <p:cNvSpPr txBox="1">
            <a:spLocks noChangeArrowheads="1"/>
          </p:cNvSpPr>
          <p:nvPr/>
        </p:nvSpPr>
        <p:spPr bwMode="auto">
          <a:xfrm>
            <a:off x="101601" y="76201"/>
            <a:ext cx="3212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Thank You, Lord</a:t>
            </a:r>
          </a:p>
        </p:txBody>
      </p:sp>
      <p:sp>
        <p:nvSpPr>
          <p:cNvPr id="2119" name="Text Box 71">
            <a:extLst>
              <a:ext uri="{FF2B5EF4-FFF2-40B4-BE49-F238E27FC236}">
                <a16:creationId xmlns:a16="http://schemas.microsoft.com/office/drawing/2014/main" id="{7829951B-E657-480B-934D-B100611135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1014909-44EA-4612-B32D-3FDBAF1D1D8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Shine Jesus Shine</a:t>
            </a:r>
            <a:endParaRPr lang="en-US">
              <a:ea typeface="+mj-ea"/>
            </a:endParaRPr>
          </a:p>
        </p:txBody>
      </p:sp>
      <p:pic>
        <p:nvPicPr>
          <p:cNvPr id="3074" name="Picture 3" descr="Shine Jesus Shine-Young SFP-pp">
            <a:extLst>
              <a:ext uri="{FF2B5EF4-FFF2-40B4-BE49-F238E27FC236}">
                <a16:creationId xmlns:a16="http://schemas.microsoft.com/office/drawing/2014/main" id="{09A629BF-1EBD-40D3-B25A-623E1AA81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A31211A5-A7E7-453A-BEA7-E7FDDEC59C43}"/>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99333" name="Text Box 5">
            <a:extLst>
              <a:ext uri="{FF2B5EF4-FFF2-40B4-BE49-F238E27FC236}">
                <a16:creationId xmlns:a16="http://schemas.microsoft.com/office/drawing/2014/main" id="{4FE1F194-6C33-42AC-99DD-C8BAB550516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026">
            <a:extLst>
              <a:ext uri="{FF2B5EF4-FFF2-40B4-BE49-F238E27FC236}">
                <a16:creationId xmlns:a16="http://schemas.microsoft.com/office/drawing/2014/main" id="{40221B8C-7072-46F1-BA1D-00A1030B7DD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1C Thank You Lord</a:t>
            </a:r>
            <a:endParaRPr lang="en-US">
              <a:ea typeface="+mj-ea"/>
            </a:endParaRPr>
          </a:p>
        </p:txBody>
      </p:sp>
      <p:pic>
        <p:nvPicPr>
          <p:cNvPr id="3074" name="Picture 1027" descr="Thanks You Lord-Ma-w-o desc-pp">
            <a:extLst>
              <a:ext uri="{FF2B5EF4-FFF2-40B4-BE49-F238E27FC236}">
                <a16:creationId xmlns:a16="http://schemas.microsoft.com/office/drawing/2014/main" id="{796C0404-BEC3-4180-B084-ECDCE7C53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0" name="Text Box 1028">
            <a:extLst>
              <a:ext uri="{FF2B5EF4-FFF2-40B4-BE49-F238E27FC236}">
                <a16:creationId xmlns:a16="http://schemas.microsoft.com/office/drawing/2014/main" id="{E154FB1D-B117-48F8-8B29-689EE10C8D1B}"/>
              </a:ext>
            </a:extLst>
          </p:cNvPr>
          <p:cNvSpPr txBox="1">
            <a:spLocks noChangeArrowheads="1"/>
          </p:cNvSpPr>
          <p:nvPr/>
        </p:nvSpPr>
        <p:spPr bwMode="auto">
          <a:xfrm>
            <a:off x="101601" y="76201"/>
            <a:ext cx="3212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Thank You, Lord</a:t>
            </a:r>
          </a:p>
        </p:txBody>
      </p:sp>
      <p:sp>
        <p:nvSpPr>
          <p:cNvPr id="229381" name="Text Box 1029">
            <a:extLst>
              <a:ext uri="{FF2B5EF4-FFF2-40B4-BE49-F238E27FC236}">
                <a16:creationId xmlns:a16="http://schemas.microsoft.com/office/drawing/2014/main" id="{E62CC686-DB72-4E6C-902F-23EB47354C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474</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1EE46E7D-5497-4FD4-8C75-325CEDB0DE0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Thank You Lord</a:t>
            </a:r>
            <a:endParaRPr lang="en-US">
              <a:ea typeface="+mj-ea"/>
            </a:endParaRPr>
          </a:p>
        </p:txBody>
      </p:sp>
      <p:pic>
        <p:nvPicPr>
          <p:cNvPr id="4098" name="Picture 6" descr="Thanks You Lord-Ma-mod-pp">
            <a:extLst>
              <a:ext uri="{FF2B5EF4-FFF2-40B4-BE49-F238E27FC236}">
                <a16:creationId xmlns:a16="http://schemas.microsoft.com/office/drawing/2014/main" id="{D50032D9-ACD0-439E-808A-7E8D1C9A7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3" name="Text Box 7">
            <a:extLst>
              <a:ext uri="{FF2B5EF4-FFF2-40B4-BE49-F238E27FC236}">
                <a16:creationId xmlns:a16="http://schemas.microsoft.com/office/drawing/2014/main" id="{C5186D78-9E5B-4BB0-A637-BD7CA614A754}"/>
              </a:ext>
            </a:extLst>
          </p:cNvPr>
          <p:cNvSpPr txBox="1">
            <a:spLocks noChangeArrowheads="1"/>
          </p:cNvSpPr>
          <p:nvPr/>
        </p:nvSpPr>
        <p:spPr bwMode="auto">
          <a:xfrm>
            <a:off x="101601" y="76201"/>
            <a:ext cx="3212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Thank You, Lord</a:t>
            </a:r>
          </a:p>
        </p:txBody>
      </p:sp>
      <p:sp>
        <p:nvSpPr>
          <p:cNvPr id="224264" name="Text Box 8">
            <a:extLst>
              <a:ext uri="{FF2B5EF4-FFF2-40B4-BE49-F238E27FC236}">
                <a16:creationId xmlns:a16="http://schemas.microsoft.com/office/drawing/2014/main" id="{3A1E6CB2-880F-4B5E-9125-56A574FD83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474</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76E14AA4-67F6-42C4-A48E-23D145AC778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1C Thank You Lord</a:t>
            </a:r>
            <a:endParaRPr lang="en-US">
              <a:ea typeface="+mj-ea"/>
            </a:endParaRPr>
          </a:p>
        </p:txBody>
      </p:sp>
      <p:pic>
        <p:nvPicPr>
          <p:cNvPr id="5122" name="Picture 3" descr="Thanks You Lord-Ma-w-o desc-pp">
            <a:extLst>
              <a:ext uri="{FF2B5EF4-FFF2-40B4-BE49-F238E27FC236}">
                <a16:creationId xmlns:a16="http://schemas.microsoft.com/office/drawing/2014/main" id="{0F2DB09C-04F3-4F58-B5CC-A5B41BBAF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4" name="Text Box 4">
            <a:extLst>
              <a:ext uri="{FF2B5EF4-FFF2-40B4-BE49-F238E27FC236}">
                <a16:creationId xmlns:a16="http://schemas.microsoft.com/office/drawing/2014/main" id="{0BC35AA0-04D9-4D5C-8988-88AD9B7B68DC}"/>
              </a:ext>
            </a:extLst>
          </p:cNvPr>
          <p:cNvSpPr txBox="1">
            <a:spLocks noChangeArrowheads="1"/>
          </p:cNvSpPr>
          <p:nvPr/>
        </p:nvSpPr>
        <p:spPr bwMode="auto">
          <a:xfrm>
            <a:off x="101601" y="76201"/>
            <a:ext cx="3212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Thank You, Lord</a:t>
            </a:r>
          </a:p>
        </p:txBody>
      </p:sp>
      <p:sp>
        <p:nvSpPr>
          <p:cNvPr id="230405" name="Text Box 5">
            <a:extLst>
              <a:ext uri="{FF2B5EF4-FFF2-40B4-BE49-F238E27FC236}">
                <a16:creationId xmlns:a16="http://schemas.microsoft.com/office/drawing/2014/main" id="{D80FCA1D-1BCF-4435-B3C4-61B62731C6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474</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5471D061-C451-4F53-B5B9-DFE753510D9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Thank You Lord</a:t>
            </a:r>
            <a:endParaRPr lang="en-US">
              <a:ea typeface="+mj-ea"/>
            </a:endParaRPr>
          </a:p>
        </p:txBody>
      </p:sp>
      <p:pic>
        <p:nvPicPr>
          <p:cNvPr id="6146" name="Picture 6" descr="Thanks You Lord-Ma-mod-vr3pp">
            <a:extLst>
              <a:ext uri="{FF2B5EF4-FFF2-40B4-BE49-F238E27FC236}">
                <a16:creationId xmlns:a16="http://schemas.microsoft.com/office/drawing/2014/main" id="{79D64360-EABF-4D46-B798-52413D949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7" name="Text Box 7">
            <a:extLst>
              <a:ext uri="{FF2B5EF4-FFF2-40B4-BE49-F238E27FC236}">
                <a16:creationId xmlns:a16="http://schemas.microsoft.com/office/drawing/2014/main" id="{A5E2CBDB-6F5B-4DDE-8D41-E4F257777052}"/>
              </a:ext>
            </a:extLst>
          </p:cNvPr>
          <p:cNvSpPr txBox="1">
            <a:spLocks noChangeArrowheads="1"/>
          </p:cNvSpPr>
          <p:nvPr/>
        </p:nvSpPr>
        <p:spPr bwMode="auto">
          <a:xfrm>
            <a:off x="101601" y="76201"/>
            <a:ext cx="3212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Thank You, Lord</a:t>
            </a:r>
          </a:p>
        </p:txBody>
      </p:sp>
      <p:sp>
        <p:nvSpPr>
          <p:cNvPr id="225288" name="Text Box 8">
            <a:extLst>
              <a:ext uri="{FF2B5EF4-FFF2-40B4-BE49-F238E27FC236}">
                <a16:creationId xmlns:a16="http://schemas.microsoft.com/office/drawing/2014/main" id="{1FE6AD44-ABA8-42D6-977A-EF0B530C3F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474</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DC52FBF7-8317-441B-862C-009748702CC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2C-1 Thank You Lord</a:t>
            </a:r>
            <a:endParaRPr lang="en-US">
              <a:ea typeface="+mj-ea"/>
            </a:endParaRPr>
          </a:p>
        </p:txBody>
      </p:sp>
      <p:pic>
        <p:nvPicPr>
          <p:cNvPr id="7170" name="Picture 3" descr="Thanks You-w-o desc-m-pp">
            <a:extLst>
              <a:ext uri="{FF2B5EF4-FFF2-40B4-BE49-F238E27FC236}">
                <a16:creationId xmlns:a16="http://schemas.microsoft.com/office/drawing/2014/main" id="{F72A7123-B732-4A9B-A98A-7C62C3F94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Text Box 4">
            <a:extLst>
              <a:ext uri="{FF2B5EF4-FFF2-40B4-BE49-F238E27FC236}">
                <a16:creationId xmlns:a16="http://schemas.microsoft.com/office/drawing/2014/main" id="{D0AD6D43-483E-4440-B0A9-F9D91A6FE4E9}"/>
              </a:ext>
            </a:extLst>
          </p:cNvPr>
          <p:cNvSpPr txBox="1">
            <a:spLocks noChangeArrowheads="1"/>
          </p:cNvSpPr>
          <p:nvPr/>
        </p:nvSpPr>
        <p:spPr bwMode="auto">
          <a:xfrm>
            <a:off x="101601" y="76201"/>
            <a:ext cx="3212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Thank You, Lord</a:t>
            </a:r>
          </a:p>
        </p:txBody>
      </p:sp>
      <p:sp>
        <p:nvSpPr>
          <p:cNvPr id="227333" name="Text Box 5">
            <a:extLst>
              <a:ext uri="{FF2B5EF4-FFF2-40B4-BE49-F238E27FC236}">
                <a16:creationId xmlns:a16="http://schemas.microsoft.com/office/drawing/2014/main" id="{5B707BC3-0379-4B05-A191-996DF384C7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172E9C9A-14D3-40F9-AE11-E16B501A78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2C-2 Thank You Lord</a:t>
            </a:r>
            <a:endParaRPr lang="en-US">
              <a:ea typeface="+mj-ea"/>
            </a:endParaRPr>
          </a:p>
        </p:txBody>
      </p:sp>
      <p:pic>
        <p:nvPicPr>
          <p:cNvPr id="8194" name="Picture 3" descr="Thanks You-w-o desc-m-pp">
            <a:extLst>
              <a:ext uri="{FF2B5EF4-FFF2-40B4-BE49-F238E27FC236}">
                <a16:creationId xmlns:a16="http://schemas.microsoft.com/office/drawing/2014/main" id="{4AC91E4F-15A6-423C-9979-B62843235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6" name="Text Box 4">
            <a:extLst>
              <a:ext uri="{FF2B5EF4-FFF2-40B4-BE49-F238E27FC236}">
                <a16:creationId xmlns:a16="http://schemas.microsoft.com/office/drawing/2014/main" id="{59957F66-27D6-422A-862C-65D1E269151B}"/>
              </a:ext>
            </a:extLst>
          </p:cNvPr>
          <p:cNvSpPr txBox="1">
            <a:spLocks noChangeArrowheads="1"/>
          </p:cNvSpPr>
          <p:nvPr/>
        </p:nvSpPr>
        <p:spPr bwMode="auto">
          <a:xfrm>
            <a:off x="101601" y="76201"/>
            <a:ext cx="3212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Thank You, Lord</a:t>
            </a:r>
          </a:p>
        </p:txBody>
      </p:sp>
      <p:sp>
        <p:nvSpPr>
          <p:cNvPr id="228357" name="Text Box 5">
            <a:extLst>
              <a:ext uri="{FF2B5EF4-FFF2-40B4-BE49-F238E27FC236}">
                <a16:creationId xmlns:a16="http://schemas.microsoft.com/office/drawing/2014/main" id="{9CD76385-5249-476C-9FE8-F57EE6D631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7200" b="1" dirty="0">
                <a:latin typeface="Aharoni" panose="02010803020104030203" pitchFamily="2" charset="-79"/>
                <a:cs typeface="Aharoni" panose="02010803020104030203" pitchFamily="2" charset="-79"/>
              </a:rPr>
              <a:t>TONIGHT</a:t>
            </a:r>
            <a:br>
              <a:rPr lang="en-US" sz="7200" b="1" dirty="0">
                <a:latin typeface="Aharoni" panose="02010803020104030203" pitchFamily="2" charset="-79"/>
                <a:cs typeface="Aharoni" panose="02010803020104030203" pitchFamily="2" charset="-79"/>
              </a:rPr>
            </a:br>
            <a:r>
              <a:rPr lang="en-US" sz="7200" b="1" dirty="0">
                <a:latin typeface="Aharoni" panose="02010803020104030203" pitchFamily="2" charset="-79"/>
                <a:cs typeface="Aharoni" panose="02010803020104030203" pitchFamily="2" charset="-79"/>
              </a:rPr>
              <a:t>@ </a:t>
            </a:r>
            <a:r>
              <a:rPr lang="en-US" sz="8000" b="1" dirty="0">
                <a:latin typeface="Aharoni" panose="02010803020104030203" pitchFamily="2" charset="-79"/>
                <a:cs typeface="Aharoni" panose="02010803020104030203" pitchFamily="2" charset="-79"/>
              </a:rPr>
              <a:t>6:00</a:t>
            </a:r>
            <a:r>
              <a:rPr lang="en-US" sz="7200" b="1" dirty="0">
                <a:latin typeface="Aharoni" panose="02010803020104030203" pitchFamily="2" charset="-79"/>
                <a:cs typeface="Aharoni" panose="02010803020104030203" pitchFamily="2" charset="-79"/>
              </a:rPr>
              <a:t> pm</a:t>
            </a:r>
          </a:p>
        </p:txBody>
      </p:sp>
      <p:sp>
        <p:nvSpPr>
          <p:cNvPr id="2" name="TextBox 1">
            <a:extLst>
              <a:ext uri="{FF2B5EF4-FFF2-40B4-BE49-F238E27FC236}">
                <a16:creationId xmlns:a16="http://schemas.microsoft.com/office/drawing/2014/main" id="{E870615F-9801-4D76-91BB-D383230ECED9}"/>
              </a:ext>
            </a:extLst>
          </p:cNvPr>
          <p:cNvSpPr txBox="1"/>
          <p:nvPr/>
        </p:nvSpPr>
        <p:spPr>
          <a:xfrm>
            <a:off x="5105771" y="4994944"/>
            <a:ext cx="644488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HOPE TO SEE YOU THERE!</a:t>
            </a:r>
          </a:p>
        </p:txBody>
      </p:sp>
      <p:sp>
        <p:nvSpPr>
          <p:cNvPr id="4" name="TextBox 3">
            <a:extLst>
              <a:ext uri="{FF2B5EF4-FFF2-40B4-BE49-F238E27FC236}">
                <a16:creationId xmlns:a16="http://schemas.microsoft.com/office/drawing/2014/main" id="{C6E84042-7E3C-43C3-867F-5660DFEFEE2A}"/>
              </a:ext>
            </a:extLst>
          </p:cNvPr>
          <p:cNvSpPr txBox="1"/>
          <p:nvPr/>
        </p:nvSpPr>
        <p:spPr>
          <a:xfrm>
            <a:off x="5105771" y="1155169"/>
            <a:ext cx="6444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EVENING WORSHIP</a:t>
            </a:r>
          </a:p>
        </p:txBody>
      </p:sp>
    </p:spTree>
    <p:extLst>
      <p:ext uri="{BB962C8B-B14F-4D97-AF65-F5344CB8AC3E}">
        <p14:creationId xmlns:p14="http://schemas.microsoft.com/office/powerpoint/2010/main" val="585916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AF0E5F6-641E-437C-A718-1CFA32132DA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1-3 Shine Jesus Shine</a:t>
            </a:r>
            <a:endParaRPr lang="en-US">
              <a:ea typeface="+mj-ea"/>
            </a:endParaRPr>
          </a:p>
        </p:txBody>
      </p:sp>
      <p:pic>
        <p:nvPicPr>
          <p:cNvPr id="4098" name="Picture 3" descr="Shine Jesus Shine-Young SFP-pp">
            <a:extLst>
              <a:ext uri="{FF2B5EF4-FFF2-40B4-BE49-F238E27FC236}">
                <a16:creationId xmlns:a16="http://schemas.microsoft.com/office/drawing/2014/main" id="{3A4FEF4B-EF20-4B7A-AFDB-303B1E36D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1CE39D74-B7B0-40B5-A00F-34FBBA35C200}"/>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0357" name="Text Box 5">
            <a:extLst>
              <a:ext uri="{FF2B5EF4-FFF2-40B4-BE49-F238E27FC236}">
                <a16:creationId xmlns:a16="http://schemas.microsoft.com/office/drawing/2014/main" id="{AC7A1A36-6E72-45A4-8B4C-4BDBC0A7BEE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F72E36A3-5E8D-4666-9F4F-D948375606D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Shine Jesus Shine</a:t>
            </a:r>
            <a:endParaRPr lang="en-US">
              <a:ea typeface="+mj-ea"/>
            </a:endParaRPr>
          </a:p>
        </p:txBody>
      </p:sp>
      <p:pic>
        <p:nvPicPr>
          <p:cNvPr id="5122" name="Picture 3" descr="Shine Jesus Shine-Young SFP-pp">
            <a:extLst>
              <a:ext uri="{FF2B5EF4-FFF2-40B4-BE49-F238E27FC236}">
                <a16:creationId xmlns:a16="http://schemas.microsoft.com/office/drawing/2014/main" id="{54B608C4-A7DC-41FB-BE4E-C4BE4F722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0DDFFF4C-9438-4368-AF9E-F5D46B380BD6}"/>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78F75C66-FB4D-476B-94CB-D00FCA85B3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1685BEBA-2D02-429D-95E5-5FA64A020F4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Shine Jesus Shine</a:t>
            </a:r>
            <a:endParaRPr lang="en-US">
              <a:ea typeface="+mj-ea"/>
            </a:endParaRPr>
          </a:p>
        </p:txBody>
      </p:sp>
      <p:pic>
        <p:nvPicPr>
          <p:cNvPr id="6146" name="Picture 3" descr="Shine Jesus Shine-Young SFP-pp">
            <a:extLst>
              <a:ext uri="{FF2B5EF4-FFF2-40B4-BE49-F238E27FC236}">
                <a16:creationId xmlns:a16="http://schemas.microsoft.com/office/drawing/2014/main" id="{044C7DE1-682B-4110-A7A3-1E05E07F6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0C688229-5743-46C4-9A31-228997039D9F}"/>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2B7EC303-2306-427D-BDE5-A6BF2C0729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3CE3DD4E-041D-4AD1-AFC0-25D771F1364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C-3 Shine Jesus Shine</a:t>
            </a:r>
            <a:endParaRPr lang="en-US">
              <a:ea typeface="+mj-ea"/>
            </a:endParaRPr>
          </a:p>
        </p:txBody>
      </p:sp>
      <p:pic>
        <p:nvPicPr>
          <p:cNvPr id="7170" name="Picture 3" descr="Shine Jesus Shine-Young SFP-pp">
            <a:extLst>
              <a:ext uri="{FF2B5EF4-FFF2-40B4-BE49-F238E27FC236}">
                <a16:creationId xmlns:a16="http://schemas.microsoft.com/office/drawing/2014/main" id="{D43FC539-D2C5-4CF5-89D7-4A0D51C54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134C1E70-8ED4-4522-9938-FD62FF1B04C4}"/>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3A4A698D-3BA4-40D8-8C76-07FED178EF7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4E8EC322-D54E-44ED-A111-788DB9EB2EB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Shine Jesus Shine</a:t>
            </a:r>
            <a:endParaRPr lang="en-US">
              <a:ea typeface="+mj-ea"/>
            </a:endParaRPr>
          </a:p>
        </p:txBody>
      </p:sp>
      <p:pic>
        <p:nvPicPr>
          <p:cNvPr id="8194" name="Picture 3" descr="Shine Jesus Shine-Young SFP-pp">
            <a:extLst>
              <a:ext uri="{FF2B5EF4-FFF2-40B4-BE49-F238E27FC236}">
                <a16:creationId xmlns:a16="http://schemas.microsoft.com/office/drawing/2014/main" id="{32D79D19-2195-4335-99CB-218DB68A2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71C94DCA-A88E-4270-919D-095C39F91995}"/>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1381" name="Text Box 5">
            <a:extLst>
              <a:ext uri="{FF2B5EF4-FFF2-40B4-BE49-F238E27FC236}">
                <a16:creationId xmlns:a16="http://schemas.microsoft.com/office/drawing/2014/main" id="{940C29E0-6B89-4B97-8BB1-5B002D94E7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D4E2C72A-87D6-4A06-9BBE-94E6C064ABD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Shine Jesus Shine</a:t>
            </a:r>
            <a:endParaRPr lang="en-US">
              <a:ea typeface="+mj-ea"/>
            </a:endParaRPr>
          </a:p>
        </p:txBody>
      </p:sp>
      <p:pic>
        <p:nvPicPr>
          <p:cNvPr id="9218" name="Picture 3" descr="Shine Jesus Shine-Young SFP-pp">
            <a:extLst>
              <a:ext uri="{FF2B5EF4-FFF2-40B4-BE49-F238E27FC236}">
                <a16:creationId xmlns:a16="http://schemas.microsoft.com/office/drawing/2014/main" id="{431FE37A-6745-4A83-83E3-F71A36A1B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5105D562-A5E8-446D-B6D5-CAA52926FCD8}"/>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2405" name="Text Box 5">
            <a:extLst>
              <a:ext uri="{FF2B5EF4-FFF2-40B4-BE49-F238E27FC236}">
                <a16:creationId xmlns:a16="http://schemas.microsoft.com/office/drawing/2014/main" id="{0A65634F-98F1-4CBF-9574-C725F03B27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0562844C-B628-4B84-95B7-B3DA41A617E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2-3 Shine Jesus Shine</a:t>
            </a:r>
            <a:endParaRPr lang="en-US">
              <a:ea typeface="+mj-ea"/>
            </a:endParaRPr>
          </a:p>
        </p:txBody>
      </p:sp>
      <p:pic>
        <p:nvPicPr>
          <p:cNvPr id="10242" name="Picture 3" descr="Shine Jesus Shine-Young SFP-pp">
            <a:extLst>
              <a:ext uri="{FF2B5EF4-FFF2-40B4-BE49-F238E27FC236}">
                <a16:creationId xmlns:a16="http://schemas.microsoft.com/office/drawing/2014/main" id="{4E6390B6-9DD3-4828-BE82-9A770ED7D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E1C9DA75-F15B-4987-928D-C179F7C2A31A}"/>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3429" name="Text Box 5">
            <a:extLst>
              <a:ext uri="{FF2B5EF4-FFF2-40B4-BE49-F238E27FC236}">
                <a16:creationId xmlns:a16="http://schemas.microsoft.com/office/drawing/2014/main" id="{568073F6-6E84-461E-B81F-673F0978F3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F9A4A166-2BEC-49A4-92E9-EA90E8DBF49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Shine Jesus Shine</a:t>
            </a:r>
            <a:endParaRPr lang="en-US">
              <a:ea typeface="+mj-ea"/>
            </a:endParaRPr>
          </a:p>
        </p:txBody>
      </p:sp>
      <p:pic>
        <p:nvPicPr>
          <p:cNvPr id="11266" name="Picture 3" descr="Shine Jesus Shine-Young SFP-pp">
            <a:extLst>
              <a:ext uri="{FF2B5EF4-FFF2-40B4-BE49-F238E27FC236}">
                <a16:creationId xmlns:a16="http://schemas.microsoft.com/office/drawing/2014/main" id="{3DF4ADCD-C64F-468A-9B0D-DB0411AA5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66B76941-BD9A-4E96-94FA-87B09B606623}"/>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4453" name="Text Box 5">
            <a:extLst>
              <a:ext uri="{FF2B5EF4-FFF2-40B4-BE49-F238E27FC236}">
                <a16:creationId xmlns:a16="http://schemas.microsoft.com/office/drawing/2014/main" id="{9183E5F1-1006-4582-9F19-493E9630D3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B12A828-BB74-4151-928B-90B3C408B18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Hosanna</a:t>
            </a:r>
            <a:endParaRPr lang="en-US">
              <a:ea typeface="+mj-ea"/>
            </a:endParaRPr>
          </a:p>
        </p:txBody>
      </p:sp>
      <p:pic>
        <p:nvPicPr>
          <p:cNvPr id="2" name="Picture 46" descr="Hosanna-pp">
            <a:extLst>
              <a:ext uri="{FF2B5EF4-FFF2-40B4-BE49-F238E27FC236}">
                <a16:creationId xmlns:a16="http://schemas.microsoft.com/office/drawing/2014/main" id="{A833E90E-BB41-4211-9F31-905D9F2CC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0952215C-F0E4-4230-8AB4-3A8166834964}"/>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CABF4E8B-39F7-4743-8D76-A066B5B0F3A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692EA4E2-740E-4BBF-956C-C596405B7B8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Shine Jesus Shine</a:t>
            </a:r>
            <a:endParaRPr lang="en-US">
              <a:ea typeface="+mj-ea"/>
            </a:endParaRPr>
          </a:p>
        </p:txBody>
      </p:sp>
      <p:pic>
        <p:nvPicPr>
          <p:cNvPr id="12290" name="Picture 3" descr="Shine Jesus Shine-Young SFP-pp">
            <a:extLst>
              <a:ext uri="{FF2B5EF4-FFF2-40B4-BE49-F238E27FC236}">
                <a16:creationId xmlns:a16="http://schemas.microsoft.com/office/drawing/2014/main" id="{86EC03F5-1320-4493-9CB9-E669ACCAF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66AAF223-9532-43B9-A095-F4DCE824A938}"/>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4CD4B900-FEFB-4A9C-82F3-D3233FD701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89B71BA7-5A62-4582-AA77-279078CC1B8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C-3 Shine Jesus Shine</a:t>
            </a:r>
            <a:endParaRPr lang="en-US">
              <a:ea typeface="+mj-ea"/>
            </a:endParaRPr>
          </a:p>
        </p:txBody>
      </p:sp>
      <p:pic>
        <p:nvPicPr>
          <p:cNvPr id="13314" name="Picture 3" descr="Shine Jesus Shine-Young SFP-pp">
            <a:extLst>
              <a:ext uri="{FF2B5EF4-FFF2-40B4-BE49-F238E27FC236}">
                <a16:creationId xmlns:a16="http://schemas.microsoft.com/office/drawing/2014/main" id="{B0D9201A-67A0-421B-A2BE-FF6D69388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FCEE8465-BCB2-459C-AF34-C3663AB621D2}"/>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4D74398D-4BBA-4ED4-B410-C9620777C8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000" dirty="0">
                <a:latin typeface="Aharoni" panose="02010803020104030203" pitchFamily="2" charset="-79"/>
                <a:cs typeface="Aharoni" panose="02010803020104030203" pitchFamily="2" charset="-79"/>
              </a:rPr>
              <a:t>We Will Glorify</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682AAE2C-DD2C-4A16-9C6E-DC38947284FF}"/>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#578</a:t>
            </a:r>
          </a:p>
        </p:txBody>
      </p:sp>
    </p:spTree>
    <p:extLst>
      <p:ext uri="{BB962C8B-B14F-4D97-AF65-F5344CB8AC3E}">
        <p14:creationId xmlns:p14="http://schemas.microsoft.com/office/powerpoint/2010/main" val="3991957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464923A-415F-4971-BBF1-F4B87D84E5A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We Will Glorify</a:t>
            </a:r>
            <a:endParaRPr lang="en-US">
              <a:ea typeface="+mj-ea"/>
            </a:endParaRPr>
          </a:p>
        </p:txBody>
      </p:sp>
      <p:pic>
        <p:nvPicPr>
          <p:cNvPr id="2" name="Picture 25" descr="We Will Glorify SFP">
            <a:extLst>
              <a:ext uri="{FF2B5EF4-FFF2-40B4-BE49-F238E27FC236}">
                <a16:creationId xmlns:a16="http://schemas.microsoft.com/office/drawing/2014/main" id="{D4E92E6D-E3EB-42A9-B085-99CFF1EB0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Text Box 26">
            <a:extLst>
              <a:ext uri="{FF2B5EF4-FFF2-40B4-BE49-F238E27FC236}">
                <a16:creationId xmlns:a16="http://schemas.microsoft.com/office/drawing/2014/main" id="{4CABAA14-1BAA-4FEF-A0BE-3B4FD688DE9B}"/>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2075" name="Text Box 27">
            <a:extLst>
              <a:ext uri="{FF2B5EF4-FFF2-40B4-BE49-F238E27FC236}">
                <a16:creationId xmlns:a16="http://schemas.microsoft.com/office/drawing/2014/main" id="{1006AE51-C84D-4DF8-B66B-0DF1335CAE5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F5DD51C5-BCEB-4F8E-BF6B-C67125FE223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We Will Glorify</a:t>
            </a:r>
            <a:endParaRPr lang="en-US">
              <a:ea typeface="+mj-ea"/>
            </a:endParaRPr>
          </a:p>
        </p:txBody>
      </p:sp>
      <p:pic>
        <p:nvPicPr>
          <p:cNvPr id="3074" name="Picture 3" descr="We Will Glorify SFP">
            <a:extLst>
              <a:ext uri="{FF2B5EF4-FFF2-40B4-BE49-F238E27FC236}">
                <a16:creationId xmlns:a16="http://schemas.microsoft.com/office/drawing/2014/main" id="{C1690238-15F8-495A-AD63-E77F61417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F08DD891-26D8-4B5B-912D-B0781439196F}"/>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C27DFA4F-89FB-4C99-BB00-8FF4C4360F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C70D7419-4DA1-436E-A342-74209F6C4A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We Will Glorify</a:t>
            </a:r>
            <a:endParaRPr lang="en-US">
              <a:ea typeface="+mj-ea"/>
            </a:endParaRPr>
          </a:p>
        </p:txBody>
      </p:sp>
      <p:pic>
        <p:nvPicPr>
          <p:cNvPr id="4098" name="Picture 3" descr="We Will Glorify SFP">
            <a:extLst>
              <a:ext uri="{FF2B5EF4-FFF2-40B4-BE49-F238E27FC236}">
                <a16:creationId xmlns:a16="http://schemas.microsoft.com/office/drawing/2014/main" id="{8B2026FE-C8B3-490F-9BFE-3222FCB41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C5604EE5-EBE2-453D-89BB-839640C4AA75}"/>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B39EE3AA-5928-46CC-BFA0-85F05203B0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5D0366D5-A785-46CD-A499-9886C947C52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We Will Glorify</a:t>
            </a:r>
            <a:endParaRPr lang="en-US">
              <a:ea typeface="+mj-ea"/>
            </a:endParaRPr>
          </a:p>
        </p:txBody>
      </p:sp>
      <p:pic>
        <p:nvPicPr>
          <p:cNvPr id="5122" name="Picture 3" descr="We Will Glorify SFP">
            <a:extLst>
              <a:ext uri="{FF2B5EF4-FFF2-40B4-BE49-F238E27FC236}">
                <a16:creationId xmlns:a16="http://schemas.microsoft.com/office/drawing/2014/main" id="{50764C34-9396-404B-9FA4-85E40B5CD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A90B60F9-175A-450B-A367-CC26FFF16689}"/>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D892DE6C-F446-4E87-8C2C-754C44242B1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65E31E7B-D76E-4742-ADE5-9FF928970D1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We Will Glorify</a:t>
            </a:r>
            <a:endParaRPr lang="en-US">
              <a:ea typeface="+mj-ea"/>
            </a:endParaRPr>
          </a:p>
        </p:txBody>
      </p:sp>
      <p:pic>
        <p:nvPicPr>
          <p:cNvPr id="6146" name="Picture 3" descr="We Will Glorify SFP">
            <a:extLst>
              <a:ext uri="{FF2B5EF4-FFF2-40B4-BE49-F238E27FC236}">
                <a16:creationId xmlns:a16="http://schemas.microsoft.com/office/drawing/2014/main" id="{8BCAED34-E284-4E39-BEB4-C1D0CD387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F56E16F3-5414-48BD-9A53-D26C6D18FAA0}"/>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65A3066C-F673-4F44-9E2C-A4537DADC8F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D38C9F9B-448B-4E28-833F-4548434F106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We Will Glorify</a:t>
            </a:r>
            <a:endParaRPr lang="en-US">
              <a:ea typeface="+mj-ea"/>
            </a:endParaRPr>
          </a:p>
        </p:txBody>
      </p:sp>
      <p:pic>
        <p:nvPicPr>
          <p:cNvPr id="7170" name="Picture 3" descr="We Will Glorify SFP">
            <a:extLst>
              <a:ext uri="{FF2B5EF4-FFF2-40B4-BE49-F238E27FC236}">
                <a16:creationId xmlns:a16="http://schemas.microsoft.com/office/drawing/2014/main" id="{3D1E0B7E-CD74-4BBA-8571-92B3FF17C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498FCBEC-523A-4762-9E6A-82F499C6D02D}"/>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245D6829-6384-4F4D-B10A-D2013E3333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0C73C174-EE51-4F2E-9877-800F3FB2DA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We Will Glorify</a:t>
            </a:r>
            <a:endParaRPr lang="en-US">
              <a:ea typeface="+mj-ea"/>
            </a:endParaRPr>
          </a:p>
        </p:txBody>
      </p:sp>
      <p:pic>
        <p:nvPicPr>
          <p:cNvPr id="8194" name="Picture 3" descr="We Will Glorify SFP">
            <a:extLst>
              <a:ext uri="{FF2B5EF4-FFF2-40B4-BE49-F238E27FC236}">
                <a16:creationId xmlns:a16="http://schemas.microsoft.com/office/drawing/2014/main" id="{286D564D-AD9F-43AD-B26D-28F78264A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655915BB-89B2-44F1-B5DC-0A2833F28217}"/>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96FCDD16-C2E2-449A-8C32-6BF146A4D60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48D84B29-C33F-40FA-90E0-E0D5F270627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Hosanna</a:t>
            </a:r>
            <a:endParaRPr lang="en-US">
              <a:ea typeface="+mj-ea"/>
            </a:endParaRPr>
          </a:p>
        </p:txBody>
      </p:sp>
      <p:pic>
        <p:nvPicPr>
          <p:cNvPr id="3074" name="Picture 3" descr="Hosanna-pp">
            <a:extLst>
              <a:ext uri="{FF2B5EF4-FFF2-40B4-BE49-F238E27FC236}">
                <a16:creationId xmlns:a16="http://schemas.microsoft.com/office/drawing/2014/main" id="{D0DA71A5-E3E9-48D6-9D6E-E7B50D9B5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4469F12A-074C-455B-BBEA-FC51AC3347C1}"/>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0906404D-EC69-44AF-8BE6-7BD2F836A9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FF6FEB26-7E01-4198-BB70-E95340994DB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We Will Glorify</a:t>
            </a:r>
            <a:endParaRPr lang="en-US">
              <a:ea typeface="+mj-ea"/>
            </a:endParaRPr>
          </a:p>
        </p:txBody>
      </p:sp>
      <p:pic>
        <p:nvPicPr>
          <p:cNvPr id="9218" name="Picture 3" descr="We Will Glorify SFP">
            <a:extLst>
              <a:ext uri="{FF2B5EF4-FFF2-40B4-BE49-F238E27FC236}">
                <a16:creationId xmlns:a16="http://schemas.microsoft.com/office/drawing/2014/main" id="{A3363DDD-2D13-49D9-AD80-4C634771E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1692CC93-3480-4193-A2CE-3B597C0FC02B}"/>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C3FB1410-557E-4475-8031-E7CA99CA8E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9600" b="1" dirty="0">
                <a:latin typeface="Aharoni" panose="02010803020104030203" pitchFamily="2" charset="-79"/>
                <a:cs typeface="Aharoni" panose="02010803020104030203" pitchFamily="2" charset="-79"/>
              </a:rPr>
              <a:t>Opening</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PRAYER</a:t>
            </a:r>
          </a:p>
        </p:txBody>
      </p:sp>
    </p:spTree>
    <p:extLst>
      <p:ext uri="{BB962C8B-B14F-4D97-AF65-F5344CB8AC3E}">
        <p14:creationId xmlns:p14="http://schemas.microsoft.com/office/powerpoint/2010/main" val="652622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The Glory Land Way</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30ED6F10-5762-41F5-AAF9-53C4168A42BE}"/>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#535</a:t>
            </a:r>
          </a:p>
        </p:txBody>
      </p:sp>
    </p:spTree>
    <p:extLst>
      <p:ext uri="{BB962C8B-B14F-4D97-AF65-F5344CB8AC3E}">
        <p14:creationId xmlns:p14="http://schemas.microsoft.com/office/powerpoint/2010/main" val="4224812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E3EDF00-7254-42F7-93CC-4701A7F536B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Glory Land Way</a:t>
            </a:r>
            <a:endParaRPr lang="en-US">
              <a:ea typeface="+mj-ea"/>
            </a:endParaRPr>
          </a:p>
        </p:txBody>
      </p:sp>
      <p:pic>
        <p:nvPicPr>
          <p:cNvPr id="2" name="Picture 57" descr="The Glory land way-pp">
            <a:extLst>
              <a:ext uri="{FF2B5EF4-FFF2-40B4-BE49-F238E27FC236}">
                <a16:creationId xmlns:a16="http://schemas.microsoft.com/office/drawing/2014/main" id="{AA3ACD4E-242D-491C-A39D-CD6538E32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1D0FEF1D-FD38-4B3D-86FD-5B9F03008AC7}"/>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D83B0C70-286A-4971-82D9-A5DD821666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8B5EB662-CF32-4E13-93F9-EEC74E21C88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Glory Land Way</a:t>
            </a:r>
            <a:endParaRPr lang="en-US">
              <a:ea typeface="+mj-ea"/>
            </a:endParaRPr>
          </a:p>
        </p:txBody>
      </p:sp>
      <p:pic>
        <p:nvPicPr>
          <p:cNvPr id="3074" name="Picture 3" descr="The Glory land way-pp">
            <a:extLst>
              <a:ext uri="{FF2B5EF4-FFF2-40B4-BE49-F238E27FC236}">
                <a16:creationId xmlns:a16="http://schemas.microsoft.com/office/drawing/2014/main" id="{A6165722-D4B3-4012-AFCA-0AFEF6C83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622149C6-4690-4E12-A153-CF8874F50EE8}"/>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C247979A-113E-4433-B0DF-329907124C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AE925EE1-CBB0-40A9-927B-A4A4552ED3C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Glory Land Way</a:t>
            </a:r>
            <a:endParaRPr lang="en-US">
              <a:ea typeface="+mj-ea"/>
            </a:endParaRPr>
          </a:p>
        </p:txBody>
      </p:sp>
      <p:pic>
        <p:nvPicPr>
          <p:cNvPr id="4098" name="Picture 3" descr="The Glory land way-pp">
            <a:extLst>
              <a:ext uri="{FF2B5EF4-FFF2-40B4-BE49-F238E27FC236}">
                <a16:creationId xmlns:a16="http://schemas.microsoft.com/office/drawing/2014/main" id="{5555F6EB-6581-490E-A9A8-EE9FC7C69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585259CF-4CB3-49EC-B833-39EE5E99A66D}"/>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CA55B6DF-C087-450A-BD54-74D0C9C026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6A3BCB06-BA96-4935-9331-B581A65774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Glory Land Way</a:t>
            </a:r>
            <a:endParaRPr lang="en-US">
              <a:ea typeface="+mj-ea"/>
            </a:endParaRPr>
          </a:p>
        </p:txBody>
      </p:sp>
      <p:pic>
        <p:nvPicPr>
          <p:cNvPr id="5122" name="Picture 3" descr="The Glory land way-pp">
            <a:extLst>
              <a:ext uri="{FF2B5EF4-FFF2-40B4-BE49-F238E27FC236}">
                <a16:creationId xmlns:a16="http://schemas.microsoft.com/office/drawing/2014/main" id="{10FAE535-6CAA-4F68-9DD0-0A75FC31A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E9CE827E-33C5-42C6-BFD9-6F2AB8ED5A39}"/>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B3B14472-DABC-421F-A076-DB5027688BE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00F40D06-42FF-449D-8D30-4BF9F43528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Glory Land Way</a:t>
            </a:r>
            <a:endParaRPr lang="en-US">
              <a:ea typeface="+mj-ea"/>
            </a:endParaRPr>
          </a:p>
        </p:txBody>
      </p:sp>
      <p:pic>
        <p:nvPicPr>
          <p:cNvPr id="6146" name="Picture 3" descr="The Glory land way-pp">
            <a:extLst>
              <a:ext uri="{FF2B5EF4-FFF2-40B4-BE49-F238E27FC236}">
                <a16:creationId xmlns:a16="http://schemas.microsoft.com/office/drawing/2014/main" id="{6342F3E6-4D0A-46AF-BD98-BFF4D9AB0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0684CB72-CB76-46E0-B83B-2F79E846AF0D}"/>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32E62D64-59C1-4220-92B8-C44E257E370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074994D6-F446-449C-B04B-6E7C4C28C61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Glory Land Way</a:t>
            </a:r>
            <a:endParaRPr lang="en-US">
              <a:ea typeface="+mj-ea"/>
            </a:endParaRPr>
          </a:p>
        </p:txBody>
      </p:sp>
      <p:pic>
        <p:nvPicPr>
          <p:cNvPr id="7170" name="Picture 3" descr="The Glory land way-pp">
            <a:extLst>
              <a:ext uri="{FF2B5EF4-FFF2-40B4-BE49-F238E27FC236}">
                <a16:creationId xmlns:a16="http://schemas.microsoft.com/office/drawing/2014/main" id="{EB6F5FF9-8204-4A5F-B980-353376D3A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35AB6529-117E-40D1-A418-D83DCF214E6A}"/>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4096537A-339F-443F-828D-664A01FE96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D98C1B41-2F67-4A67-8A2C-D8F6D7A7243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Glory Land Way</a:t>
            </a:r>
            <a:endParaRPr lang="en-US">
              <a:ea typeface="+mj-ea"/>
            </a:endParaRPr>
          </a:p>
        </p:txBody>
      </p:sp>
      <p:pic>
        <p:nvPicPr>
          <p:cNvPr id="8194" name="Picture 3" descr="The Glory land way-pp">
            <a:extLst>
              <a:ext uri="{FF2B5EF4-FFF2-40B4-BE49-F238E27FC236}">
                <a16:creationId xmlns:a16="http://schemas.microsoft.com/office/drawing/2014/main" id="{1F9882CD-535E-4E81-B686-1208BCB74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8CB7E4F7-9D77-4361-BC80-6C4987315EF7}"/>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50812881-FCEB-4E0E-903F-625BD89D9B7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6E058BC6-5F3F-4E98-89B7-8314096547E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Hosanna</a:t>
            </a:r>
            <a:endParaRPr lang="en-US">
              <a:ea typeface="+mj-ea"/>
            </a:endParaRPr>
          </a:p>
        </p:txBody>
      </p:sp>
      <p:pic>
        <p:nvPicPr>
          <p:cNvPr id="4098" name="Picture 3" descr="Hosanna-pp">
            <a:extLst>
              <a:ext uri="{FF2B5EF4-FFF2-40B4-BE49-F238E27FC236}">
                <a16:creationId xmlns:a16="http://schemas.microsoft.com/office/drawing/2014/main" id="{5F7151B1-920F-4519-B866-9275EFF39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182651DD-BF62-4899-828D-CBAD7C546392}"/>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5DBD3142-CAB5-4D73-B558-7CE8B324E0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B4C18919-4F27-4EFC-8E45-BFBB9514DF7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Glory Land Way</a:t>
            </a:r>
            <a:endParaRPr lang="en-US">
              <a:ea typeface="+mj-ea"/>
            </a:endParaRPr>
          </a:p>
        </p:txBody>
      </p:sp>
      <p:pic>
        <p:nvPicPr>
          <p:cNvPr id="9218" name="Picture 3" descr="The Glory land way-pp">
            <a:extLst>
              <a:ext uri="{FF2B5EF4-FFF2-40B4-BE49-F238E27FC236}">
                <a16:creationId xmlns:a16="http://schemas.microsoft.com/office/drawing/2014/main" id="{06BD6A07-A5CF-424F-8F3F-3A845B98D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8ACA79D3-A150-4A65-8F4C-9400512386E9}"/>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87F5FF41-12C9-42A1-96DE-924D5A7D4F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5F106154-02DB-48AF-8950-65B24E21C51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Glory Land Way</a:t>
            </a:r>
            <a:endParaRPr lang="en-US">
              <a:ea typeface="+mj-ea"/>
            </a:endParaRPr>
          </a:p>
        </p:txBody>
      </p:sp>
      <p:pic>
        <p:nvPicPr>
          <p:cNvPr id="10242" name="Picture 3" descr="The Glory land way-pp">
            <a:extLst>
              <a:ext uri="{FF2B5EF4-FFF2-40B4-BE49-F238E27FC236}">
                <a16:creationId xmlns:a16="http://schemas.microsoft.com/office/drawing/2014/main" id="{3BE0EBBA-4D7B-4CE0-8ADA-EB2F0298F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62782528-52C2-4283-AB57-F8CAA51D3E70}"/>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3BD03C69-0FC5-44E9-BF95-39D59C83322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D482750C-F302-4E36-BA14-CFC81099F40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Glory Land Way</a:t>
            </a:r>
            <a:endParaRPr lang="en-US">
              <a:ea typeface="+mj-ea"/>
            </a:endParaRPr>
          </a:p>
        </p:txBody>
      </p:sp>
      <p:pic>
        <p:nvPicPr>
          <p:cNvPr id="11266" name="Picture 3" descr="The Glory land way-pp">
            <a:extLst>
              <a:ext uri="{FF2B5EF4-FFF2-40B4-BE49-F238E27FC236}">
                <a16:creationId xmlns:a16="http://schemas.microsoft.com/office/drawing/2014/main" id="{387497D8-279F-46DB-9E20-DE36526DA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26F9B461-570C-4C81-99F5-F1740981C879}"/>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968590B7-68A8-4423-8A22-48F6BD6922C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7B09429A-F568-4474-9528-14A82BED565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Glory Land Way</a:t>
            </a:r>
            <a:endParaRPr lang="en-US">
              <a:ea typeface="+mj-ea"/>
            </a:endParaRPr>
          </a:p>
        </p:txBody>
      </p:sp>
      <p:pic>
        <p:nvPicPr>
          <p:cNvPr id="12290" name="Picture 3" descr="The Glory land way-pp">
            <a:extLst>
              <a:ext uri="{FF2B5EF4-FFF2-40B4-BE49-F238E27FC236}">
                <a16:creationId xmlns:a16="http://schemas.microsoft.com/office/drawing/2014/main" id="{AF17C338-8213-470B-A6BB-1D0C5EF3B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25D05B69-C701-458A-8D3E-D3BB7BF95DAE}"/>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A294629E-57DE-4CC8-87E4-115E35F7CE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F9033D29-7B95-4268-88F9-5B1A7C86843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Glory Land Way</a:t>
            </a:r>
            <a:endParaRPr lang="en-US">
              <a:ea typeface="+mj-ea"/>
            </a:endParaRPr>
          </a:p>
        </p:txBody>
      </p:sp>
      <p:pic>
        <p:nvPicPr>
          <p:cNvPr id="13314" name="Picture 3" descr="The Glory land way-pp">
            <a:extLst>
              <a:ext uri="{FF2B5EF4-FFF2-40B4-BE49-F238E27FC236}">
                <a16:creationId xmlns:a16="http://schemas.microsoft.com/office/drawing/2014/main" id="{AD33C014-D93F-4052-975C-0E57E1E54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A77F3F5B-B5D3-41CF-90AD-578377561985}"/>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94F28A5D-F87E-4D8B-BAE0-C623F16B89F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pPr marL="0" indent="0">
              <a:buNone/>
            </a:pPr>
            <a:r>
              <a:rPr lang="en-US" sz="8000" dirty="0">
                <a:latin typeface="Aharoni" panose="02010803020104030203" pitchFamily="2" charset="-79"/>
                <a:cs typeface="Aharoni" panose="02010803020104030203" pitchFamily="2" charset="-79"/>
              </a:rPr>
              <a:t>We Shall Assemble</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ＭＳ Ｐゴシック"/>
              </a:rPr>
              <a:t>SONG:</a:t>
            </a:r>
          </a:p>
        </p:txBody>
      </p:sp>
      <p:sp>
        <p:nvSpPr>
          <p:cNvPr id="7" name="Title 3">
            <a:extLst>
              <a:ext uri="{FF2B5EF4-FFF2-40B4-BE49-F238E27FC236}">
                <a16:creationId xmlns:a16="http://schemas.microsoft.com/office/drawing/2014/main" id="{0D58B44B-7F1D-4B0A-99E8-B5AE5E387F70}"/>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#718</a:t>
            </a:r>
          </a:p>
        </p:txBody>
      </p:sp>
    </p:spTree>
    <p:extLst>
      <p:ext uri="{BB962C8B-B14F-4D97-AF65-F5344CB8AC3E}">
        <p14:creationId xmlns:p14="http://schemas.microsoft.com/office/powerpoint/2010/main" val="3331534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A0DA293-61CD-40E8-9935-DBB2FACB7F2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We Shall Assemble</a:t>
            </a:r>
            <a:endParaRPr lang="en-US">
              <a:ea typeface="+mj-ea"/>
            </a:endParaRPr>
          </a:p>
        </p:txBody>
      </p:sp>
      <p:pic>
        <p:nvPicPr>
          <p:cNvPr id="2" name="Picture 63" descr="We Shall Assemble-pp">
            <a:extLst>
              <a:ext uri="{FF2B5EF4-FFF2-40B4-BE49-F238E27FC236}">
                <a16:creationId xmlns:a16="http://schemas.microsoft.com/office/drawing/2014/main" id="{57561203-D502-467B-A94A-C46AB4A47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988D8DCD-7951-450B-B608-DACD5E7C42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8F7EB40E-CA7E-437B-AEB8-33564A032E4E}"/>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B7BE3A6F-6FE4-4F8E-996A-65B8ECFD800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We Shall Assemble</a:t>
            </a:r>
            <a:endParaRPr lang="en-US">
              <a:ea typeface="+mj-ea"/>
            </a:endParaRPr>
          </a:p>
        </p:txBody>
      </p:sp>
      <p:pic>
        <p:nvPicPr>
          <p:cNvPr id="3074" name="Picture 3" descr="We Shall Assemble-pp">
            <a:extLst>
              <a:ext uri="{FF2B5EF4-FFF2-40B4-BE49-F238E27FC236}">
                <a16:creationId xmlns:a16="http://schemas.microsoft.com/office/drawing/2014/main" id="{FDBD249A-F2C5-4262-9743-CBAA953C0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77F99C0F-C45C-48E4-B86F-2F0D0C1D3A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86F612A2-3840-4166-B036-CCB18D9F15D9}"/>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DF00AFFC-5E83-4D6F-9DC3-2839116CFEF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We Shall Assemble</a:t>
            </a:r>
            <a:endParaRPr lang="en-US">
              <a:ea typeface="+mj-ea"/>
            </a:endParaRPr>
          </a:p>
        </p:txBody>
      </p:sp>
      <p:pic>
        <p:nvPicPr>
          <p:cNvPr id="4098" name="Picture 3" descr="We Shall Assemble-pp">
            <a:extLst>
              <a:ext uri="{FF2B5EF4-FFF2-40B4-BE49-F238E27FC236}">
                <a16:creationId xmlns:a16="http://schemas.microsoft.com/office/drawing/2014/main" id="{71F55B9C-8BE7-43C6-831C-02D865775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081CECB8-E838-4F56-BB0A-89159840F8A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37A61D94-A1F9-4EF5-A1BB-38531F65E78B}"/>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AA837661-B55F-4706-9974-3A9EC712073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We Shall Assemble</a:t>
            </a:r>
            <a:endParaRPr lang="en-US">
              <a:ea typeface="+mj-ea"/>
            </a:endParaRPr>
          </a:p>
        </p:txBody>
      </p:sp>
      <p:pic>
        <p:nvPicPr>
          <p:cNvPr id="5122" name="Picture 3" descr="We Shall Assemble-pp">
            <a:extLst>
              <a:ext uri="{FF2B5EF4-FFF2-40B4-BE49-F238E27FC236}">
                <a16:creationId xmlns:a16="http://schemas.microsoft.com/office/drawing/2014/main" id="{58463F76-B493-400F-ACAD-74D12507C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A1BBA99D-583D-48CC-BD0F-9961ACBA42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F99C0B3A-CCAB-47E8-98D3-37895B6FED4A}"/>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582683C8-BA1A-4946-8493-1C48CF80166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Hosanna</a:t>
            </a:r>
            <a:endParaRPr lang="en-US">
              <a:ea typeface="+mj-ea"/>
            </a:endParaRPr>
          </a:p>
        </p:txBody>
      </p:sp>
      <p:pic>
        <p:nvPicPr>
          <p:cNvPr id="5122" name="Picture 3" descr="Hosanna-pp">
            <a:extLst>
              <a:ext uri="{FF2B5EF4-FFF2-40B4-BE49-F238E27FC236}">
                <a16:creationId xmlns:a16="http://schemas.microsoft.com/office/drawing/2014/main" id="{A52DD288-34E7-450F-8506-5E9B24311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7F0D88BB-B8CD-464B-98F3-494470AA5227}"/>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4B4FCE24-E1CC-4085-B9A4-5305C50B7E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11500" dirty="0">
                <a:latin typeface="Aharoni" panose="02010803020104030203" pitchFamily="2" charset="-79"/>
                <a:cs typeface="Aharoni" panose="02010803020104030203" pitchFamily="2" charset="-79"/>
              </a:rPr>
              <a:t>1 </a:t>
            </a:r>
            <a:r>
              <a:rPr lang="en-US" sz="7200" dirty="0">
                <a:latin typeface="Aharoni" panose="02010803020104030203" pitchFamily="2" charset="-79"/>
                <a:cs typeface="Aharoni" panose="02010803020104030203" pitchFamily="2" charset="-79"/>
              </a:rPr>
              <a:t>Samuel </a:t>
            </a:r>
            <a:r>
              <a:rPr lang="en-US" sz="9600" dirty="0">
                <a:latin typeface="Aharoni" panose="02010803020104030203" pitchFamily="2" charset="-79"/>
                <a:cs typeface="Aharoni" panose="02010803020104030203" pitchFamily="2" charset="-79"/>
              </a:rPr>
              <a:t>17:36-39</a:t>
            </a:r>
            <a:endParaRPr lang="en-US" sz="72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75323" y="423197"/>
            <a:ext cx="3475000"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SCRIPTURE:</a:t>
            </a:r>
          </a:p>
        </p:txBody>
      </p:sp>
    </p:spTree>
    <p:extLst>
      <p:ext uri="{BB962C8B-B14F-4D97-AF65-F5344CB8AC3E}">
        <p14:creationId xmlns:p14="http://schemas.microsoft.com/office/powerpoint/2010/main" val="2191501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521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D307C7-531A-4E63-89C5-DB105E9A4944}"/>
              </a:ext>
            </a:extLst>
          </p:cNvPr>
          <p:cNvPicPr>
            <a:picLocks noChangeAspect="1"/>
          </p:cNvPicPr>
          <p:nvPr/>
        </p:nvPicPr>
        <p:blipFill>
          <a:blip r:embed="rId2"/>
          <a:stretch>
            <a:fillRect/>
          </a:stretch>
        </p:blipFill>
        <p:spPr>
          <a:xfrm>
            <a:off x="0" y="-14601"/>
            <a:ext cx="12555020" cy="7155140"/>
          </a:xfrm>
          <a:prstGeom prst="rect">
            <a:avLst/>
          </a:prstGeom>
        </p:spPr>
      </p:pic>
      <p:sp>
        <p:nvSpPr>
          <p:cNvPr id="7" name="Rectangle 6">
            <a:extLst>
              <a:ext uri="{FF2B5EF4-FFF2-40B4-BE49-F238E27FC236}">
                <a16:creationId xmlns:a16="http://schemas.microsoft.com/office/drawing/2014/main" id="{4287EF07-A855-4550-916E-D293C66D6EB9}"/>
              </a:ext>
            </a:extLst>
          </p:cNvPr>
          <p:cNvSpPr/>
          <p:nvPr/>
        </p:nvSpPr>
        <p:spPr>
          <a:xfrm>
            <a:off x="616449" y="1726058"/>
            <a:ext cx="6256962" cy="4623371"/>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C05897-9232-4705-9498-79DBBB1FFD53}"/>
              </a:ext>
            </a:extLst>
          </p:cNvPr>
          <p:cNvSpPr txBox="1"/>
          <p:nvPr/>
        </p:nvSpPr>
        <p:spPr>
          <a:xfrm>
            <a:off x="992084" y="1825114"/>
            <a:ext cx="5505692" cy="4524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Arial Black" panose="020B0A04020102020204" pitchFamily="34" charset="0"/>
                <a:ea typeface="Verdana" panose="020B0604030504040204" pitchFamily="34" charset="0"/>
                <a:cs typeface="Arial" panose="020B0604020202020204" pitchFamily="34" charset="0"/>
              </a:rPr>
              <a:t>WATCH WHERE YOU STAND</a:t>
            </a:r>
          </a:p>
        </p:txBody>
      </p:sp>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116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KING DAVID</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304813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KING DAVID</a:t>
            </a:r>
          </a:p>
        </p:txBody>
      </p:sp>
      <p:sp>
        <p:nvSpPr>
          <p:cNvPr id="4" name="TextBox 3">
            <a:extLst>
              <a:ext uri="{FF2B5EF4-FFF2-40B4-BE49-F238E27FC236}">
                <a16:creationId xmlns:a16="http://schemas.microsoft.com/office/drawing/2014/main" id="{189CDE61-2286-4BC9-B845-E3831DC46703}"/>
              </a:ext>
            </a:extLst>
          </p:cNvPr>
          <p:cNvSpPr txBox="1"/>
          <p:nvPr/>
        </p:nvSpPr>
        <p:spPr>
          <a:xfrm>
            <a:off x="591193" y="2545999"/>
            <a:ext cx="11222314" cy="1256626"/>
          </a:xfrm>
          <a:prstGeom prst="rect">
            <a:avLst/>
          </a:prstGeom>
          <a:noFill/>
        </p:spPr>
        <p:txBody>
          <a:bodyPr wrap="square" rtlCol="0">
            <a:spAutoFit/>
          </a:bodyPr>
          <a:lstStyle/>
          <a:p>
            <a:pPr marL="742950" marR="0" lvl="0" indent="-742950" defTabSz="457200" rtl="0" eaLnBrk="1" fontAlgn="auto" latinLnBrk="0" hangingPunct="1">
              <a:lnSpc>
                <a:spcPct val="200000"/>
              </a:lnSpc>
              <a:spcBef>
                <a:spcPts val="0"/>
              </a:spcBef>
              <a:spcAft>
                <a:spcPts val="0"/>
              </a:spcAft>
              <a:buClrTx/>
              <a:buSzTx/>
              <a:buFont typeface="+mj-lt"/>
              <a:buAutoNum type="arabicPeriod"/>
              <a:tabLst/>
              <a:defRPr/>
            </a:pPr>
            <a:r>
              <a:rPr lang="en-US" sz="4400" dirty="0">
                <a:solidFill>
                  <a:prstClr val="black"/>
                </a:solidFill>
                <a:latin typeface="Arial Black" panose="020B0A04020102020204" pitchFamily="34" charset="0"/>
              </a:rPr>
              <a:t>His Courageous Youth</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2446975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KING DAVID</a:t>
            </a:r>
          </a:p>
        </p:txBody>
      </p:sp>
      <p:sp>
        <p:nvSpPr>
          <p:cNvPr id="4" name="TextBox 3">
            <a:extLst>
              <a:ext uri="{FF2B5EF4-FFF2-40B4-BE49-F238E27FC236}">
                <a16:creationId xmlns:a16="http://schemas.microsoft.com/office/drawing/2014/main" id="{189CDE61-2286-4BC9-B845-E3831DC46703}"/>
              </a:ext>
            </a:extLst>
          </p:cNvPr>
          <p:cNvSpPr txBox="1"/>
          <p:nvPr/>
        </p:nvSpPr>
        <p:spPr>
          <a:xfrm>
            <a:off x="591193" y="2545999"/>
            <a:ext cx="11222314" cy="2610843"/>
          </a:xfrm>
          <a:prstGeom prst="rect">
            <a:avLst/>
          </a:prstGeom>
          <a:noFill/>
        </p:spPr>
        <p:txBody>
          <a:bodyPr wrap="square" rtlCol="0">
            <a:spAutoFit/>
          </a:bodyPr>
          <a:lstStyle/>
          <a:p>
            <a:pPr marL="742950" marR="0" lvl="0" indent="-742950" defTabSz="457200" rtl="0" eaLnBrk="1" fontAlgn="auto" latinLnBrk="0" hangingPunct="1">
              <a:lnSpc>
                <a:spcPct val="200000"/>
              </a:lnSpc>
              <a:spcBef>
                <a:spcPts val="0"/>
              </a:spcBef>
              <a:spcAft>
                <a:spcPts val="0"/>
              </a:spcAft>
              <a:buClrTx/>
              <a:buSzTx/>
              <a:buFont typeface="+mj-lt"/>
              <a:buAutoNum type="arabicPeriod"/>
              <a:tabLst/>
              <a:defRPr/>
            </a:pPr>
            <a:r>
              <a:rPr lang="en-US" sz="4400" dirty="0">
                <a:solidFill>
                  <a:prstClr val="black"/>
                </a:solidFill>
                <a:latin typeface="Arial Black" panose="020B0A04020102020204" pitchFamily="34" charset="0"/>
              </a:rPr>
              <a:t>His Courageous Youth</a:t>
            </a:r>
          </a:p>
          <a:p>
            <a:pPr marL="742950" marR="0" lvl="0" indent="-742950" defTabSz="457200" rtl="0" eaLnBrk="1" fontAlgn="auto" latinLnBrk="0" hangingPunct="1">
              <a:lnSpc>
                <a:spcPct val="200000"/>
              </a:lnSpc>
              <a:spcBef>
                <a:spcPts val="0"/>
              </a:spcBef>
              <a:spcAft>
                <a:spcPts val="0"/>
              </a:spcAft>
              <a:buClrTx/>
              <a:buSzTx/>
              <a:buFont typeface="+mj-lt"/>
              <a:buAutoNum type="arabicPeriod"/>
              <a:tabLst/>
              <a:defRPr/>
            </a:pPr>
            <a:r>
              <a:rPr kumimoji="0" lang="en-US" sz="44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His Chaotic Kingship</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6278890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KING DAVID</a:t>
            </a:r>
          </a:p>
        </p:txBody>
      </p:sp>
      <p:sp>
        <p:nvSpPr>
          <p:cNvPr id="4" name="TextBox 3">
            <a:extLst>
              <a:ext uri="{FF2B5EF4-FFF2-40B4-BE49-F238E27FC236}">
                <a16:creationId xmlns:a16="http://schemas.microsoft.com/office/drawing/2014/main" id="{189CDE61-2286-4BC9-B845-E3831DC46703}"/>
              </a:ext>
            </a:extLst>
          </p:cNvPr>
          <p:cNvSpPr txBox="1"/>
          <p:nvPr/>
        </p:nvSpPr>
        <p:spPr>
          <a:xfrm>
            <a:off x="697542" y="1901615"/>
            <a:ext cx="11222314" cy="919995"/>
          </a:xfrm>
          <a:prstGeom prst="rect">
            <a:avLst/>
          </a:prstGeom>
          <a:noFill/>
        </p:spPr>
        <p:txBody>
          <a:bodyPr wrap="square" rtlCol="0">
            <a:spAutoFit/>
          </a:bodyPr>
          <a:lstStyle/>
          <a:p>
            <a:pPr marL="742950" marR="0" lvl="0" indent="-742950" defTabSz="457200" rtl="0" eaLnBrk="1" fontAlgn="auto" latinLnBrk="0" hangingPunct="1">
              <a:lnSpc>
                <a:spcPct val="150000"/>
              </a:lnSpc>
              <a:spcBef>
                <a:spcPts val="0"/>
              </a:spcBef>
              <a:spcAft>
                <a:spcPts val="0"/>
              </a:spcAft>
              <a:buClrTx/>
              <a:buSzTx/>
              <a:buFont typeface="+mj-lt"/>
              <a:buAutoNum type="arabicPeriod"/>
              <a:tabLst/>
              <a:defRPr/>
            </a:pPr>
            <a:r>
              <a:rPr lang="en-US" sz="4000" dirty="0">
                <a:solidFill>
                  <a:prstClr val="black"/>
                </a:solidFill>
                <a:latin typeface="Arial Black" panose="020B0A04020102020204" pitchFamily="34" charset="0"/>
              </a:rPr>
              <a:t>His Courageous Youth (1 Samuel)</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28934879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KING DAVID</a:t>
            </a:r>
          </a:p>
        </p:txBody>
      </p:sp>
      <p:sp>
        <p:nvSpPr>
          <p:cNvPr id="4" name="TextBox 3">
            <a:extLst>
              <a:ext uri="{FF2B5EF4-FFF2-40B4-BE49-F238E27FC236}">
                <a16:creationId xmlns:a16="http://schemas.microsoft.com/office/drawing/2014/main" id="{189CDE61-2286-4BC9-B845-E3831DC46703}"/>
              </a:ext>
            </a:extLst>
          </p:cNvPr>
          <p:cNvSpPr txBox="1"/>
          <p:nvPr/>
        </p:nvSpPr>
        <p:spPr>
          <a:xfrm>
            <a:off x="697542" y="1901615"/>
            <a:ext cx="11222314" cy="1631216"/>
          </a:xfrm>
          <a:prstGeom prst="rect">
            <a:avLst/>
          </a:prstGeom>
          <a:noFill/>
        </p:spPr>
        <p:txBody>
          <a:bodyPr wrap="square" rtlCol="0">
            <a:spAutoFit/>
          </a:bodyPr>
          <a:lstStyle/>
          <a:p>
            <a:pPr marL="742950" marR="0" lvl="0" indent="-742950" defTabSz="457200" rtl="0" eaLnBrk="1" fontAlgn="auto" latinLnBrk="0" hangingPunct="1">
              <a:lnSpc>
                <a:spcPct val="150000"/>
              </a:lnSpc>
              <a:spcBef>
                <a:spcPts val="0"/>
              </a:spcBef>
              <a:spcAft>
                <a:spcPts val="0"/>
              </a:spcAft>
              <a:buClrTx/>
              <a:buSzTx/>
              <a:buFont typeface="+mj-lt"/>
              <a:buAutoNum type="arabicPeriod"/>
              <a:tabLst/>
              <a:defRPr/>
            </a:pPr>
            <a:r>
              <a:rPr lang="en-US" sz="4000" dirty="0">
                <a:solidFill>
                  <a:prstClr val="black"/>
                </a:solidFill>
                <a:latin typeface="Arial Black" panose="020B0A04020102020204" pitchFamily="34" charset="0"/>
              </a:rPr>
              <a:t>His Courageous Youth (1 Samuel)</a:t>
            </a:r>
          </a:p>
          <a:p>
            <a:pPr marL="1485900" lvl="2" indent="-571500">
              <a:buFont typeface="Arial" panose="020B0604020202020204" pitchFamily="34" charset="0"/>
              <a:buChar char="•"/>
              <a:defRPr/>
            </a:pPr>
            <a:r>
              <a:rPr lang="en-US" sz="4000" dirty="0">
                <a:solidFill>
                  <a:prstClr val="black"/>
                </a:solidFill>
                <a:latin typeface="Arial Black" panose="020B0A04020102020204" pitchFamily="34" charset="0"/>
              </a:rPr>
              <a:t>His Caretaking (Ch .16)</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4175880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KING DAVID</a:t>
            </a:r>
          </a:p>
        </p:txBody>
      </p:sp>
      <p:sp>
        <p:nvSpPr>
          <p:cNvPr id="4" name="TextBox 3">
            <a:extLst>
              <a:ext uri="{FF2B5EF4-FFF2-40B4-BE49-F238E27FC236}">
                <a16:creationId xmlns:a16="http://schemas.microsoft.com/office/drawing/2014/main" id="{189CDE61-2286-4BC9-B845-E3831DC46703}"/>
              </a:ext>
            </a:extLst>
          </p:cNvPr>
          <p:cNvSpPr txBox="1"/>
          <p:nvPr/>
        </p:nvSpPr>
        <p:spPr>
          <a:xfrm>
            <a:off x="697542" y="1901615"/>
            <a:ext cx="11222314" cy="2246769"/>
          </a:xfrm>
          <a:prstGeom prst="rect">
            <a:avLst/>
          </a:prstGeom>
          <a:noFill/>
        </p:spPr>
        <p:txBody>
          <a:bodyPr wrap="square" rtlCol="0">
            <a:spAutoFit/>
          </a:bodyPr>
          <a:lstStyle/>
          <a:p>
            <a:pPr marL="742950" marR="0" lvl="0" indent="-742950" defTabSz="457200" rtl="0" eaLnBrk="1" fontAlgn="auto" latinLnBrk="0" hangingPunct="1">
              <a:lnSpc>
                <a:spcPct val="150000"/>
              </a:lnSpc>
              <a:spcBef>
                <a:spcPts val="0"/>
              </a:spcBef>
              <a:spcAft>
                <a:spcPts val="0"/>
              </a:spcAft>
              <a:buClrTx/>
              <a:buSzTx/>
              <a:buFont typeface="+mj-lt"/>
              <a:buAutoNum type="arabicPeriod"/>
              <a:tabLst/>
              <a:defRPr/>
            </a:pPr>
            <a:r>
              <a:rPr lang="en-US" sz="4000" dirty="0">
                <a:solidFill>
                  <a:prstClr val="black"/>
                </a:solidFill>
                <a:latin typeface="Arial Black" panose="020B0A04020102020204" pitchFamily="34" charset="0"/>
              </a:rPr>
              <a:t>His Courageous Youth (1 Samuel)</a:t>
            </a:r>
          </a:p>
          <a:p>
            <a:pPr marL="1485900" lvl="2" indent="-571500">
              <a:buFont typeface="Arial" panose="020B0604020202020204" pitchFamily="34" charset="0"/>
              <a:buChar char="•"/>
              <a:defRPr/>
            </a:pPr>
            <a:r>
              <a:rPr lang="en-US" sz="4000" dirty="0">
                <a:solidFill>
                  <a:prstClr val="black"/>
                </a:solidFill>
                <a:latin typeface="Arial Black" panose="020B0A04020102020204" pitchFamily="34" charset="0"/>
              </a:rPr>
              <a:t>His Caretaking (Ch .16)</a:t>
            </a:r>
          </a:p>
          <a:p>
            <a:pPr marL="1485900" lvl="2" indent="-571500">
              <a:buFont typeface="Arial" panose="020B0604020202020204" pitchFamily="34" charset="0"/>
              <a:buChar char="•"/>
              <a:defRPr/>
            </a:pPr>
            <a:r>
              <a:rPr lang="en-US" sz="4000" dirty="0">
                <a:solidFill>
                  <a:prstClr val="black"/>
                </a:solidFill>
                <a:latin typeface="Arial Black" panose="020B0A04020102020204" pitchFamily="34" charset="0"/>
              </a:rPr>
              <a:t>His Companion (Ch. 18)</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2954046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KING DAVID</a:t>
            </a:r>
          </a:p>
        </p:txBody>
      </p:sp>
      <p:sp>
        <p:nvSpPr>
          <p:cNvPr id="4" name="TextBox 3">
            <a:extLst>
              <a:ext uri="{FF2B5EF4-FFF2-40B4-BE49-F238E27FC236}">
                <a16:creationId xmlns:a16="http://schemas.microsoft.com/office/drawing/2014/main" id="{189CDE61-2286-4BC9-B845-E3831DC46703}"/>
              </a:ext>
            </a:extLst>
          </p:cNvPr>
          <p:cNvSpPr txBox="1"/>
          <p:nvPr/>
        </p:nvSpPr>
        <p:spPr>
          <a:xfrm>
            <a:off x="697542" y="1901615"/>
            <a:ext cx="11222314" cy="2862322"/>
          </a:xfrm>
          <a:prstGeom prst="rect">
            <a:avLst/>
          </a:prstGeom>
          <a:noFill/>
        </p:spPr>
        <p:txBody>
          <a:bodyPr wrap="square" rtlCol="0">
            <a:spAutoFit/>
          </a:bodyPr>
          <a:lstStyle/>
          <a:p>
            <a:pPr marL="742950" marR="0" lvl="0" indent="-742950" defTabSz="457200" rtl="0" eaLnBrk="1" fontAlgn="auto" latinLnBrk="0" hangingPunct="1">
              <a:lnSpc>
                <a:spcPct val="150000"/>
              </a:lnSpc>
              <a:spcBef>
                <a:spcPts val="0"/>
              </a:spcBef>
              <a:spcAft>
                <a:spcPts val="0"/>
              </a:spcAft>
              <a:buClrTx/>
              <a:buSzTx/>
              <a:buFont typeface="+mj-lt"/>
              <a:buAutoNum type="arabicPeriod"/>
              <a:tabLst/>
              <a:defRPr/>
            </a:pPr>
            <a:r>
              <a:rPr lang="en-US" sz="4000" dirty="0">
                <a:solidFill>
                  <a:prstClr val="black"/>
                </a:solidFill>
                <a:latin typeface="Arial Black" panose="020B0A04020102020204" pitchFamily="34" charset="0"/>
              </a:rPr>
              <a:t>His Courageous Youth (1 Samuel)</a:t>
            </a:r>
          </a:p>
          <a:p>
            <a:pPr marL="1485900" lvl="2" indent="-571500">
              <a:buFont typeface="Arial" panose="020B0604020202020204" pitchFamily="34" charset="0"/>
              <a:buChar char="•"/>
              <a:defRPr/>
            </a:pPr>
            <a:r>
              <a:rPr lang="en-US" sz="4000" dirty="0">
                <a:solidFill>
                  <a:prstClr val="black"/>
                </a:solidFill>
                <a:latin typeface="Arial Black" panose="020B0A04020102020204" pitchFamily="34" charset="0"/>
              </a:rPr>
              <a:t>His Caretaking (Ch .16)</a:t>
            </a:r>
          </a:p>
          <a:p>
            <a:pPr marL="1485900" lvl="2" indent="-571500">
              <a:buFont typeface="Arial" panose="020B0604020202020204" pitchFamily="34" charset="0"/>
              <a:buChar char="•"/>
              <a:defRPr/>
            </a:pPr>
            <a:r>
              <a:rPr lang="en-US" sz="4000" dirty="0">
                <a:solidFill>
                  <a:prstClr val="black"/>
                </a:solidFill>
                <a:latin typeface="Arial Black" panose="020B0A04020102020204" pitchFamily="34" charset="0"/>
              </a:rPr>
              <a:t>His Companion (Ch. 18)</a:t>
            </a:r>
          </a:p>
          <a:p>
            <a:pPr marL="1485900" lvl="2" indent="-571500">
              <a:buFont typeface="Arial" panose="020B0604020202020204" pitchFamily="34" charset="0"/>
              <a:buChar char="•"/>
              <a:defRPr/>
            </a:pPr>
            <a:r>
              <a:rPr lang="en-US" sz="4000" dirty="0">
                <a:solidFill>
                  <a:prstClr val="black"/>
                </a:solidFill>
                <a:latin typeface="Arial Black" panose="020B0A04020102020204" pitchFamily="34" charset="0"/>
              </a:rPr>
              <a:t>His Craziness (Ch. 21)</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787862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87FE9973-0BBB-43CE-BF3A-ED49D589225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Hosanna</a:t>
            </a:r>
            <a:endParaRPr lang="en-US">
              <a:ea typeface="+mj-ea"/>
            </a:endParaRPr>
          </a:p>
        </p:txBody>
      </p:sp>
      <p:pic>
        <p:nvPicPr>
          <p:cNvPr id="6146" name="Picture 3" descr="Hosanna-pp">
            <a:extLst>
              <a:ext uri="{FF2B5EF4-FFF2-40B4-BE49-F238E27FC236}">
                <a16:creationId xmlns:a16="http://schemas.microsoft.com/office/drawing/2014/main" id="{03CEDF96-DF6B-4E92-A497-4FBEBEDA6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565764F4-E087-42AF-9ACB-38F418D85CB9}"/>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42DAA408-EB45-4FFB-93DF-3F0EED119F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KING DAVID</a:t>
            </a:r>
          </a:p>
        </p:txBody>
      </p:sp>
      <p:sp>
        <p:nvSpPr>
          <p:cNvPr id="4" name="TextBox 3">
            <a:extLst>
              <a:ext uri="{FF2B5EF4-FFF2-40B4-BE49-F238E27FC236}">
                <a16:creationId xmlns:a16="http://schemas.microsoft.com/office/drawing/2014/main" id="{189CDE61-2286-4BC9-B845-E3831DC46703}"/>
              </a:ext>
            </a:extLst>
          </p:cNvPr>
          <p:cNvSpPr txBox="1"/>
          <p:nvPr/>
        </p:nvSpPr>
        <p:spPr>
          <a:xfrm>
            <a:off x="697542" y="1901615"/>
            <a:ext cx="11222314" cy="3477875"/>
          </a:xfrm>
          <a:prstGeom prst="rect">
            <a:avLst/>
          </a:prstGeom>
          <a:noFill/>
        </p:spPr>
        <p:txBody>
          <a:bodyPr wrap="square" rtlCol="0">
            <a:spAutoFit/>
          </a:bodyPr>
          <a:lstStyle/>
          <a:p>
            <a:pPr marL="742950" marR="0" lvl="0" indent="-742950" defTabSz="457200" rtl="0" eaLnBrk="1" fontAlgn="auto" latinLnBrk="0" hangingPunct="1">
              <a:lnSpc>
                <a:spcPct val="150000"/>
              </a:lnSpc>
              <a:spcBef>
                <a:spcPts val="0"/>
              </a:spcBef>
              <a:spcAft>
                <a:spcPts val="0"/>
              </a:spcAft>
              <a:buClrTx/>
              <a:buSzTx/>
              <a:buFont typeface="+mj-lt"/>
              <a:buAutoNum type="arabicPeriod"/>
              <a:tabLst/>
              <a:defRPr/>
            </a:pPr>
            <a:r>
              <a:rPr lang="en-US" sz="4000" dirty="0">
                <a:solidFill>
                  <a:prstClr val="black"/>
                </a:solidFill>
                <a:latin typeface="Arial Black" panose="020B0A04020102020204" pitchFamily="34" charset="0"/>
              </a:rPr>
              <a:t>His Courageous Youth (1 Samuel)</a:t>
            </a:r>
          </a:p>
          <a:p>
            <a:pPr marL="1485900" lvl="2" indent="-571500">
              <a:buFont typeface="Arial" panose="020B0604020202020204" pitchFamily="34" charset="0"/>
              <a:buChar char="•"/>
              <a:defRPr/>
            </a:pPr>
            <a:r>
              <a:rPr lang="en-US" sz="4000" dirty="0">
                <a:solidFill>
                  <a:prstClr val="black"/>
                </a:solidFill>
                <a:latin typeface="Arial Black" panose="020B0A04020102020204" pitchFamily="34" charset="0"/>
              </a:rPr>
              <a:t>His Caretaking (Ch .16)</a:t>
            </a:r>
          </a:p>
          <a:p>
            <a:pPr marL="1485900" lvl="2" indent="-571500">
              <a:buFont typeface="Arial" panose="020B0604020202020204" pitchFamily="34" charset="0"/>
              <a:buChar char="•"/>
              <a:defRPr/>
            </a:pPr>
            <a:r>
              <a:rPr lang="en-US" sz="4000" dirty="0">
                <a:solidFill>
                  <a:prstClr val="black"/>
                </a:solidFill>
                <a:latin typeface="Arial Black" panose="020B0A04020102020204" pitchFamily="34" charset="0"/>
              </a:rPr>
              <a:t>His Companion (Ch. 18)</a:t>
            </a:r>
          </a:p>
          <a:p>
            <a:pPr marL="1485900" lvl="2" indent="-571500">
              <a:buFont typeface="Arial" panose="020B0604020202020204" pitchFamily="34" charset="0"/>
              <a:buChar char="•"/>
              <a:defRPr/>
            </a:pPr>
            <a:r>
              <a:rPr lang="en-US" sz="4000" dirty="0">
                <a:solidFill>
                  <a:prstClr val="black"/>
                </a:solidFill>
                <a:latin typeface="Arial Black" panose="020B0A04020102020204" pitchFamily="34" charset="0"/>
              </a:rPr>
              <a:t>His Craziness (Ch. 21)</a:t>
            </a:r>
          </a:p>
          <a:p>
            <a:pPr marL="1485900" lvl="2" indent="-571500">
              <a:buFont typeface="Arial" panose="020B0604020202020204" pitchFamily="34" charset="0"/>
              <a:buChar char="•"/>
              <a:defRPr/>
            </a:pPr>
            <a:r>
              <a:rPr lang="en-US" sz="4000" dirty="0">
                <a:solidFill>
                  <a:prstClr val="black"/>
                </a:solidFill>
                <a:latin typeface="Arial Black" panose="020B0A04020102020204" pitchFamily="34" charset="0"/>
              </a:rPr>
              <a:t>His Crowning (Ch. 16)</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3143827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KING DAVID</a:t>
            </a:r>
          </a:p>
        </p:txBody>
      </p:sp>
      <p:sp>
        <p:nvSpPr>
          <p:cNvPr id="4" name="TextBox 3">
            <a:extLst>
              <a:ext uri="{FF2B5EF4-FFF2-40B4-BE49-F238E27FC236}">
                <a16:creationId xmlns:a16="http://schemas.microsoft.com/office/drawing/2014/main" id="{189CDE61-2286-4BC9-B845-E3831DC46703}"/>
              </a:ext>
            </a:extLst>
          </p:cNvPr>
          <p:cNvSpPr txBox="1"/>
          <p:nvPr/>
        </p:nvSpPr>
        <p:spPr>
          <a:xfrm>
            <a:off x="697542" y="1901615"/>
            <a:ext cx="11222314" cy="4093428"/>
          </a:xfrm>
          <a:prstGeom prst="rect">
            <a:avLst/>
          </a:prstGeom>
          <a:noFill/>
        </p:spPr>
        <p:txBody>
          <a:bodyPr wrap="square" rtlCol="0">
            <a:spAutoFit/>
          </a:bodyPr>
          <a:lstStyle/>
          <a:p>
            <a:pPr marL="742950" marR="0" lvl="0" indent="-742950" defTabSz="457200" rtl="0" eaLnBrk="1" fontAlgn="auto" latinLnBrk="0" hangingPunct="1">
              <a:lnSpc>
                <a:spcPct val="150000"/>
              </a:lnSpc>
              <a:spcBef>
                <a:spcPts val="0"/>
              </a:spcBef>
              <a:spcAft>
                <a:spcPts val="0"/>
              </a:spcAft>
              <a:buClrTx/>
              <a:buSzTx/>
              <a:buFont typeface="+mj-lt"/>
              <a:buAutoNum type="arabicPeriod"/>
              <a:tabLst/>
              <a:defRPr/>
            </a:pPr>
            <a:r>
              <a:rPr lang="en-US" sz="4000" dirty="0">
                <a:solidFill>
                  <a:prstClr val="black"/>
                </a:solidFill>
                <a:latin typeface="Arial Black" panose="020B0A04020102020204" pitchFamily="34" charset="0"/>
              </a:rPr>
              <a:t>His Courageous Youth (1 Samuel)</a:t>
            </a:r>
          </a:p>
          <a:p>
            <a:pPr marL="1485900" lvl="2" indent="-571500">
              <a:buFont typeface="Arial" panose="020B0604020202020204" pitchFamily="34" charset="0"/>
              <a:buChar char="•"/>
              <a:defRPr/>
            </a:pPr>
            <a:r>
              <a:rPr lang="en-US" sz="4000" dirty="0">
                <a:solidFill>
                  <a:prstClr val="black"/>
                </a:solidFill>
                <a:latin typeface="Arial Black" panose="020B0A04020102020204" pitchFamily="34" charset="0"/>
              </a:rPr>
              <a:t>His Caretaking (Ch .16)</a:t>
            </a:r>
          </a:p>
          <a:p>
            <a:pPr marL="1485900" lvl="2" indent="-571500">
              <a:buFont typeface="Arial" panose="020B0604020202020204" pitchFamily="34" charset="0"/>
              <a:buChar char="•"/>
              <a:defRPr/>
            </a:pPr>
            <a:r>
              <a:rPr lang="en-US" sz="4000" dirty="0">
                <a:solidFill>
                  <a:prstClr val="black"/>
                </a:solidFill>
                <a:latin typeface="Arial Black" panose="020B0A04020102020204" pitchFamily="34" charset="0"/>
              </a:rPr>
              <a:t>His Companion (Ch. 18)</a:t>
            </a:r>
          </a:p>
          <a:p>
            <a:pPr marL="1485900" lvl="2" indent="-571500">
              <a:buFont typeface="Arial" panose="020B0604020202020204" pitchFamily="34" charset="0"/>
              <a:buChar char="•"/>
              <a:defRPr/>
            </a:pPr>
            <a:r>
              <a:rPr lang="en-US" sz="4000" dirty="0">
                <a:solidFill>
                  <a:prstClr val="black"/>
                </a:solidFill>
                <a:latin typeface="Arial Black" panose="020B0A04020102020204" pitchFamily="34" charset="0"/>
              </a:rPr>
              <a:t>His Craziness (Ch. 21)</a:t>
            </a:r>
          </a:p>
          <a:p>
            <a:pPr marL="1485900" lvl="2" indent="-571500">
              <a:buFont typeface="Arial" panose="020B0604020202020204" pitchFamily="34" charset="0"/>
              <a:buChar char="•"/>
              <a:defRPr/>
            </a:pPr>
            <a:r>
              <a:rPr lang="en-US" sz="4000" dirty="0">
                <a:solidFill>
                  <a:prstClr val="black"/>
                </a:solidFill>
                <a:latin typeface="Arial Black" panose="020B0A04020102020204" pitchFamily="34" charset="0"/>
              </a:rPr>
              <a:t>His Crowning (Ch. 16)</a:t>
            </a:r>
          </a:p>
          <a:p>
            <a:pPr marL="1485900" lvl="2" indent="-571500">
              <a:buFont typeface="Arial" panose="020B0604020202020204" pitchFamily="34" charset="0"/>
              <a:buChar char="•"/>
              <a:defRPr/>
            </a:pPr>
            <a:r>
              <a:rPr lang="en-US" sz="4000" dirty="0">
                <a:solidFill>
                  <a:prstClr val="black"/>
                </a:solidFill>
                <a:latin typeface="Arial Black" panose="020B0A04020102020204" pitchFamily="34" charset="0"/>
              </a:rPr>
              <a:t>His Conquering (Ch. 17)</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8851224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545169"/>
            <a:ext cx="10012137"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FAMOUS STAGE</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91999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17:1-3</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4265140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545169"/>
            <a:ext cx="10012137"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FAMOUS STAGE</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276665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17:1-3</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Philistines gathered against Israel</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Israel gathers in defense</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27453971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545169"/>
            <a:ext cx="10012137"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FAMOUS STAGE</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368998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17:1-3</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Philistines gathered against Israel</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Israel gathers in defense</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Valley of </a:t>
            </a:r>
            <a:r>
              <a:rPr lang="en-US" sz="4000" dirty="0" err="1">
                <a:solidFill>
                  <a:prstClr val="black"/>
                </a:solidFill>
                <a:latin typeface="Arial Black" panose="020B0A04020102020204" pitchFamily="34" charset="0"/>
              </a:rPr>
              <a:t>Elah</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2666260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PHILISTINE SOLDIER</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163121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17:4-10</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36327559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PHILISTINE SOLDIER</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163121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17:4-10</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A “Champion”</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807543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PHILISTINE SOLDIER</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2246769"/>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17:4-10</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A “Champion”</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A Giant </a:t>
            </a: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sym typeface="Wingdings" panose="05000000000000000000" pitchFamily="2" charset="2"/>
              </a:rPr>
              <a:t> at least 9’ 6”</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9988367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PHILISTINE SOLDIER</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34778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17:4-10</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A “Champion”</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A Giant </a:t>
            </a: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sym typeface="Wingdings" panose="05000000000000000000" pitchFamily="2" charset="2"/>
              </a:rPr>
              <a:t> at least 9’ 6”</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A Soldier with:</a:t>
            </a:r>
          </a:p>
          <a:p>
            <a:pPr marL="1485900" lvl="2" indent="-571500">
              <a:buFont typeface="Courier New" panose="02070309020205020404" pitchFamily="49" charset="0"/>
              <a:buChar char="o"/>
              <a:defRPr/>
            </a:pPr>
            <a:r>
              <a:rPr lang="en-US" sz="3600" dirty="0">
                <a:solidFill>
                  <a:prstClr val="black"/>
                </a:solidFill>
                <a:latin typeface="Arial Black" panose="020B0A04020102020204" pitchFamily="34" charset="0"/>
              </a:rPr>
              <a:t>Armor – Helmet, chainmail, etc.</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37661666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PHILISTINE SOLDIER</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397031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17:4-10</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A “Champion”</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A Giant </a:t>
            </a: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sym typeface="Wingdings" panose="05000000000000000000" pitchFamily="2" charset="2"/>
              </a:rPr>
              <a:t> at least 9’ 6”</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A Soldier with:</a:t>
            </a:r>
          </a:p>
          <a:p>
            <a:pPr marL="1485900" lvl="2" indent="-571500">
              <a:buFont typeface="Courier New" panose="02070309020205020404" pitchFamily="49" charset="0"/>
              <a:buChar char="o"/>
              <a:defRPr/>
            </a:pPr>
            <a:r>
              <a:rPr lang="en-US" sz="3600" dirty="0">
                <a:solidFill>
                  <a:prstClr val="black"/>
                </a:solidFill>
                <a:latin typeface="Arial Black" panose="020B0A04020102020204" pitchFamily="34" charset="0"/>
              </a:rPr>
              <a:t>Armor – Helmet, chainmail, etc.</a:t>
            </a:r>
          </a:p>
          <a:p>
            <a:pPr marL="1485900" lvl="2" indent="-571500">
              <a:buFont typeface="Courier New" panose="02070309020205020404" pitchFamily="49" charset="0"/>
              <a:buChar char="o"/>
              <a:defRPr/>
            </a:pPr>
            <a:r>
              <a:rPr kumimoji="0" lang="en-US" sz="36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Weapons – Spear, Sword, &amp; Javelin</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461007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EE2571B1-CA53-468E-8797-65ADEDECBE6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Hosanna</a:t>
            </a:r>
            <a:endParaRPr lang="en-US">
              <a:ea typeface="+mj-ea"/>
            </a:endParaRPr>
          </a:p>
        </p:txBody>
      </p:sp>
      <p:pic>
        <p:nvPicPr>
          <p:cNvPr id="7170" name="Picture 3" descr="Hosanna-pp">
            <a:extLst>
              <a:ext uri="{FF2B5EF4-FFF2-40B4-BE49-F238E27FC236}">
                <a16:creationId xmlns:a16="http://schemas.microsoft.com/office/drawing/2014/main" id="{495842CC-A6D3-489E-A45B-19F07E51D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097BCA53-81FB-46DA-BAFE-BAE953D76C11}"/>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AE411157-9BF6-4DA6-BC3E-D66B8098282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PHILISTINE SOLDIER</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4339650"/>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17:4-10</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A Defiant Attitude</a:t>
            </a:r>
          </a:p>
          <a:p>
            <a:pPr marL="1485900" lvl="2" indent="-571500">
              <a:lnSpc>
                <a:spcPct val="150000"/>
              </a:lnSpc>
              <a:buFont typeface="Wingdings" panose="05000000000000000000" pitchFamily="2" charset="2"/>
              <a:buChar char="Ø"/>
              <a:defRPr/>
            </a:pPr>
            <a:r>
              <a:rPr lang="en-US" sz="4000" dirty="0">
                <a:solidFill>
                  <a:prstClr val="black"/>
                </a:solidFill>
                <a:latin typeface="Arial Black" panose="020B0A04020102020204" pitchFamily="34" charset="0"/>
              </a:rPr>
              <a:t>Against God’s People</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1485900" lvl="2" indent="-571500">
              <a:lnSpc>
                <a:spcPct val="150000"/>
              </a:lnSpc>
              <a:buFont typeface="Wingdings" panose="05000000000000000000" pitchFamily="2" charset="2"/>
              <a:buChar char="Ø"/>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Against God</a:t>
            </a:r>
          </a:p>
          <a:p>
            <a:pPr marL="1485900" lvl="2" indent="-571500">
              <a:buFont typeface="Arial" panose="020B0604020202020204" pitchFamily="34" charset="0"/>
              <a:buChar char="•"/>
              <a:defRPr/>
            </a:pPr>
            <a:endParaRPr kumimoji="0" lang="en-US" sz="36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25096780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FEARFUL SOLDIERS</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1828800"/>
            <a:ext cx="11222314" cy="163121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17:11</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endParaRPr lang="en-US" sz="4000" dirty="0">
              <a:solidFill>
                <a:prstClr val="black"/>
              </a:solidFill>
              <a:latin typeface="Arial Black" panose="020B0A04020102020204" pitchFamily="34" charset="0"/>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4059120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FEARFUL SOLDIERS</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1828800"/>
            <a:ext cx="11222314" cy="286232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17:11</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endParaRPr lang="en-US" sz="4000" dirty="0">
              <a:solidFill>
                <a:prstClr val="black"/>
              </a:solidFill>
              <a:latin typeface="Arial Black" panose="020B0A04020102020204" pitchFamily="34" charset="0"/>
            </a:endParaRP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“Dismayed” = shattered</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endParaRPr lang="en-US" sz="4000" dirty="0">
              <a:solidFill>
                <a:prstClr val="black"/>
              </a:solidFill>
              <a:latin typeface="Arial Black" panose="020B0A04020102020204" pitchFamily="34" charset="0"/>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7326116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664460"/>
            <a:ext cx="100121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FEARFUL SOLDIERS</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1828800"/>
            <a:ext cx="11222314" cy="409342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17:11</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endParaRPr lang="en-US" sz="4000" dirty="0">
              <a:solidFill>
                <a:prstClr val="black"/>
              </a:solidFill>
              <a:latin typeface="Arial Black" panose="020B0A04020102020204" pitchFamily="34" charset="0"/>
            </a:endParaRP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“Dismayed” = shattered</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endParaRPr lang="en-US" sz="4000" dirty="0">
              <a:solidFill>
                <a:prstClr val="black"/>
              </a:solidFill>
              <a:latin typeface="Arial Black" panose="020B0A04020102020204" pitchFamily="34" charset="0"/>
            </a:endParaRP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“Greatly afraid” = frightened, in a state of deep concern</a:t>
            </a:r>
            <a:endParaRPr kumimoji="0" lang="en-US" sz="36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9733696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547731"/>
            <a:ext cx="1001213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b="1" dirty="0">
                <a:solidFill>
                  <a:srgbClr val="F7D417"/>
                </a:solidFill>
                <a:latin typeface="Arial Black" panose="020B0A04020102020204" pitchFamily="34" charset="0"/>
              </a:rPr>
              <a:t>THE FIRST SOLUTION</a:t>
            </a:r>
            <a:endParaRPr kumimoji="0" lang="en-US" sz="54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1993003"/>
            <a:ext cx="11222314" cy="91999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17:38-39a</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9396697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547731"/>
            <a:ext cx="1001213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b="1" dirty="0">
                <a:solidFill>
                  <a:srgbClr val="F7D417"/>
                </a:solidFill>
                <a:latin typeface="Arial Black" panose="020B0A04020102020204" pitchFamily="34" charset="0"/>
              </a:rPr>
              <a:t>THE FIRST SOLUTION</a:t>
            </a:r>
            <a:endParaRPr kumimoji="0" lang="en-US" sz="54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1993003"/>
            <a:ext cx="11222314" cy="286232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17:38-39a</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The Solution:</a:t>
            </a:r>
          </a:p>
          <a:p>
            <a:pPr marL="1485900" lvl="2" indent="-571500">
              <a:buFont typeface="Wingdings" panose="05000000000000000000" pitchFamily="2" charset="2"/>
              <a:buChar char="Ø"/>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Wear Saul’s </a:t>
            </a:r>
            <a:r>
              <a:rPr lang="en-US" sz="4000" dirty="0">
                <a:solidFill>
                  <a:prstClr val="black"/>
                </a:solidFill>
                <a:latin typeface="Arial Black" panose="020B0A04020102020204" pitchFamily="34" charset="0"/>
              </a:rPr>
              <a:t>Armor</a:t>
            </a:r>
          </a:p>
          <a:p>
            <a:pPr marL="571500" indent="-571500">
              <a:buFont typeface="Arial" panose="020B0604020202020204" pitchFamily="34" charset="0"/>
              <a:buChar char="•"/>
              <a:defRPr/>
            </a:pPr>
            <a:endParaRPr lang="en-US" sz="4000" dirty="0">
              <a:solidFill>
                <a:prstClr val="black"/>
              </a:solidFill>
              <a:latin typeface="Arial Black" panose="020B0A04020102020204" pitchFamily="34" charset="0"/>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8329965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547731"/>
            <a:ext cx="1001213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b="1" dirty="0">
                <a:solidFill>
                  <a:srgbClr val="F7D417"/>
                </a:solidFill>
                <a:latin typeface="Arial Black" panose="020B0A04020102020204" pitchFamily="34" charset="0"/>
              </a:rPr>
              <a:t>THE FIRST SOLUTION</a:t>
            </a:r>
            <a:endParaRPr kumimoji="0" lang="en-US" sz="54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1993003"/>
            <a:ext cx="11222314" cy="409342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17:38-39a</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The Solution:</a:t>
            </a:r>
          </a:p>
          <a:p>
            <a:pPr marL="1485900" lvl="2" indent="-571500">
              <a:buFont typeface="Wingdings" panose="05000000000000000000" pitchFamily="2" charset="2"/>
              <a:buChar char="Ø"/>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Wear Saul’s </a:t>
            </a:r>
            <a:r>
              <a:rPr lang="en-US" sz="4000" dirty="0">
                <a:solidFill>
                  <a:prstClr val="black"/>
                </a:solidFill>
                <a:latin typeface="Arial Black" panose="020B0A04020102020204" pitchFamily="34" charset="0"/>
              </a:rPr>
              <a:t>Armor</a:t>
            </a:r>
          </a:p>
          <a:p>
            <a:pPr marL="571500" indent="-571500">
              <a:buFont typeface="Arial" panose="020B0604020202020204" pitchFamily="34" charset="0"/>
              <a:buChar char="•"/>
              <a:defRPr/>
            </a:pPr>
            <a:endParaRPr lang="en-US" sz="4000" dirty="0">
              <a:solidFill>
                <a:prstClr val="black"/>
              </a:solidFill>
              <a:latin typeface="Arial Black" panose="020B0A04020102020204" pitchFamily="34" charset="0"/>
            </a:endParaRPr>
          </a:p>
          <a:p>
            <a:pPr marL="571500" indent="-571500">
              <a:buFont typeface="Arial" panose="020B0604020202020204" pitchFamily="34" charset="0"/>
              <a:buChar char="•"/>
              <a:defRPr/>
            </a:pPr>
            <a:r>
              <a:rPr lang="en-US" sz="4000" dirty="0">
                <a:solidFill>
                  <a:prstClr val="black"/>
                </a:solidFill>
                <a:latin typeface="Arial Black" panose="020B0A04020102020204" pitchFamily="34" charset="0"/>
              </a:rPr>
              <a:t>The Result:</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1485900" lvl="2" indent="-571500">
              <a:buFont typeface="Wingdings" panose="05000000000000000000" pitchFamily="2" charset="2"/>
              <a:buChar char="Ø"/>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David </a:t>
            </a:r>
            <a:r>
              <a:rPr lang="en-US" sz="4000" dirty="0">
                <a:solidFill>
                  <a:prstClr val="black"/>
                </a:solidFill>
                <a:latin typeface="Arial Black" panose="020B0A04020102020204" pitchFamily="34" charset="0"/>
              </a:rPr>
              <a:t>F</a:t>
            </a: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ell Short</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27253523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547731"/>
            <a:ext cx="1001213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b="1" dirty="0">
                <a:solidFill>
                  <a:srgbClr val="F7D417"/>
                </a:solidFill>
                <a:latin typeface="Arial Black" panose="020B0A04020102020204" pitchFamily="34" charset="0"/>
              </a:rPr>
              <a:t>THE FINAL SOLUTION</a:t>
            </a:r>
            <a:endParaRPr kumimoji="0" lang="en-US" sz="54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089918"/>
            <a:ext cx="11222314" cy="91999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17:39b-51</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7107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547731"/>
            <a:ext cx="1001213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b="1" dirty="0">
                <a:solidFill>
                  <a:srgbClr val="F7D417"/>
                </a:solidFill>
                <a:latin typeface="Arial Black" panose="020B0A04020102020204" pitchFamily="34" charset="0"/>
              </a:rPr>
              <a:t>THE FINAL SOLUTION</a:t>
            </a:r>
            <a:endParaRPr kumimoji="0" lang="en-US" sz="54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089918"/>
            <a:ext cx="11222314" cy="286232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17:39b-51</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The Solution:</a:t>
            </a:r>
          </a:p>
          <a:p>
            <a:pPr marL="1485900" lvl="2" indent="-571500">
              <a:buFont typeface="Wingdings" panose="05000000000000000000" pitchFamily="2" charset="2"/>
              <a:buChar char="Ø"/>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No Armor</a:t>
            </a:r>
          </a:p>
          <a:p>
            <a:pPr marL="1485900" lvl="2" indent="-571500">
              <a:buFont typeface="Wingdings" panose="05000000000000000000" pitchFamily="2" charset="2"/>
              <a:buChar char="Ø"/>
              <a:defRPr/>
            </a:pP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39778883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547731"/>
            <a:ext cx="1001213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b="1" dirty="0">
                <a:solidFill>
                  <a:srgbClr val="F7D417"/>
                </a:solidFill>
                <a:latin typeface="Arial Black" panose="020B0A04020102020204" pitchFamily="34" charset="0"/>
              </a:rPr>
              <a:t>THE FINAL SOLUTION</a:t>
            </a:r>
            <a:endParaRPr kumimoji="0" lang="en-US" sz="54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089918"/>
            <a:ext cx="11222314" cy="34778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17:39b-51</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The Solution:</a:t>
            </a:r>
          </a:p>
          <a:p>
            <a:pPr marL="1485900" lvl="2" indent="-571500">
              <a:buFont typeface="Wingdings" panose="05000000000000000000" pitchFamily="2" charset="2"/>
              <a:buChar char="Ø"/>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No Armor</a:t>
            </a:r>
          </a:p>
          <a:p>
            <a:pPr marL="1485900" lvl="2" indent="-571500">
              <a:buFont typeface="Wingdings" panose="05000000000000000000" pitchFamily="2" charset="2"/>
              <a:buChar char="Ø"/>
              <a:defRPr/>
            </a:pPr>
            <a:r>
              <a:rPr lang="en-US" sz="4000" dirty="0">
                <a:solidFill>
                  <a:prstClr val="black"/>
                </a:solidFill>
                <a:latin typeface="Arial Black" panose="020B0A04020102020204" pitchFamily="34" charset="0"/>
              </a:rPr>
              <a:t>Take a Sling &amp; 5 Stones</a:t>
            </a:r>
          </a:p>
          <a:p>
            <a:pPr marL="571500" indent="-571500">
              <a:buFont typeface="Arial" panose="020B0604020202020204" pitchFamily="34" charset="0"/>
              <a:buChar char="•"/>
              <a:defRPr/>
            </a:pP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318885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20844" y="2055561"/>
            <a:ext cx="5939405" cy="3131889"/>
          </a:xfrm>
        </p:spPr>
        <p:txBody>
          <a:bodyPr>
            <a:noAutofit/>
          </a:bodyPr>
          <a:lstStyle/>
          <a:p>
            <a:r>
              <a:rPr lang="en-US" sz="8800" b="1" dirty="0">
                <a:latin typeface="Aharoni" panose="02010803020104030203" pitchFamily="2" charset="-79"/>
                <a:cs typeface="Aharoni" panose="02010803020104030203" pitchFamily="2" charset="-79"/>
              </a:rPr>
              <a:t>WELCOME</a:t>
            </a:r>
          </a:p>
        </p:txBody>
      </p:sp>
      <p:sp>
        <p:nvSpPr>
          <p:cNvPr id="2" name="TextBox 1">
            <a:extLst>
              <a:ext uri="{FF2B5EF4-FFF2-40B4-BE49-F238E27FC236}">
                <a16:creationId xmlns:a16="http://schemas.microsoft.com/office/drawing/2014/main" id="{1516ABC1-372C-4C62-81CF-8BC3E9EEA774}"/>
              </a:ext>
            </a:extLst>
          </p:cNvPr>
          <p:cNvSpPr txBox="1"/>
          <p:nvPr/>
        </p:nvSpPr>
        <p:spPr>
          <a:xfrm>
            <a:off x="5975682" y="4121412"/>
            <a:ext cx="52297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THANKS FOR JOINING US!</a:t>
            </a:r>
          </a:p>
        </p:txBody>
      </p:sp>
    </p:spTree>
    <p:extLst>
      <p:ext uri="{BB962C8B-B14F-4D97-AF65-F5344CB8AC3E}">
        <p14:creationId xmlns:p14="http://schemas.microsoft.com/office/powerpoint/2010/main" val="19025611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907720" y="547731"/>
            <a:ext cx="1001213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b="1" dirty="0">
                <a:solidFill>
                  <a:srgbClr val="F7D417"/>
                </a:solidFill>
                <a:latin typeface="Arial Black" panose="020B0A04020102020204" pitchFamily="34" charset="0"/>
              </a:rPr>
              <a:t>THE FINAL SOLUTION</a:t>
            </a:r>
            <a:endParaRPr kumimoji="0" lang="en-US" sz="54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089918"/>
            <a:ext cx="11222314" cy="409342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1 Samuel 17:39b-51</a:t>
            </a:r>
          </a:p>
          <a:p>
            <a:pPr marL="571500" marR="0" lvl="0" indent="-571500" defTabSz="457200" rtl="0" eaLnBrk="1" fontAlgn="auto" latinLnBrk="0" hangingPunct="1">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The Solution:</a:t>
            </a:r>
          </a:p>
          <a:p>
            <a:pPr marL="1485900" lvl="2" indent="-571500">
              <a:buFont typeface="Wingdings" panose="05000000000000000000" pitchFamily="2" charset="2"/>
              <a:buChar char="Ø"/>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No Armor</a:t>
            </a:r>
          </a:p>
          <a:p>
            <a:pPr marL="1485900" lvl="2" indent="-571500">
              <a:buFont typeface="Wingdings" panose="05000000000000000000" pitchFamily="2" charset="2"/>
              <a:buChar char="Ø"/>
              <a:defRPr/>
            </a:pPr>
            <a:r>
              <a:rPr lang="en-US" sz="4000" dirty="0">
                <a:solidFill>
                  <a:prstClr val="black"/>
                </a:solidFill>
                <a:latin typeface="Arial Black" panose="020B0A04020102020204" pitchFamily="34" charset="0"/>
              </a:rPr>
              <a:t>Take a Sling &amp; 5 Stones</a:t>
            </a:r>
          </a:p>
          <a:p>
            <a:pPr marL="571500" indent="-571500">
              <a:buFont typeface="Arial" panose="020B0604020202020204" pitchFamily="34" charset="0"/>
              <a:buChar char="•"/>
              <a:defRPr/>
            </a:pPr>
            <a:r>
              <a:rPr lang="en-US" sz="4000" dirty="0">
                <a:solidFill>
                  <a:prstClr val="black"/>
                </a:solidFill>
                <a:latin typeface="Arial Black" panose="020B0A04020102020204" pitchFamily="34" charset="0"/>
              </a:rPr>
              <a:t>The Result:</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1485900" lvl="2" indent="-571500">
              <a:buFont typeface="Wingdings" panose="05000000000000000000" pitchFamily="2" charset="2"/>
              <a:buChar char="Ø"/>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Goliath Fell Instantly</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7943838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D307C7-531A-4E63-89C5-DB105E9A4944}"/>
              </a:ext>
            </a:extLst>
          </p:cNvPr>
          <p:cNvPicPr>
            <a:picLocks noChangeAspect="1"/>
          </p:cNvPicPr>
          <p:nvPr/>
        </p:nvPicPr>
        <p:blipFill>
          <a:blip r:embed="rId2"/>
          <a:stretch>
            <a:fillRect/>
          </a:stretch>
        </p:blipFill>
        <p:spPr>
          <a:xfrm>
            <a:off x="0" y="-14601"/>
            <a:ext cx="12555020" cy="7155140"/>
          </a:xfrm>
          <a:prstGeom prst="rect">
            <a:avLst/>
          </a:prstGeom>
        </p:spPr>
      </p:pic>
      <p:sp>
        <p:nvSpPr>
          <p:cNvPr id="7" name="Rectangle 6">
            <a:extLst>
              <a:ext uri="{FF2B5EF4-FFF2-40B4-BE49-F238E27FC236}">
                <a16:creationId xmlns:a16="http://schemas.microsoft.com/office/drawing/2014/main" id="{4287EF07-A855-4550-916E-D293C66D6EB9}"/>
              </a:ext>
            </a:extLst>
          </p:cNvPr>
          <p:cNvSpPr/>
          <p:nvPr/>
        </p:nvSpPr>
        <p:spPr>
          <a:xfrm>
            <a:off x="616449" y="1726058"/>
            <a:ext cx="6256962" cy="4623371"/>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C05897-9232-4705-9498-79DBBB1FFD53}"/>
              </a:ext>
            </a:extLst>
          </p:cNvPr>
          <p:cNvSpPr txBox="1"/>
          <p:nvPr/>
        </p:nvSpPr>
        <p:spPr>
          <a:xfrm>
            <a:off x="616449" y="2144917"/>
            <a:ext cx="6256962"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Black" panose="020B0A04020102020204" pitchFamily="34" charset="0"/>
                <a:ea typeface="Verdana" panose="020B0604030504040204" pitchFamily="34" charset="0"/>
                <a:cs typeface="Arial" panose="020B0604020202020204" pitchFamily="34" charset="0"/>
              </a:rPr>
              <a:t>WATCH WHERE YOUR FAITH COMES FROM</a:t>
            </a:r>
          </a:p>
        </p:txBody>
      </p:sp>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0653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QUESTION</a:t>
            </a:r>
          </a:p>
        </p:txBody>
      </p:sp>
      <p:sp>
        <p:nvSpPr>
          <p:cNvPr id="4" name="TextBox 3">
            <a:extLst>
              <a:ext uri="{FF2B5EF4-FFF2-40B4-BE49-F238E27FC236}">
                <a16:creationId xmlns:a16="http://schemas.microsoft.com/office/drawing/2014/main" id="{189CDE61-2286-4BC9-B845-E3831DC46703}"/>
              </a:ext>
            </a:extLst>
          </p:cNvPr>
          <p:cNvSpPr txBox="1"/>
          <p:nvPr/>
        </p:nvSpPr>
        <p:spPr>
          <a:xfrm>
            <a:off x="473956" y="2008729"/>
            <a:ext cx="11222314" cy="4103752"/>
          </a:xfrm>
          <a:prstGeom prst="rect">
            <a:avLst/>
          </a:prstGeom>
          <a:noFill/>
        </p:spPr>
        <p:txBody>
          <a:bodyPr wrap="square" rtlCol="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6000" dirty="0">
                <a:solidFill>
                  <a:prstClr val="black"/>
                </a:solidFill>
                <a:latin typeface="Arial Black" panose="020B0A04020102020204" pitchFamily="34" charset="0"/>
              </a:rPr>
              <a:t>Where Does</a:t>
            </a:r>
          </a:p>
          <a:p>
            <a:pPr marL="0" marR="0" lvl="0" indent="0" algn="ctr" defTabSz="457200" rtl="0" eaLnBrk="1" fontAlgn="auto" latinLnBrk="0" hangingPunct="1">
              <a:lnSpc>
                <a:spcPct val="150000"/>
              </a:lnSpc>
              <a:spcBef>
                <a:spcPts val="0"/>
              </a:spcBef>
              <a:spcAft>
                <a:spcPts val="0"/>
              </a:spcAft>
              <a:buClrTx/>
              <a:buSzTx/>
              <a:buFontTx/>
              <a:buNone/>
              <a:tabLst/>
              <a:defRPr/>
            </a:pPr>
            <a:r>
              <a:rPr lang="en-US" sz="6000" dirty="0">
                <a:solidFill>
                  <a:prstClr val="black"/>
                </a:solidFill>
                <a:latin typeface="Arial Black" panose="020B0A04020102020204" pitchFamily="34" charset="0"/>
              </a:rPr>
              <a:t>Your Faith</a:t>
            </a:r>
          </a:p>
          <a:p>
            <a:pPr marL="0" marR="0" lvl="0" indent="0" algn="ctr" defTabSz="457200" rtl="0" eaLnBrk="1" fontAlgn="auto" latinLnBrk="0" hangingPunct="1">
              <a:lnSpc>
                <a:spcPct val="150000"/>
              </a:lnSpc>
              <a:spcBef>
                <a:spcPts val="0"/>
              </a:spcBef>
              <a:spcAft>
                <a:spcPts val="0"/>
              </a:spcAft>
              <a:buClrTx/>
              <a:buSzTx/>
              <a:buFontTx/>
              <a:buNone/>
              <a:tabLst/>
              <a:defRPr/>
            </a:pPr>
            <a:r>
              <a:rPr lang="en-US" sz="6000" dirty="0">
                <a:solidFill>
                  <a:prstClr val="black"/>
                </a:solidFill>
                <a:latin typeface="Arial Black" panose="020B0A04020102020204" pitchFamily="34" charset="0"/>
              </a:rPr>
              <a:t>Come From?</a:t>
            </a:r>
            <a:endParaRPr kumimoji="0" lang="en-US" sz="6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9367608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QUESTION</a:t>
            </a:r>
          </a:p>
        </p:txBody>
      </p:sp>
      <p:sp>
        <p:nvSpPr>
          <p:cNvPr id="4" name="TextBox 3">
            <a:extLst>
              <a:ext uri="{FF2B5EF4-FFF2-40B4-BE49-F238E27FC236}">
                <a16:creationId xmlns:a16="http://schemas.microsoft.com/office/drawing/2014/main" id="{189CDE61-2286-4BC9-B845-E3831DC46703}"/>
              </a:ext>
            </a:extLst>
          </p:cNvPr>
          <p:cNvSpPr txBox="1"/>
          <p:nvPr/>
        </p:nvSpPr>
        <p:spPr>
          <a:xfrm>
            <a:off x="473956" y="2426689"/>
            <a:ext cx="11222314" cy="2718758"/>
          </a:xfrm>
          <a:prstGeom prst="rect">
            <a:avLst/>
          </a:prstGeom>
          <a:noFill/>
        </p:spPr>
        <p:txBody>
          <a:bodyPr wrap="square" rtlCol="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6000" dirty="0">
                <a:solidFill>
                  <a:prstClr val="black"/>
                </a:solidFill>
                <a:latin typeface="Arial Black" panose="020B0A04020102020204" pitchFamily="34" charset="0"/>
              </a:rPr>
              <a:t>Is Your Faith</a:t>
            </a:r>
          </a:p>
          <a:p>
            <a:pPr marL="0" marR="0" lvl="0" indent="0" algn="ctr" defTabSz="457200" rtl="0" eaLnBrk="1" fontAlgn="auto" latinLnBrk="0" hangingPunct="1">
              <a:lnSpc>
                <a:spcPct val="150000"/>
              </a:lnSpc>
              <a:spcBef>
                <a:spcPts val="0"/>
              </a:spcBef>
              <a:spcAft>
                <a:spcPts val="0"/>
              </a:spcAft>
              <a:buClrTx/>
              <a:buSzTx/>
              <a:buFontTx/>
              <a:buNone/>
              <a:tabLst/>
              <a:defRPr/>
            </a:pPr>
            <a:r>
              <a:rPr lang="en-US" sz="6000" dirty="0">
                <a:solidFill>
                  <a:prstClr val="black"/>
                </a:solidFill>
                <a:latin typeface="Arial Black" panose="020B0A04020102020204" pitchFamily="34" charset="0"/>
              </a:rPr>
              <a:t>Truly Yours?</a:t>
            </a:r>
            <a:endParaRPr kumimoji="0" lang="en-US" sz="6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9829710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Have You Seen</a:t>
            </a:r>
          </a:p>
          <a:p>
            <a:r>
              <a:rPr lang="en-US" sz="7200" dirty="0">
                <a:latin typeface="Aharoni" panose="02010803020104030203" pitchFamily="2" charset="-79"/>
                <a:cs typeface="Aharoni" panose="02010803020104030203" pitchFamily="2" charset="-79"/>
              </a:rPr>
              <a:t>Jesus My Lord</a:t>
            </a:r>
            <a:r>
              <a:rPr lang="en-US" sz="8800" dirty="0">
                <a:latin typeface="Aharoni" panose="02010803020104030203" pitchFamily="2" charset="-79"/>
                <a:cs typeface="Aharoni" panose="02010803020104030203" pitchFamily="2" charset="-79"/>
              </a:rPr>
              <a:t>?</a:t>
            </a:r>
            <a:endParaRPr lang="en-US" sz="72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337CF230-4F63-4B50-BF70-8F7E202545BB}"/>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#214</a:t>
            </a:r>
          </a:p>
        </p:txBody>
      </p:sp>
    </p:spTree>
    <p:extLst>
      <p:ext uri="{BB962C8B-B14F-4D97-AF65-F5344CB8AC3E}">
        <p14:creationId xmlns:p14="http://schemas.microsoft.com/office/powerpoint/2010/main" val="19283914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23E04BF-67C2-4C4D-9362-F07C841AAC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Have You Seen Jesus My Lord</a:t>
            </a:r>
            <a:endParaRPr lang="en-US">
              <a:ea typeface="+mj-ea"/>
            </a:endParaRPr>
          </a:p>
        </p:txBody>
      </p:sp>
      <p:pic>
        <p:nvPicPr>
          <p:cNvPr id="3074" name="Picture 28" descr="Have You Seen Jesus-pp">
            <a:extLst>
              <a:ext uri="{FF2B5EF4-FFF2-40B4-BE49-F238E27FC236}">
                <a16:creationId xmlns:a16="http://schemas.microsoft.com/office/drawing/2014/main" id="{0D99A09A-1540-430F-936F-13408625C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1179CF1C-0A0A-4F69-8885-EE81E80E4B37}"/>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108ACDC4-3877-40D4-BB67-7F9CA04F98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84330444-123A-48E7-91C2-6826238E4CA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Have You Seen Jesus My Lord</a:t>
            </a:r>
            <a:endParaRPr lang="en-US">
              <a:ea typeface="+mj-ea"/>
            </a:endParaRPr>
          </a:p>
        </p:txBody>
      </p:sp>
      <p:pic>
        <p:nvPicPr>
          <p:cNvPr id="5122" name="Picture 3" descr="Have You Seen Jesus-pp">
            <a:extLst>
              <a:ext uri="{FF2B5EF4-FFF2-40B4-BE49-F238E27FC236}">
                <a16:creationId xmlns:a16="http://schemas.microsoft.com/office/drawing/2014/main" id="{0627403A-E073-45BC-8B22-2DA0EE5C8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67DECAF3-3A6B-46AB-B597-E75D43F95671}"/>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B9DB8766-418A-4198-ADAF-1EBADC85C95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738ADD95-9D84-44A2-9D65-2F49FBD67F7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Have You Seen Jesus My Lord</a:t>
            </a:r>
            <a:endParaRPr lang="en-US">
              <a:ea typeface="+mj-ea"/>
            </a:endParaRPr>
          </a:p>
        </p:txBody>
      </p:sp>
      <p:pic>
        <p:nvPicPr>
          <p:cNvPr id="7170" name="Picture 3" descr="Have You Seen Jesus-ch-pp">
            <a:extLst>
              <a:ext uri="{FF2B5EF4-FFF2-40B4-BE49-F238E27FC236}">
                <a16:creationId xmlns:a16="http://schemas.microsoft.com/office/drawing/2014/main" id="{60D92A20-CD49-4F96-9BE9-9FEA8A5EA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4">
            <a:extLst>
              <a:ext uri="{FF2B5EF4-FFF2-40B4-BE49-F238E27FC236}">
                <a16:creationId xmlns:a16="http://schemas.microsoft.com/office/drawing/2014/main" id="{A90AD431-0E99-4D6A-A256-5EE648FD071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
        <p:nvSpPr>
          <p:cNvPr id="135173" name="Text Box 5">
            <a:extLst>
              <a:ext uri="{FF2B5EF4-FFF2-40B4-BE49-F238E27FC236}">
                <a16:creationId xmlns:a16="http://schemas.microsoft.com/office/drawing/2014/main" id="{2D43AE63-A78E-440F-BB92-D509B3454E4D}"/>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DCF1F0E8-D96F-4514-9B99-FF7F7E4CE21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Have You Seen Jesus My Lord</a:t>
            </a:r>
            <a:endParaRPr lang="en-US">
              <a:ea typeface="+mj-ea"/>
            </a:endParaRPr>
          </a:p>
        </p:txBody>
      </p:sp>
      <p:pic>
        <p:nvPicPr>
          <p:cNvPr id="9218" name="Picture 3" descr="Have You Seen Jesus-ch-pp">
            <a:extLst>
              <a:ext uri="{FF2B5EF4-FFF2-40B4-BE49-F238E27FC236}">
                <a16:creationId xmlns:a16="http://schemas.microsoft.com/office/drawing/2014/main" id="{6BD2BC82-5B92-4046-8278-67856B2A3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B4B471C1-0E95-4557-BFA4-29E065D6E8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
        <p:nvSpPr>
          <p:cNvPr id="137221" name="Text Box 5">
            <a:extLst>
              <a:ext uri="{FF2B5EF4-FFF2-40B4-BE49-F238E27FC236}">
                <a16:creationId xmlns:a16="http://schemas.microsoft.com/office/drawing/2014/main" id="{C47A0DBC-6B78-4E6A-8EF1-B16E4B7885F0}"/>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DC453083-3F29-4C32-9798-C420C25D30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Have You Seen Jesus My Lord</a:t>
            </a:r>
            <a:endParaRPr lang="en-US">
              <a:ea typeface="+mj-ea"/>
            </a:endParaRPr>
          </a:p>
        </p:txBody>
      </p:sp>
      <p:pic>
        <p:nvPicPr>
          <p:cNvPr id="11266" name="Picture 3" descr="Have You Seen Jesus-pp">
            <a:extLst>
              <a:ext uri="{FF2B5EF4-FFF2-40B4-BE49-F238E27FC236}">
                <a16:creationId xmlns:a16="http://schemas.microsoft.com/office/drawing/2014/main" id="{D51318A3-B8F8-4C67-ADEC-80A30DA4F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9C2C65A1-3156-496C-A44F-69A738D10F71}"/>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DC9E3BF0-19AF-40D4-B035-6198B3200E6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Shine, Jesus, Shine</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5AE883C0-65BA-43C5-802B-7332586EEBE5}"/>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#290</a:t>
            </a:r>
          </a:p>
        </p:txBody>
      </p:sp>
    </p:spTree>
    <p:extLst>
      <p:ext uri="{BB962C8B-B14F-4D97-AF65-F5344CB8AC3E}">
        <p14:creationId xmlns:p14="http://schemas.microsoft.com/office/powerpoint/2010/main" val="37016444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B6EEE773-5C2B-4E5F-9E03-E7434E4BE23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Have You Seen Jesus My Lord</a:t>
            </a:r>
            <a:endParaRPr lang="en-US">
              <a:ea typeface="+mj-ea"/>
            </a:endParaRPr>
          </a:p>
        </p:txBody>
      </p:sp>
      <p:pic>
        <p:nvPicPr>
          <p:cNvPr id="13314" name="Picture 3" descr="Have You Seen Jesus-pp">
            <a:extLst>
              <a:ext uri="{FF2B5EF4-FFF2-40B4-BE49-F238E27FC236}">
                <a16:creationId xmlns:a16="http://schemas.microsoft.com/office/drawing/2014/main" id="{85182DC4-E2AE-4261-9607-9C2C25756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FD670CED-AE6B-42D6-A99E-330A05860BAB}"/>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AD32CF81-838D-498B-BA91-F021555FD54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4C7C2A1B-B95A-4B67-8026-070A219B3E6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Have You Seen Jesus My Lord</a:t>
            </a:r>
            <a:endParaRPr lang="en-US">
              <a:ea typeface="+mj-ea"/>
            </a:endParaRPr>
          </a:p>
        </p:txBody>
      </p:sp>
      <p:pic>
        <p:nvPicPr>
          <p:cNvPr id="15362" name="Picture 3" descr="Have You Seen Jesus-ch-pp">
            <a:extLst>
              <a:ext uri="{FF2B5EF4-FFF2-40B4-BE49-F238E27FC236}">
                <a16:creationId xmlns:a16="http://schemas.microsoft.com/office/drawing/2014/main" id="{3D2921E6-76C0-4EBD-8CE6-EC7F3D3E3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a:extLst>
              <a:ext uri="{FF2B5EF4-FFF2-40B4-BE49-F238E27FC236}">
                <a16:creationId xmlns:a16="http://schemas.microsoft.com/office/drawing/2014/main" id="{52CCFE50-C932-4694-AB78-32CE624CB7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
        <p:nvSpPr>
          <p:cNvPr id="139269" name="Text Box 5">
            <a:extLst>
              <a:ext uri="{FF2B5EF4-FFF2-40B4-BE49-F238E27FC236}">
                <a16:creationId xmlns:a16="http://schemas.microsoft.com/office/drawing/2014/main" id="{1178F97C-CAAD-4D5E-B0F2-3474B647553B}"/>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C675A2F8-2626-4FF1-BBA6-EAB21EB18EB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Have You Seen Jesus My Lord</a:t>
            </a:r>
            <a:endParaRPr lang="en-US">
              <a:ea typeface="+mj-ea"/>
            </a:endParaRPr>
          </a:p>
        </p:txBody>
      </p:sp>
      <p:pic>
        <p:nvPicPr>
          <p:cNvPr id="17410" name="Picture 3" descr="Have You Seen Jesus-ch-pp">
            <a:extLst>
              <a:ext uri="{FF2B5EF4-FFF2-40B4-BE49-F238E27FC236}">
                <a16:creationId xmlns:a16="http://schemas.microsoft.com/office/drawing/2014/main" id="{EE1AE1FF-0C7F-4501-B586-C4BA715A7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 Box 4">
            <a:extLst>
              <a:ext uri="{FF2B5EF4-FFF2-40B4-BE49-F238E27FC236}">
                <a16:creationId xmlns:a16="http://schemas.microsoft.com/office/drawing/2014/main" id="{235BE752-CE77-4FB0-94BF-E004FA0717D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
        <p:nvSpPr>
          <p:cNvPr id="141317" name="Text Box 5">
            <a:extLst>
              <a:ext uri="{FF2B5EF4-FFF2-40B4-BE49-F238E27FC236}">
                <a16:creationId xmlns:a16="http://schemas.microsoft.com/office/drawing/2014/main" id="{891F3759-F11B-48B7-901B-866EAF7B0A29}"/>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5247B00-E5ED-43C9-BC2B-2FCE5A5E9D9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Have You Seen Jesus My Lord</a:t>
            </a:r>
            <a:endParaRPr lang="en-US">
              <a:ea typeface="+mj-ea"/>
            </a:endParaRPr>
          </a:p>
        </p:txBody>
      </p:sp>
      <p:pic>
        <p:nvPicPr>
          <p:cNvPr id="27650" name="Picture 3" descr="Have You Seen Jesus-pp">
            <a:extLst>
              <a:ext uri="{FF2B5EF4-FFF2-40B4-BE49-F238E27FC236}">
                <a16:creationId xmlns:a16="http://schemas.microsoft.com/office/drawing/2014/main" id="{6DC8B3D3-A888-4B0E-A1F1-E63EB9315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150C668C-3373-4F96-AB7A-8007BEBF629E}"/>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7010940E-4B06-4B2A-84F6-D7653C1BAA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CBB7F558-8740-4F5D-A63A-9E14ED1DE36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Have You Seen Jesus My Lord</a:t>
            </a:r>
            <a:endParaRPr lang="en-US">
              <a:ea typeface="+mj-ea"/>
            </a:endParaRPr>
          </a:p>
        </p:txBody>
      </p:sp>
      <p:pic>
        <p:nvPicPr>
          <p:cNvPr id="29698" name="Picture 3" descr="Have You Seen Jesus-pp">
            <a:extLst>
              <a:ext uri="{FF2B5EF4-FFF2-40B4-BE49-F238E27FC236}">
                <a16:creationId xmlns:a16="http://schemas.microsoft.com/office/drawing/2014/main" id="{2CED04F9-B48F-4F5B-9A17-50117AE70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 Box 4">
            <a:extLst>
              <a:ext uri="{FF2B5EF4-FFF2-40B4-BE49-F238E27FC236}">
                <a16:creationId xmlns:a16="http://schemas.microsoft.com/office/drawing/2014/main" id="{4B18269F-FF09-407C-80F9-CE8402B81FF2}"/>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
        <p:nvSpPr>
          <p:cNvPr id="120837" name="Text Box 5">
            <a:extLst>
              <a:ext uri="{FF2B5EF4-FFF2-40B4-BE49-F238E27FC236}">
                <a16:creationId xmlns:a16="http://schemas.microsoft.com/office/drawing/2014/main" id="{27A60F55-0B06-4D53-AE34-4B617CF900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69CC0D4F-00F8-44FC-BD73-D29B3BA4F93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Have You Seen Jesus My Lord</a:t>
            </a:r>
            <a:endParaRPr lang="en-US">
              <a:ea typeface="+mj-ea"/>
            </a:endParaRPr>
          </a:p>
        </p:txBody>
      </p:sp>
      <p:pic>
        <p:nvPicPr>
          <p:cNvPr id="31746" name="Picture 6" descr="Have You Seen Jesus-ch-pp">
            <a:extLst>
              <a:ext uri="{FF2B5EF4-FFF2-40B4-BE49-F238E27FC236}">
                <a16:creationId xmlns:a16="http://schemas.microsoft.com/office/drawing/2014/main" id="{73D6DACA-9724-4505-A183-5EF47E0E7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Text Box 7">
            <a:extLst>
              <a:ext uri="{FF2B5EF4-FFF2-40B4-BE49-F238E27FC236}">
                <a16:creationId xmlns:a16="http://schemas.microsoft.com/office/drawing/2014/main" id="{B21C8E99-9704-4BF8-BF91-9E5462529A3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
        <p:nvSpPr>
          <p:cNvPr id="121864" name="Text Box 8">
            <a:extLst>
              <a:ext uri="{FF2B5EF4-FFF2-40B4-BE49-F238E27FC236}">
                <a16:creationId xmlns:a16="http://schemas.microsoft.com/office/drawing/2014/main" id="{E7BE4E2C-D56B-4455-803F-DB18ECB9C10F}"/>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D5DD08BA-522F-4448-8263-223257C6148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Have You Seen Jesus My Lord</a:t>
            </a:r>
            <a:endParaRPr lang="en-US">
              <a:ea typeface="+mj-ea"/>
            </a:endParaRPr>
          </a:p>
        </p:txBody>
      </p:sp>
      <p:pic>
        <p:nvPicPr>
          <p:cNvPr id="33794" name="Picture 3" descr="Have You Seen Jesus-ch-pp">
            <a:extLst>
              <a:ext uri="{FF2B5EF4-FFF2-40B4-BE49-F238E27FC236}">
                <a16:creationId xmlns:a16="http://schemas.microsoft.com/office/drawing/2014/main" id="{6585C914-BB80-4FED-8D81-39035385F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a:extLst>
              <a:ext uri="{FF2B5EF4-FFF2-40B4-BE49-F238E27FC236}">
                <a16:creationId xmlns:a16="http://schemas.microsoft.com/office/drawing/2014/main" id="{3D43FF75-54EE-43CC-913F-BF86290727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214</a:t>
            </a:r>
            <a:endParaRPr lang="en-US" sz="3200">
              <a:solidFill>
                <a:srgbClr val="000000"/>
              </a:solidFill>
              <a:latin typeface="Times" charset="0"/>
              <a:ea typeface="ＭＳ Ｐゴシック" charset="0"/>
            </a:endParaRPr>
          </a:p>
        </p:txBody>
      </p:sp>
      <p:sp>
        <p:nvSpPr>
          <p:cNvPr id="133125" name="Text Box 5">
            <a:extLst>
              <a:ext uri="{FF2B5EF4-FFF2-40B4-BE49-F238E27FC236}">
                <a16:creationId xmlns:a16="http://schemas.microsoft.com/office/drawing/2014/main" id="{CE4788D6-3373-4911-BB27-B8F67CE31968}"/>
              </a:ext>
            </a:extLst>
          </p:cNvPr>
          <p:cNvSpPr txBox="1">
            <a:spLocks noChangeArrowheads="1"/>
          </p:cNvSpPr>
          <p:nvPr/>
        </p:nvSpPr>
        <p:spPr bwMode="auto">
          <a:xfrm>
            <a:off x="80434" y="76201"/>
            <a:ext cx="5518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Have You Seen Jesus My Lord</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000" dirty="0">
                <a:latin typeface="Aharoni" panose="02010803020104030203" pitchFamily="2" charset="-79"/>
                <a:cs typeface="Aharoni" panose="02010803020104030203" pitchFamily="2" charset="-79"/>
              </a:rPr>
              <a:t>Come, Share The Lord</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1955CFD9-21F9-40BF-8B9E-F9F956411B0C}"/>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#364</a:t>
            </a:r>
          </a:p>
        </p:txBody>
      </p:sp>
    </p:spTree>
    <p:extLst>
      <p:ext uri="{BB962C8B-B14F-4D97-AF65-F5344CB8AC3E}">
        <p14:creationId xmlns:p14="http://schemas.microsoft.com/office/powerpoint/2010/main" val="27079695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2D6B031-A72D-417D-9B80-05B00B0DDE2D}"/>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Come Share the Lord</a:t>
            </a:r>
            <a:endParaRPr lang="en-US">
              <a:ea typeface="+mj-ea"/>
            </a:endParaRPr>
          </a:p>
        </p:txBody>
      </p:sp>
      <p:pic>
        <p:nvPicPr>
          <p:cNvPr id="2" name="Picture 21" descr="Come Share the Lord-Young-pp">
            <a:extLst>
              <a:ext uri="{FF2B5EF4-FFF2-40B4-BE49-F238E27FC236}">
                <a16:creationId xmlns:a16="http://schemas.microsoft.com/office/drawing/2014/main" id="{BD19879D-92B6-492F-B59A-D8FF44150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74E9B82B-8F3A-41E6-88C4-3A91FD71BAF0}"/>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2071" name="Text Box 23">
            <a:extLst>
              <a:ext uri="{FF2B5EF4-FFF2-40B4-BE49-F238E27FC236}">
                <a16:creationId xmlns:a16="http://schemas.microsoft.com/office/drawing/2014/main" id="{BCB5AD79-7D18-413B-8E08-223BC9A877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941071E1-9BDD-4486-8F2C-023DB502199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Come Share the Lord</a:t>
            </a:r>
            <a:endParaRPr lang="en-US">
              <a:ea typeface="+mj-ea"/>
            </a:endParaRPr>
          </a:p>
        </p:txBody>
      </p:sp>
      <p:pic>
        <p:nvPicPr>
          <p:cNvPr id="3074" name="Picture 6" descr="Come Share the Lord-Young-pp">
            <a:extLst>
              <a:ext uri="{FF2B5EF4-FFF2-40B4-BE49-F238E27FC236}">
                <a16:creationId xmlns:a16="http://schemas.microsoft.com/office/drawing/2014/main" id="{E78A0623-4505-4B00-9A77-E55030E8C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Text Box 7">
            <a:extLst>
              <a:ext uri="{FF2B5EF4-FFF2-40B4-BE49-F238E27FC236}">
                <a16:creationId xmlns:a16="http://schemas.microsoft.com/office/drawing/2014/main" id="{ECD08493-F80F-49FA-AC99-E44478AB6B15}"/>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99336" name="Text Box 8">
            <a:extLst>
              <a:ext uri="{FF2B5EF4-FFF2-40B4-BE49-F238E27FC236}">
                <a16:creationId xmlns:a16="http://schemas.microsoft.com/office/drawing/2014/main" id="{D6A35EAD-3B02-4C94-8992-BF687037C23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C66FA49-0213-4B4C-B41C-F935A0B6DBF9}" vid="{69E0D519-E1BC-48B7-BB0A-C3597DEE642C}"/>
    </a:ext>
  </a:extLst>
</a:theme>
</file>

<file path=ppt/theme/theme2.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Template_GSE</Template>
  <TotalTime>6615</TotalTime>
  <Words>1419</Words>
  <Application>Microsoft Office PowerPoint</Application>
  <PresentationFormat>Widescreen</PresentationFormat>
  <Paragraphs>381</Paragraphs>
  <Slides>116</Slides>
  <Notes>12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116</vt:i4>
      </vt:variant>
    </vt:vector>
  </HeadingPairs>
  <TitlesOfParts>
    <vt:vector size="131" baseType="lpstr">
      <vt:lpstr>Aharoni</vt:lpstr>
      <vt:lpstr>Calibri Light</vt:lpstr>
      <vt:lpstr>Wingdings</vt:lpstr>
      <vt:lpstr>Arial Narrow</vt:lpstr>
      <vt:lpstr>Arial Black</vt:lpstr>
      <vt:lpstr>Courier New</vt:lpstr>
      <vt:lpstr>Trebuchet MS</vt:lpstr>
      <vt:lpstr>Times</vt:lpstr>
      <vt:lpstr>Calibri</vt:lpstr>
      <vt:lpstr>Arial</vt:lpstr>
      <vt:lpstr>MS PGothic</vt:lpstr>
      <vt:lpstr>Office Theme</vt:lpstr>
      <vt:lpstr>3_Default</vt:lpstr>
      <vt:lpstr>Blank</vt:lpstr>
      <vt:lpstr>1_Blank</vt:lpstr>
      <vt:lpstr>WELCOME</vt:lpstr>
      <vt:lpstr>1 Hosanna</vt:lpstr>
      <vt:lpstr>C-1 Hosanna</vt:lpstr>
      <vt:lpstr>C-2 Hosanna</vt:lpstr>
      <vt:lpstr>2 Hosanna</vt:lpstr>
      <vt:lpstr>C-1 Hosanna</vt:lpstr>
      <vt:lpstr>C-2 Hosanna</vt:lpstr>
      <vt:lpstr>WELCOME</vt:lpstr>
      <vt:lpstr>#290</vt:lpstr>
      <vt:lpstr>1-1 Shine Jesus Shine</vt:lpstr>
      <vt:lpstr>1-2 Shine Jesus Shine</vt:lpstr>
      <vt:lpstr>1-3 Shine Jesus Shine</vt:lpstr>
      <vt:lpstr>C-1 Shine Jesus Shine</vt:lpstr>
      <vt:lpstr>C-2 Shine Jesus Shine</vt:lpstr>
      <vt:lpstr>C-3 Shine Jesus Shine</vt:lpstr>
      <vt:lpstr>2-1 Shine Jesus Shine</vt:lpstr>
      <vt:lpstr>2-2 Shine Jesus Shine</vt:lpstr>
      <vt:lpstr>2-3 Shine Jesus Shine</vt:lpstr>
      <vt:lpstr>C-1 Shine Jesus Shine</vt:lpstr>
      <vt:lpstr>C-2 Shine Jesus Shine</vt:lpstr>
      <vt:lpstr>C-3 Shine Jesus Shine</vt:lpstr>
      <vt:lpstr>#578</vt:lpstr>
      <vt:lpstr>1-1 We Will Glorify</vt:lpstr>
      <vt:lpstr>1-2 We Will Glorify</vt:lpstr>
      <vt:lpstr>2-1 We Will Glorify</vt:lpstr>
      <vt:lpstr>2-2 We Will Glorify</vt:lpstr>
      <vt:lpstr>3-1 We Will Glorify</vt:lpstr>
      <vt:lpstr>3-2 We Will Glorify</vt:lpstr>
      <vt:lpstr>4-1 We Will Glorify</vt:lpstr>
      <vt:lpstr>4-2 We Will Glorify</vt:lpstr>
      <vt:lpstr>Opening PRAYER</vt:lpstr>
      <vt:lpstr>#535</vt:lpstr>
      <vt:lpstr>1-1 The Glory Land Way</vt:lpstr>
      <vt:lpstr>1-2 The Glory Land Way</vt:lpstr>
      <vt:lpstr>C-1 The Glory Land Way</vt:lpstr>
      <vt:lpstr>C-2 The Glory Land Way</vt:lpstr>
      <vt:lpstr>2-1 The Glory Land Way</vt:lpstr>
      <vt:lpstr>2-2 The Glory Land Way</vt:lpstr>
      <vt:lpstr>C-1 The Glory Land Way</vt:lpstr>
      <vt:lpstr>C-2 The Glory Land Way</vt:lpstr>
      <vt:lpstr>3-1 The Glory Land Way</vt:lpstr>
      <vt:lpstr>3-2 The Glory Land Way</vt:lpstr>
      <vt:lpstr>C-1 The Glory Land Way</vt:lpstr>
      <vt:lpstr>C-2 The Glory Land Way</vt:lpstr>
      <vt:lpstr>#718</vt:lpstr>
      <vt:lpstr>1 We Shall Assemble</vt:lpstr>
      <vt:lpstr>2 We Shall Assemble</vt:lpstr>
      <vt:lpstr>3 We Shall Assemble</vt:lpstr>
      <vt:lpstr>4 We Shall Assemble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#214</vt:lpstr>
      <vt:lpstr>1-1 Have You Seen Jesus My Lord</vt:lpstr>
      <vt:lpstr>1-2 Have You Seen Jesus My Lord</vt:lpstr>
      <vt:lpstr>C-1 Have You Seen Jesus My Lord</vt:lpstr>
      <vt:lpstr>C-2 Have You Seen Jesus My Lord</vt:lpstr>
      <vt:lpstr>2-1 Have You Seen Jesus My Lord</vt:lpstr>
      <vt:lpstr>2-2 Have You Seen Jesus My Lord</vt:lpstr>
      <vt:lpstr>C-1 Have You Seen Jesus My Lord</vt:lpstr>
      <vt:lpstr>C-2 Have You Seen Jesus My Lord</vt:lpstr>
      <vt:lpstr>4-1 Have You Seen Jesus My Lord</vt:lpstr>
      <vt:lpstr>4-2 Have You Seen Jesus My Lord</vt:lpstr>
      <vt:lpstr>C-1 Have You Seen Jesus My Lord</vt:lpstr>
      <vt:lpstr>C-2 Have You Seen Jesus My Lord</vt:lpstr>
      <vt:lpstr>#364</vt:lpstr>
      <vt:lpstr>1-1 Come Share the Lord</vt:lpstr>
      <vt:lpstr>1-2 Come Share the Lord</vt:lpstr>
      <vt:lpstr>C-1 Come Share the Lord</vt:lpstr>
      <vt:lpstr>3-1 Come Share the Lord</vt:lpstr>
      <vt:lpstr>3-2 Come Share the Lord</vt:lpstr>
      <vt:lpstr>LORD’S SUPPER</vt:lpstr>
      <vt:lpstr>Unleavened Bread</vt:lpstr>
      <vt:lpstr>Fruit of the Vine</vt:lpstr>
      <vt:lpstr>2 Corinthians 8:12</vt:lpstr>
      <vt:lpstr>Closing PRAYER</vt:lpstr>
      <vt:lpstr>#474</vt:lpstr>
      <vt:lpstr>1 Thank You Lord</vt:lpstr>
      <vt:lpstr>1C Thank You Lord</vt:lpstr>
      <vt:lpstr>2 Thank You Lord</vt:lpstr>
      <vt:lpstr>1C Thank You Lord</vt:lpstr>
      <vt:lpstr>3 Thank You Lord</vt:lpstr>
      <vt:lpstr>2C-1 Thank You Lord</vt:lpstr>
      <vt:lpstr>2C-2 Thank You Lord</vt:lpstr>
      <vt:lpstr>TONIGHT @ 6:00 pm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Garrett English</dc:creator>
  <cp:lastModifiedBy>Garrett English</cp:lastModifiedBy>
  <cp:revision>20</cp:revision>
  <dcterms:created xsi:type="dcterms:W3CDTF">2021-08-17T14:24:08Z</dcterms:created>
  <dcterms:modified xsi:type="dcterms:W3CDTF">2021-08-22T04:39:12Z</dcterms:modified>
</cp:coreProperties>
</file>