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672" r:id="rId2"/>
  </p:sldMasterIdLst>
  <p:sldIdLst>
    <p:sldId id="313" r:id="rId3"/>
    <p:sldId id="314" r:id="rId4"/>
    <p:sldId id="293" r:id="rId5"/>
    <p:sldId id="925" r:id="rId6"/>
    <p:sldId id="3024" r:id="rId7"/>
    <p:sldId id="3025" r:id="rId8"/>
    <p:sldId id="3118" r:id="rId9"/>
    <p:sldId id="3121" r:id="rId10"/>
    <p:sldId id="3120" r:id="rId11"/>
    <p:sldId id="3122" r:id="rId12"/>
    <p:sldId id="3124" r:id="rId13"/>
    <p:sldId id="3123" r:id="rId14"/>
    <p:sldId id="3125" r:id="rId15"/>
    <p:sldId id="3126" r:id="rId16"/>
    <p:sldId id="3127" r:id="rId17"/>
    <p:sldId id="3133" r:id="rId18"/>
    <p:sldId id="3128" r:id="rId19"/>
    <p:sldId id="3129" r:id="rId20"/>
    <p:sldId id="3130" r:id="rId21"/>
    <p:sldId id="3131" r:id="rId22"/>
    <p:sldId id="3132" r:id="rId23"/>
    <p:sldId id="3086" r:id="rId24"/>
    <p:sldId id="927" r:id="rId25"/>
    <p:sldId id="931" r:id="rId26"/>
    <p:sldId id="3119" r:id="rId27"/>
    <p:sldId id="924" r:id="rId28"/>
    <p:sldId id="3023" r:id="rId29"/>
    <p:sldId id="347" r:id="rId30"/>
  </p:sldIdLst>
  <p:sldSz cx="12192000" cy="6858000"/>
  <p:notesSz cx="6858000" cy="9144000"/>
  <p:embeddedFontLst>
    <p:embeddedFont>
      <p:font typeface="Aharoni" panose="02010803020104030203" pitchFamily="2" charset="-79"/>
      <p:bold r:id="rId31"/>
    </p:embeddedFont>
    <p:embeddedFont>
      <p:font typeface="Arial Black" panose="020B0A04020102020204" pitchFamily="34" charset="0"/>
      <p:bold r:id="rId32"/>
    </p:embeddedFont>
    <p:embeddedFont>
      <p:font typeface="Arial Narrow" panose="020B0606020202030204" pitchFamily="34" charset="0"/>
      <p:regular r:id="rId33"/>
      <p:bold r:id="rId34"/>
      <p:italic r:id="rId35"/>
      <p:boldItalic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Calibri Light" panose="020F0302020204030204" pitchFamily="34" charset="0"/>
      <p:regular r:id="rId41"/>
      <p:italic r:id="rId42"/>
    </p:embeddedFont>
    <p:embeddedFont>
      <p:font typeface="Trebuchet MS" panose="020B0603020202020204" pitchFamily="34" charset="0"/>
      <p:regular r:id="rId43"/>
      <p:bold r:id="rId44"/>
      <p:italic r:id="rId45"/>
      <p:boldItalic r:id="rId4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 autoAdjust="0"/>
    <p:restoredTop sz="94660"/>
  </p:normalViewPr>
  <p:slideViewPr>
    <p:cSldViewPr snapToGrid="0">
      <p:cViewPr varScale="1">
        <p:scale>
          <a:sx n="39" d="100"/>
          <a:sy n="39" d="100"/>
        </p:scale>
        <p:origin x="52" y="6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9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font" Target="fonts/font16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6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042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12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4740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15122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6252595" y="1935061"/>
            <a:ext cx="3948419" cy="3131889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6082954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112950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4417" y="514969"/>
            <a:ext cx="10949099" cy="404864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9261446" y="4887987"/>
            <a:ext cx="1990988" cy="1565944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4062294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745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85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0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1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89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22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408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9AD623-ADBD-455F-A2BC-1666B74836ED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2E478-07CF-4AAB-9E8C-16D9BB6BF7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270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8/21/2021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4130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rgbClr val="1B1B1B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70" rtl="0" eaLnBrk="1" latinLnBrk="0" hangingPunct="1">
        <a:spcBef>
          <a:spcPct val="20000"/>
        </a:spcBef>
        <a:buFont typeface="Arial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1pPr>
      <a:lvl2pPr marL="1219170" indent="-609585" algn="ctr" defTabSz="1219170" rtl="0" eaLnBrk="1" latinLnBrk="0" hangingPunct="1">
        <a:spcBef>
          <a:spcPct val="20000"/>
        </a:spcBef>
        <a:buFont typeface="Arial"/>
        <a:buChar char="•"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2pPr>
      <a:lvl3pPr marL="1219170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3pPr>
      <a:lvl4pPr marL="1828754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4pPr>
      <a:lvl5pPr marL="2438339" indent="0" algn="ctr" defTabSz="121917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rgbClr val="1B1B1B"/>
          </a:solidFill>
          <a:latin typeface="+mn-lt"/>
          <a:ea typeface="+mn-ea"/>
          <a:cs typeface="Apple Chancery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620844" y="2055561"/>
            <a:ext cx="5939405" cy="3131889"/>
          </a:xfrm>
        </p:spPr>
        <p:txBody>
          <a:bodyPr>
            <a:noAutofit/>
          </a:bodyPr>
          <a:lstStyle/>
          <a:p>
            <a:r>
              <a:rPr lang="en-US" sz="8800" b="1" dirty="0">
                <a:latin typeface="Aharoni" panose="02010803020104030203" pitchFamily="2" charset="-79"/>
                <a:cs typeface="Aharoni" panose="02010803020104030203" pitchFamily="2" charset="-79"/>
              </a:rPr>
              <a:t>WELCOME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16ABC1-372C-4C62-81CF-8BC3E9EEA774}"/>
              </a:ext>
            </a:extLst>
          </p:cNvPr>
          <p:cNvSpPr txBox="1"/>
          <p:nvPr/>
        </p:nvSpPr>
        <p:spPr>
          <a:xfrm>
            <a:off x="5975682" y="4121412"/>
            <a:ext cx="52297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THANKS FOR JOINING US!</a:t>
            </a:r>
          </a:p>
        </p:txBody>
      </p:sp>
    </p:spTree>
    <p:extLst>
      <p:ext uri="{BB962C8B-B14F-4D97-AF65-F5344CB8AC3E}">
        <p14:creationId xmlns:p14="http://schemas.microsoft.com/office/powerpoint/2010/main" val="2636186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WHO KNOWS OUR MOTIVATIONS?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967568"/>
            <a:ext cx="11222314" cy="2151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Motivations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human being can KNOW ours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57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WHO KNOWS OUR MOTIVATIONS?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967568"/>
            <a:ext cx="11222314" cy="399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Motivations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human being can KNOW ours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No spiritual being can KNOW ours</a:t>
            </a:r>
          </a:p>
          <a:p>
            <a:pPr marL="1485900" lvl="2" indent="-571500">
              <a:lnSpc>
                <a:spcPct val="150000"/>
              </a:lnSpc>
              <a:buFont typeface="Wingdings" panose="05000000000000000000" pitchFamily="2" charset="2"/>
              <a:buChar char="Ø"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Job 1:9-10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60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WHO KNOWS OUR MOTIVATIONS?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1967568"/>
            <a:ext cx="11222314" cy="3997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Our Motivations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No human being can KNOW ours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No spiritual being can KNOW ours</a:t>
            </a:r>
          </a:p>
          <a:p>
            <a:pPr marL="571500" marR="0" lvl="0" indent="-57150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Only God 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KNOWS </a:t>
            </a:r>
            <a:r>
              <a:rPr lang="en-US" sz="3600" dirty="0">
                <a:solidFill>
                  <a:prstClr val="black"/>
                </a:solidFill>
                <a:latin typeface="Arial Black" panose="020B0A04020102020204" pitchFamily="34" charset="0"/>
              </a:rPr>
              <a:t>(Prov. 16:2, Heb. 4:12)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080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WHAT ARE YOUR MOTIVATIONS…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292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marR="0" lvl="0" indent="-742950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…For Worshiping God?</a:t>
            </a:r>
          </a:p>
          <a:p>
            <a:pPr marL="742950" marR="0" lvl="0" indent="-742950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4000" b="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…For Serving Others?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0828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Prayer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Matt. 6:5, 23:5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 err="1">
                <a:solidFill>
                  <a:prstClr val="black"/>
                </a:solidFill>
                <a:latin typeface="Arial Black" panose="020B0A04020102020204" pitchFamily="34" charset="0"/>
              </a:rPr>
              <a:t>Jms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. 4:3</a:t>
            </a:r>
            <a:endParaRPr kumimoji="0" lang="en-US" sz="4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6889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Singing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Eph. 5:18</a:t>
            </a: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Col. 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3:16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142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3689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Singing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Eph. 5:18</a:t>
            </a:r>
            <a:endParaRPr lang="en-US" sz="4000" dirty="0">
              <a:solidFill>
                <a:prstClr val="black"/>
              </a:solidFill>
              <a:latin typeface="Arial Black" panose="020B0A04020102020204" pitchFamily="34" charset="0"/>
            </a:endParaRP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Col. </a:t>
            </a: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3:16</a:t>
            </a:r>
          </a:p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“to the Lord”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799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1843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Partaking of the Lord’s Supper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1 Cor. 11:27-29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6609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Preaching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Phili</a:t>
            </a: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. 1:16-17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8080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WORSHIPING GOD?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816030" y="2308946"/>
            <a:ext cx="10549051" cy="2766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4000" u="sng" dirty="0">
                <a:solidFill>
                  <a:prstClr val="black"/>
                </a:solidFill>
                <a:latin typeface="Arial Black" panose="020B0A04020102020204" pitchFamily="34" charset="0"/>
              </a:rPr>
              <a:t>In Giving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2 Cor. 9:7</a:t>
            </a:r>
          </a:p>
          <a:p>
            <a:pPr marL="571500" marR="0" lvl="0" indent="-571500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Mk. 12:41-44</a:t>
            </a:r>
            <a:endParaRPr kumimoji="0" lang="en-US" sz="4000" i="0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7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0168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SERVING OTHERS?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639549" y="2354843"/>
            <a:ext cx="10902014" cy="1381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The Pharisees – Matt 23:5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300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…FOR SERVING OTHERS?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639549" y="2354843"/>
            <a:ext cx="10902014" cy="2920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marR="0" lvl="0" indent="-571500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The Pharisees – Matt 23:5</a:t>
            </a:r>
          </a:p>
          <a:p>
            <a:pPr marL="571500" marR="0" lvl="0" indent="-571500" defTabSz="457200" rtl="0" eaLnBrk="1" fontAlgn="auto" latinLnBrk="0" hangingPunct="1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True Disciples – Matt. 5:16, Col. 1:10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2578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05907" y="384640"/>
            <a:ext cx="10012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QUESTION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73956" y="2426689"/>
            <a:ext cx="11222314" cy="27187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What Are Your</a:t>
            </a:r>
          </a:p>
          <a:p>
            <a:pPr marL="0" marR="0" lvl="0" indent="0" algn="ctr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Motivations?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9710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Invitation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8108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859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The Lord’s Supper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0180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Closing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4156320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Closing Song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15396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58515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Family Night </a:t>
            </a:r>
            <a:r>
              <a:rPr lang="en-US" sz="4400" b="1" dirty="0">
                <a:latin typeface="Aharoni" panose="02010803020104030203" pitchFamily="2" charset="-79"/>
                <a:cs typeface="Aharoni" panose="02010803020104030203" pitchFamily="2" charset="-79"/>
              </a:rPr>
              <a:t>This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WEDNESDAY</a:t>
            </a:r>
            <a:b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@ </a:t>
            </a:r>
            <a:r>
              <a:rPr lang="en-US" sz="8000" b="1" dirty="0">
                <a:latin typeface="Aharoni" panose="02010803020104030203" pitchFamily="2" charset="-79"/>
                <a:cs typeface="Aharoni" panose="02010803020104030203" pitchFamily="2" charset="-79"/>
              </a:rPr>
              <a:t>6:30</a:t>
            </a:r>
            <a:r>
              <a:rPr lang="en-US" sz="7200" b="1" dirty="0">
                <a:latin typeface="Aharoni" panose="02010803020104030203" pitchFamily="2" charset="-79"/>
                <a:cs typeface="Aharoni" panose="02010803020104030203" pitchFamily="2" charset="-79"/>
              </a:rPr>
              <a:t> pm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70615F-9801-4D76-91BB-D383230ECED9}"/>
              </a:ext>
            </a:extLst>
          </p:cNvPr>
          <p:cNvSpPr txBox="1"/>
          <p:nvPr/>
        </p:nvSpPr>
        <p:spPr>
          <a:xfrm>
            <a:off x="5105770" y="5410442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@ the English Home!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E84042-7E3C-43C3-867F-5660DFEFEE2A}"/>
              </a:ext>
            </a:extLst>
          </p:cNvPr>
          <p:cNvSpPr txBox="1"/>
          <p:nvPr/>
        </p:nvSpPr>
        <p:spPr>
          <a:xfrm>
            <a:off x="5105769" y="508840"/>
            <a:ext cx="64448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JOIN US FOR OUR</a:t>
            </a:r>
          </a:p>
        </p:txBody>
      </p:sp>
    </p:spTree>
    <p:extLst>
      <p:ext uri="{BB962C8B-B14F-4D97-AF65-F5344CB8AC3E}">
        <p14:creationId xmlns:p14="http://schemas.microsoft.com/office/powerpoint/2010/main" val="18091540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26431" y="1863055"/>
            <a:ext cx="5939405" cy="3131889"/>
          </a:xfrm>
        </p:spPr>
        <p:txBody>
          <a:bodyPr>
            <a:noAutofit/>
          </a:bodyPr>
          <a:lstStyle/>
          <a:p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Opening</a:t>
            </a:r>
            <a:b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en-US" sz="9600" b="1" dirty="0">
                <a:latin typeface="Aharoni" panose="02010803020104030203" pitchFamily="2" charset="-79"/>
                <a:cs typeface="Aharoni" panose="02010803020104030203" pitchFamily="2" charset="-79"/>
              </a:rPr>
              <a:t>PRAYER</a:t>
            </a:r>
          </a:p>
        </p:txBody>
      </p:sp>
    </p:spTree>
    <p:extLst>
      <p:ext uri="{BB962C8B-B14F-4D97-AF65-F5344CB8AC3E}">
        <p14:creationId xmlns:p14="http://schemas.microsoft.com/office/powerpoint/2010/main" val="17278416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21450" y="1404678"/>
            <a:ext cx="10949099" cy="4048643"/>
          </a:xfrm>
        </p:spPr>
        <p:txBody>
          <a:bodyPr>
            <a:normAutofit/>
          </a:bodyPr>
          <a:lstStyle/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Songs of</a:t>
            </a:r>
          </a:p>
          <a:p>
            <a:r>
              <a:rPr lang="en-US" sz="9600" dirty="0">
                <a:latin typeface="Aharoni" panose="02010803020104030203" pitchFamily="2" charset="-79"/>
                <a:cs typeface="Aharoni" panose="02010803020104030203" pitchFamily="2" charset="-79"/>
              </a:rPr>
              <a:t>Praise to God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404B5D-C4C0-4D6E-9397-FC3173E1B4C5}"/>
              </a:ext>
            </a:extLst>
          </p:cNvPr>
          <p:cNvSpPr/>
          <p:nvPr/>
        </p:nvSpPr>
        <p:spPr>
          <a:xfrm rot="19758116">
            <a:off x="-1659117" y="467121"/>
            <a:ext cx="7447175" cy="1207916"/>
          </a:xfrm>
          <a:prstGeom prst="rect">
            <a:avLst/>
          </a:prstGeom>
          <a:solidFill>
            <a:srgbClr val="F2BF3B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9578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992084" y="1825114"/>
            <a:ext cx="55056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 WHERE YOU STAND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1116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ED307C7-531A-4E63-89C5-DB105E9A49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4601"/>
            <a:ext cx="12555020" cy="715514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287EF07-A855-4550-916E-D293C66D6EB9}"/>
              </a:ext>
            </a:extLst>
          </p:cNvPr>
          <p:cNvSpPr/>
          <p:nvPr/>
        </p:nvSpPr>
        <p:spPr>
          <a:xfrm>
            <a:off x="616449" y="1726058"/>
            <a:ext cx="6256962" cy="4623371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C05897-9232-4705-9498-79DBBB1FFD53}"/>
              </a:ext>
            </a:extLst>
          </p:cNvPr>
          <p:cNvSpPr txBox="1"/>
          <p:nvPr/>
        </p:nvSpPr>
        <p:spPr>
          <a:xfrm>
            <a:off x="440872" y="1825114"/>
            <a:ext cx="658041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WATCH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 YOUR MOTIVATIONS ARE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91F6CD-97D9-41D4-A514-8707F8635166}"/>
              </a:ext>
            </a:extLst>
          </p:cNvPr>
          <p:cNvSpPr txBox="1"/>
          <p:nvPr/>
        </p:nvSpPr>
        <p:spPr>
          <a:xfrm>
            <a:off x="602598" y="5564599"/>
            <a:ext cx="62569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>
                <a:solidFill>
                  <a:prstClr val="black"/>
                </a:solidFill>
                <a:latin typeface="Arial Black" panose="020B0A040201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Prov. 25:6-7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065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BOOK OF PROVERBS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121455"/>
            <a:ext cx="11222314" cy="238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Proverbs 25:6-7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Practical Wisdom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672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789399" y="618523"/>
            <a:ext cx="100121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7D417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THE BOOK OF PROVERBS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CDE61-2286-4BC9-B845-E3831DC46703}"/>
              </a:ext>
            </a:extLst>
          </p:cNvPr>
          <p:cNvSpPr txBox="1"/>
          <p:nvPr/>
        </p:nvSpPr>
        <p:spPr>
          <a:xfrm>
            <a:off x="484843" y="2121455"/>
            <a:ext cx="11222314" cy="36130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Proverbs 25:6-7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Practical Wisdom</a:t>
            </a:r>
          </a:p>
          <a:p>
            <a:pPr marL="571500" marR="0" lvl="0" indent="-571500" algn="l" defTabSz="4572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Arial Black" panose="020B0A04020102020204" pitchFamily="34" charset="0"/>
              </a:rPr>
              <a:t>Spiritual Application (Lk. 14:7-14)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461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D4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A572539-0503-4708-AF64-CD879F3960AC}"/>
              </a:ext>
            </a:extLst>
          </p:cNvPr>
          <p:cNvSpPr/>
          <p:nvPr/>
        </p:nvSpPr>
        <p:spPr>
          <a:xfrm>
            <a:off x="7674796" y="6565186"/>
            <a:ext cx="3678148" cy="184935"/>
          </a:xfrm>
          <a:prstGeom prst="rect">
            <a:avLst/>
          </a:prstGeom>
          <a:solidFill>
            <a:srgbClr val="F7D4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FFA9D7D-5784-4DC1-8C6F-55FECC196934}"/>
              </a:ext>
            </a:extLst>
          </p:cNvPr>
          <p:cNvSpPr/>
          <p:nvPr/>
        </p:nvSpPr>
        <p:spPr>
          <a:xfrm>
            <a:off x="261257" y="228600"/>
            <a:ext cx="11658600" cy="6400800"/>
          </a:xfrm>
          <a:prstGeom prst="rect">
            <a:avLst/>
          </a:prstGeom>
          <a:solidFill>
            <a:schemeClr val="tx1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C83E994-24E6-4B1E-8095-7C16678042A7}"/>
              </a:ext>
            </a:extLst>
          </p:cNvPr>
          <p:cNvSpPr/>
          <p:nvPr/>
        </p:nvSpPr>
        <p:spPr>
          <a:xfrm>
            <a:off x="473956" y="1828800"/>
            <a:ext cx="11233201" cy="4615665"/>
          </a:xfrm>
          <a:prstGeom prst="rect">
            <a:avLst/>
          </a:prstGeom>
          <a:solidFill>
            <a:srgbClr val="F7D417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530656-95BE-404C-8FA4-7D611BA29F54}"/>
              </a:ext>
            </a:extLst>
          </p:cNvPr>
          <p:cNvSpPr txBox="1"/>
          <p:nvPr/>
        </p:nvSpPr>
        <p:spPr>
          <a:xfrm>
            <a:off x="1918606" y="703599"/>
            <a:ext cx="100121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7D417"/>
                </a:solidFill>
                <a:latin typeface="Arial Black" panose="020B0A04020102020204" pitchFamily="34" charset="0"/>
              </a:rPr>
              <a:t>WHO KNOWS OUR MOTIVATIONS?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7D417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ADA5203-0CDD-4828-BFF4-5B066209C5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85" y="383529"/>
            <a:ext cx="1654078" cy="12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309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3C66FA49-0213-4B4C-B41C-F935A0B6DBF9}" vid="{69E0D519-E1BC-48B7-BB0A-C3597DEE642C}"/>
    </a:ext>
  </a:extLst>
</a:theme>
</file>

<file path=ppt/theme/theme2.xml><?xml version="1.0" encoding="utf-8"?>
<a:theme xmlns:a="http://schemas.openxmlformats.org/drawingml/2006/main" name="3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rebuchet MS">
      <a:majorFont>
        <a:latin typeface="Trebuchet MS" panose="020B0603020202020204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Template_GSE</Template>
  <TotalTime>1004</TotalTime>
  <Words>294</Words>
  <Application>Microsoft Office PowerPoint</Application>
  <PresentationFormat>Widescreen</PresentationFormat>
  <Paragraphs>75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Aharoni</vt:lpstr>
      <vt:lpstr>Calibri Light</vt:lpstr>
      <vt:lpstr>Wingdings</vt:lpstr>
      <vt:lpstr>Arial Narrow</vt:lpstr>
      <vt:lpstr>Arial Black</vt:lpstr>
      <vt:lpstr>Trebuchet MS</vt:lpstr>
      <vt:lpstr>Calibri</vt:lpstr>
      <vt:lpstr>Arial</vt:lpstr>
      <vt:lpstr>Office Theme</vt:lpstr>
      <vt:lpstr>3_Default</vt:lpstr>
      <vt:lpstr>WELCOME</vt:lpstr>
      <vt:lpstr>PowerPoint Presentation</vt:lpstr>
      <vt:lpstr>Opening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PRAYER</vt:lpstr>
      <vt:lpstr>PowerPoint Presentation</vt:lpstr>
      <vt:lpstr>Family Night This WEDNESDAY @ 6:30 pm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Garrett English</dc:creator>
  <cp:lastModifiedBy>Garrett English</cp:lastModifiedBy>
  <cp:revision>4</cp:revision>
  <dcterms:created xsi:type="dcterms:W3CDTF">2021-08-22T03:52:19Z</dcterms:created>
  <dcterms:modified xsi:type="dcterms:W3CDTF">2021-08-22T20:36:36Z</dcterms:modified>
</cp:coreProperties>
</file>