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1" r:id="rId2"/>
    <p:sldMasterId id="2147483693" r:id="rId3"/>
    <p:sldMasterId id="2147483705" r:id="rId4"/>
    <p:sldMasterId id="2147483714" r:id="rId5"/>
  </p:sldMasterIdLst>
  <p:sldIdLst>
    <p:sldId id="256" r:id="rId6"/>
    <p:sldId id="257" r:id="rId7"/>
    <p:sldId id="264" r:id="rId8"/>
    <p:sldId id="267" r:id="rId9"/>
    <p:sldId id="268" r:id="rId10"/>
    <p:sldId id="2160" r:id="rId11"/>
    <p:sldId id="261" r:id="rId12"/>
    <p:sldId id="2161" r:id="rId13"/>
    <p:sldId id="262" r:id="rId14"/>
    <p:sldId id="263" r:id="rId15"/>
    <p:sldId id="2092" r:id="rId16"/>
    <p:sldId id="513" r:id="rId17"/>
    <p:sldId id="2162" r:id="rId18"/>
    <p:sldId id="2163" r:id="rId19"/>
    <p:sldId id="258" r:id="rId20"/>
    <p:sldId id="2164" r:id="rId21"/>
    <p:sldId id="269" r:id="rId22"/>
    <p:sldId id="270" r:id="rId23"/>
    <p:sldId id="259" r:id="rId24"/>
    <p:sldId id="2165" r:id="rId25"/>
    <p:sldId id="2166" r:id="rId26"/>
    <p:sldId id="271" r:id="rId27"/>
    <p:sldId id="272" r:id="rId28"/>
    <p:sldId id="273" r:id="rId29"/>
    <p:sldId id="2167" r:id="rId30"/>
    <p:sldId id="2168" r:id="rId31"/>
    <p:sldId id="2169" r:id="rId32"/>
    <p:sldId id="265" r:id="rId33"/>
    <p:sldId id="2170" r:id="rId34"/>
    <p:sldId id="2171" r:id="rId35"/>
    <p:sldId id="635" r:id="rId36"/>
    <p:sldId id="2172" r:id="rId37"/>
    <p:sldId id="2173" r:id="rId38"/>
    <p:sldId id="2174" r:id="rId39"/>
    <p:sldId id="2175" r:id="rId40"/>
    <p:sldId id="2176" r:id="rId41"/>
    <p:sldId id="2177" r:id="rId42"/>
    <p:sldId id="2178" r:id="rId43"/>
    <p:sldId id="2179" r:id="rId44"/>
    <p:sldId id="561" r:id="rId45"/>
    <p:sldId id="276" r:id="rId46"/>
    <p:sldId id="2180" r:id="rId47"/>
    <p:sldId id="2181" r:id="rId48"/>
    <p:sldId id="2182" r:id="rId49"/>
    <p:sldId id="2183" r:id="rId50"/>
    <p:sldId id="2184" r:id="rId51"/>
    <p:sldId id="2185" r:id="rId52"/>
    <p:sldId id="2186" r:id="rId53"/>
    <p:sldId id="2187" r:id="rId54"/>
    <p:sldId id="2188" r:id="rId55"/>
    <p:sldId id="2189" r:id="rId56"/>
    <p:sldId id="2190" r:id="rId57"/>
    <p:sldId id="2191" r:id="rId58"/>
    <p:sldId id="1881" r:id="rId59"/>
    <p:sldId id="2192" r:id="rId60"/>
    <p:sldId id="2193" r:id="rId61"/>
    <p:sldId id="2194" r:id="rId62"/>
    <p:sldId id="2195" r:id="rId63"/>
    <p:sldId id="2196" r:id="rId64"/>
    <p:sldId id="2202" r:id="rId65"/>
    <p:sldId id="2203" r:id="rId66"/>
    <p:sldId id="2204" r:id="rId67"/>
    <p:sldId id="2205" r:id="rId68"/>
    <p:sldId id="2206" r:id="rId69"/>
    <p:sldId id="1884" r:id="rId70"/>
    <p:sldId id="2237" r:id="rId71"/>
    <p:sldId id="2240" r:id="rId72"/>
    <p:sldId id="2241" r:id="rId73"/>
    <p:sldId id="260" r:id="rId74"/>
    <p:sldId id="2243" r:id="rId75"/>
    <p:sldId id="2242" r:id="rId76"/>
    <p:sldId id="2244" r:id="rId77"/>
    <p:sldId id="2249" r:id="rId78"/>
    <p:sldId id="2250" r:id="rId79"/>
    <p:sldId id="2251" r:id="rId80"/>
    <p:sldId id="2246" r:id="rId81"/>
    <p:sldId id="2245" r:id="rId82"/>
    <p:sldId id="2252" r:id="rId83"/>
    <p:sldId id="2247" r:id="rId84"/>
    <p:sldId id="2248" r:id="rId85"/>
    <p:sldId id="2253" r:id="rId86"/>
    <p:sldId id="278" r:id="rId87"/>
    <p:sldId id="2207" r:id="rId88"/>
    <p:sldId id="2208" r:id="rId89"/>
    <p:sldId id="2209" r:id="rId90"/>
    <p:sldId id="2210" r:id="rId91"/>
    <p:sldId id="2215" r:id="rId92"/>
    <p:sldId id="2216" r:id="rId93"/>
    <p:sldId id="2217" r:id="rId94"/>
    <p:sldId id="2218" r:id="rId95"/>
    <p:sldId id="2159" r:id="rId96"/>
    <p:sldId id="1222" r:id="rId97"/>
    <p:sldId id="2219" r:id="rId98"/>
    <p:sldId id="2220" r:id="rId99"/>
    <p:sldId id="2221" r:id="rId100"/>
    <p:sldId id="2222" r:id="rId101"/>
    <p:sldId id="2223" r:id="rId102"/>
    <p:sldId id="2224" r:id="rId103"/>
    <p:sldId id="1996" r:id="rId104"/>
    <p:sldId id="1997" r:id="rId105"/>
    <p:sldId id="1882" r:id="rId106"/>
    <p:sldId id="1883" r:id="rId107"/>
    <p:sldId id="2225" r:id="rId108"/>
    <p:sldId id="2226" r:id="rId109"/>
    <p:sldId id="2227" r:id="rId110"/>
    <p:sldId id="2228" r:id="rId111"/>
    <p:sldId id="2233" r:id="rId112"/>
    <p:sldId id="2234" r:id="rId113"/>
    <p:sldId id="2235" r:id="rId114"/>
    <p:sldId id="2236" r:id="rId115"/>
    <p:sldId id="1708" r:id="rId116"/>
    <p:sldId id="2031" r:id="rId117"/>
  </p:sldIdLst>
  <p:sldSz cx="12192000" cy="6858000"/>
  <p:notesSz cx="6858000" cy="9144000"/>
  <p:embeddedFontLst>
    <p:embeddedFont>
      <p:font typeface="ＭＳ Ｐゴシック" panose="020B0600070205080204" pitchFamily="34" charset="-128"/>
      <p:regular r:id="rId118"/>
    </p:embeddedFont>
    <p:embeddedFont>
      <p:font typeface="Aharoni" panose="02010803020104030203" pitchFamily="2" charset="-79"/>
      <p:bold r:id="rId119"/>
    </p:embeddedFont>
    <p:embeddedFont>
      <p:font typeface="Aspire" panose="00000600000000000000" pitchFamily="2" charset="0"/>
      <p:bold r:id="rId120"/>
    </p:embeddedFont>
    <p:embeddedFont>
      <p:font typeface="Calibri" panose="020F0502020204030204" pitchFamily="34" charset="0"/>
      <p:regular r:id="rId121"/>
      <p:bold r:id="rId122"/>
      <p:italic r:id="rId123"/>
      <p:boldItalic r:id="rId124"/>
    </p:embeddedFont>
    <p:embeddedFont>
      <p:font typeface="Calibri Light" panose="020F0302020204030204" pitchFamily="34" charset="0"/>
      <p:regular r:id="rId125"/>
      <p:italic r:id="rId126"/>
    </p:embeddedFont>
    <p:embeddedFont>
      <p:font typeface="Georgia" panose="02040502050405020303" pitchFamily="18" charset="0"/>
      <p:regular r:id="rId127"/>
      <p:bold r:id="rId128"/>
      <p:italic r:id="rId129"/>
      <p:boldItalic r:id="rId130"/>
    </p:embeddedFont>
    <p:embeddedFont>
      <p:font typeface="Gobold" panose="02000500000000000000" pitchFamily="2" charset="0"/>
      <p:regular r:id="rId131"/>
      <p:italic r:id="rId132"/>
    </p:embeddedFont>
    <p:embeddedFont>
      <p:font typeface="Gotham Narrow Bold" pitchFamily="50" charset="0"/>
      <p:regular r:id="rId133"/>
      <p:italic r:id="rId134"/>
    </p:embeddedFont>
    <p:embeddedFont>
      <p:font typeface="Times" panose="02020603050405020304" pitchFamily="18" charset="0"/>
      <p:regular r:id="rId135"/>
      <p:bold r:id="rId136"/>
      <p:italic r:id="rId137"/>
      <p:boldItalic r:id="rId138"/>
    </p:embeddedFont>
    <p:embeddedFont>
      <p:font typeface="Trebuchet MS" panose="020B0603020202020204" pitchFamily="34" charset="0"/>
      <p:regular r:id="rId139"/>
      <p:bold r:id="rId140"/>
      <p:italic r:id="rId141"/>
      <p:boldItalic r:id="rId1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9" autoAdjust="0"/>
    <p:restoredTop sz="94660"/>
  </p:normalViewPr>
  <p:slideViewPr>
    <p:cSldViewPr snapToGrid="0" showGuides="1">
      <p:cViewPr>
        <p:scale>
          <a:sx n="50" d="100"/>
          <a:sy n="50" d="100"/>
        </p:scale>
        <p:origin x="33" y="177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font" Target="fonts/font16.fntdata"/><Relationship Id="rId138" Type="http://schemas.openxmlformats.org/officeDocument/2006/relationships/font" Target="fonts/font21.fntdata"/><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font" Target="fonts/font6.fntdata"/><Relationship Id="rId128" Type="http://schemas.openxmlformats.org/officeDocument/2006/relationships/font" Target="fonts/font11.fntdata"/><Relationship Id="rId144"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font" Target="fonts/font1.fntdata"/><Relationship Id="rId134" Type="http://schemas.openxmlformats.org/officeDocument/2006/relationships/font" Target="fonts/font17.fntdata"/><Relationship Id="rId139" Type="http://schemas.openxmlformats.org/officeDocument/2006/relationships/font" Target="fonts/font22.fntdata"/><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font" Target="fonts/font7.fntdata"/><Relationship Id="rId129" Type="http://schemas.openxmlformats.org/officeDocument/2006/relationships/font" Target="fonts/font12.fntdata"/><Relationship Id="rId137" Type="http://schemas.openxmlformats.org/officeDocument/2006/relationships/font" Target="fonts/font20.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font" Target="fonts/font15.fntdata"/><Relationship Id="rId140" Type="http://schemas.openxmlformats.org/officeDocument/2006/relationships/font" Target="fonts/font23.fntdata"/><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font" Target="fonts/font2.fntdata"/><Relationship Id="rId127" Type="http://schemas.openxmlformats.org/officeDocument/2006/relationships/font" Target="fonts/font10.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font" Target="fonts/font5.fntdata"/><Relationship Id="rId130" Type="http://schemas.openxmlformats.org/officeDocument/2006/relationships/font" Target="fonts/font13.fntdata"/><Relationship Id="rId135" Type="http://schemas.openxmlformats.org/officeDocument/2006/relationships/font" Target="fonts/font18.fntdata"/><Relationship Id="rId14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font" Target="fonts/font3.fntdata"/><Relationship Id="rId125" Type="http://schemas.openxmlformats.org/officeDocument/2006/relationships/font" Target="fonts/font8.fntdata"/><Relationship Id="rId141" Type="http://schemas.openxmlformats.org/officeDocument/2006/relationships/font" Target="fonts/font24.fntdata"/><Relationship Id="rId14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font" Target="fonts/font14.fntdata"/><Relationship Id="rId136" Type="http://schemas.openxmlformats.org/officeDocument/2006/relationships/font" Target="fonts/font19.fntdata"/><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font" Target="fonts/font9.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font" Target="fonts/font4.fntdata"/><Relationship Id="rId142" Type="http://schemas.openxmlformats.org/officeDocument/2006/relationships/font" Target="fonts/font25.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507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2BE90-5752-175F-AD94-E105D4705F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A85EBE-A2C6-9F10-1B05-657C362496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A99CD-90B2-E8EC-652C-346740DA86AB}"/>
              </a:ext>
            </a:extLst>
          </p:cNvPr>
          <p:cNvSpPr>
            <a:spLocks noGrp="1"/>
          </p:cNvSpPr>
          <p:nvPr>
            <p:ph type="dt" sz="half" idx="10"/>
          </p:nvPr>
        </p:nvSpPr>
        <p:spPr/>
        <p:txBody>
          <a:bodyPr/>
          <a:lstStyle/>
          <a:p>
            <a:fld id="{41BAE02D-BF24-43D2-BE4D-33C1E493DEE1}" type="datetimeFigureOut">
              <a:rPr lang="en-US" smtClean="0"/>
              <a:t>8/23/2022</a:t>
            </a:fld>
            <a:endParaRPr lang="en-US"/>
          </a:p>
        </p:txBody>
      </p:sp>
      <p:sp>
        <p:nvSpPr>
          <p:cNvPr id="5" name="Footer Placeholder 4">
            <a:extLst>
              <a:ext uri="{FF2B5EF4-FFF2-40B4-BE49-F238E27FC236}">
                <a16:creationId xmlns:a16="http://schemas.microsoft.com/office/drawing/2014/main" id="{BCAF49BB-22E2-8CEF-EDC6-8287D3B397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737B7-E771-95EA-020D-1E582FF5B56B}"/>
              </a:ext>
            </a:extLst>
          </p:cNvPr>
          <p:cNvSpPr>
            <a:spLocks noGrp="1"/>
          </p:cNvSpPr>
          <p:nvPr>
            <p:ph type="sldNum" sz="quarter" idx="12"/>
          </p:nvPr>
        </p:nvSpPr>
        <p:spPr/>
        <p:txBody>
          <a:bodyPr/>
          <a:lstStyle/>
          <a:p>
            <a:fld id="{03847A85-23D6-4DBB-B314-147D3FE706CF}" type="slidenum">
              <a:rPr lang="en-US" smtClean="0"/>
              <a:t>‹#›</a:t>
            </a:fld>
            <a:endParaRPr lang="en-US"/>
          </a:p>
        </p:txBody>
      </p:sp>
    </p:spTree>
    <p:extLst>
      <p:ext uri="{BB962C8B-B14F-4D97-AF65-F5344CB8AC3E}">
        <p14:creationId xmlns:p14="http://schemas.microsoft.com/office/powerpoint/2010/main" val="2646028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B0D4B-137A-7227-2332-4641614A9C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85AF6E-656B-6216-0FFC-97BD793C8A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706C8F-EC4D-3C94-4BE4-1E7B9EE018B8}"/>
              </a:ext>
            </a:extLst>
          </p:cNvPr>
          <p:cNvSpPr>
            <a:spLocks noGrp="1"/>
          </p:cNvSpPr>
          <p:nvPr>
            <p:ph type="dt" sz="half" idx="10"/>
          </p:nvPr>
        </p:nvSpPr>
        <p:spPr/>
        <p:txBody>
          <a:bodyPr/>
          <a:lstStyle/>
          <a:p>
            <a:fld id="{41BAE02D-BF24-43D2-BE4D-33C1E493DEE1}" type="datetimeFigureOut">
              <a:rPr lang="en-US" smtClean="0"/>
              <a:t>8/23/2022</a:t>
            </a:fld>
            <a:endParaRPr lang="en-US"/>
          </a:p>
        </p:txBody>
      </p:sp>
      <p:sp>
        <p:nvSpPr>
          <p:cNvPr id="5" name="Footer Placeholder 4">
            <a:extLst>
              <a:ext uri="{FF2B5EF4-FFF2-40B4-BE49-F238E27FC236}">
                <a16:creationId xmlns:a16="http://schemas.microsoft.com/office/drawing/2014/main" id="{E1BA264A-F16C-B52C-A1A3-144DC36636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8C49A5-6FB8-D0A1-F054-C0FD150647C7}"/>
              </a:ext>
            </a:extLst>
          </p:cNvPr>
          <p:cNvSpPr>
            <a:spLocks noGrp="1"/>
          </p:cNvSpPr>
          <p:nvPr>
            <p:ph type="sldNum" sz="quarter" idx="12"/>
          </p:nvPr>
        </p:nvSpPr>
        <p:spPr/>
        <p:txBody>
          <a:bodyPr/>
          <a:lstStyle/>
          <a:p>
            <a:fld id="{03847A85-23D6-4DBB-B314-147D3FE706CF}" type="slidenum">
              <a:rPr lang="en-US" smtClean="0"/>
              <a:t>‹#›</a:t>
            </a:fld>
            <a:endParaRPr lang="en-US"/>
          </a:p>
        </p:txBody>
      </p:sp>
    </p:spTree>
    <p:extLst>
      <p:ext uri="{BB962C8B-B14F-4D97-AF65-F5344CB8AC3E}">
        <p14:creationId xmlns:p14="http://schemas.microsoft.com/office/powerpoint/2010/main" val="1606448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A2382-7281-2048-8CB9-A3DFBF31FB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2A3410-9C89-E744-95D7-AC9CDD25C1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EEA2C-21E9-20FB-73D1-D092B9D32A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DACBA-00E6-3A37-761C-EDFC96FD86B5}"/>
              </a:ext>
            </a:extLst>
          </p:cNvPr>
          <p:cNvSpPr>
            <a:spLocks noGrp="1"/>
          </p:cNvSpPr>
          <p:nvPr>
            <p:ph type="dt" sz="half" idx="10"/>
          </p:nvPr>
        </p:nvSpPr>
        <p:spPr/>
        <p:txBody>
          <a:bodyPr/>
          <a:lstStyle/>
          <a:p>
            <a:fld id="{41BAE02D-BF24-43D2-BE4D-33C1E493DEE1}" type="datetimeFigureOut">
              <a:rPr lang="en-US" smtClean="0"/>
              <a:t>8/23/2022</a:t>
            </a:fld>
            <a:endParaRPr lang="en-US"/>
          </a:p>
        </p:txBody>
      </p:sp>
      <p:sp>
        <p:nvSpPr>
          <p:cNvPr id="6" name="Footer Placeholder 5">
            <a:extLst>
              <a:ext uri="{FF2B5EF4-FFF2-40B4-BE49-F238E27FC236}">
                <a16:creationId xmlns:a16="http://schemas.microsoft.com/office/drawing/2014/main" id="{A756D4F6-A787-B5C8-0726-941DC2CE39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E96036-7853-449C-4105-92218776CE27}"/>
              </a:ext>
            </a:extLst>
          </p:cNvPr>
          <p:cNvSpPr>
            <a:spLocks noGrp="1"/>
          </p:cNvSpPr>
          <p:nvPr>
            <p:ph type="sldNum" sz="quarter" idx="12"/>
          </p:nvPr>
        </p:nvSpPr>
        <p:spPr/>
        <p:txBody>
          <a:bodyPr/>
          <a:lstStyle/>
          <a:p>
            <a:fld id="{03847A85-23D6-4DBB-B314-147D3FE706CF}" type="slidenum">
              <a:rPr lang="en-US" smtClean="0"/>
              <a:t>‹#›</a:t>
            </a:fld>
            <a:endParaRPr lang="en-US"/>
          </a:p>
        </p:txBody>
      </p:sp>
    </p:spTree>
    <p:extLst>
      <p:ext uri="{BB962C8B-B14F-4D97-AF65-F5344CB8AC3E}">
        <p14:creationId xmlns:p14="http://schemas.microsoft.com/office/powerpoint/2010/main" val="1440583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C9877-F48E-0B6A-381D-1B7215791D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4A5408-C389-2029-EEFF-18D7E2F276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EB0A05-BE84-C0B8-0D6E-FD931B8CA7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EB6F4A-ECA3-34E7-8018-E16AD30F4F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25D27D-658E-5CED-8CA0-440A8E5EF9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261FBD-E137-1C34-6382-19AC241F5116}"/>
              </a:ext>
            </a:extLst>
          </p:cNvPr>
          <p:cNvSpPr>
            <a:spLocks noGrp="1"/>
          </p:cNvSpPr>
          <p:nvPr>
            <p:ph type="dt" sz="half" idx="10"/>
          </p:nvPr>
        </p:nvSpPr>
        <p:spPr/>
        <p:txBody>
          <a:bodyPr/>
          <a:lstStyle/>
          <a:p>
            <a:fld id="{41BAE02D-BF24-43D2-BE4D-33C1E493DEE1}" type="datetimeFigureOut">
              <a:rPr lang="en-US" smtClean="0"/>
              <a:t>8/23/2022</a:t>
            </a:fld>
            <a:endParaRPr lang="en-US"/>
          </a:p>
        </p:txBody>
      </p:sp>
      <p:sp>
        <p:nvSpPr>
          <p:cNvPr id="8" name="Footer Placeholder 7">
            <a:extLst>
              <a:ext uri="{FF2B5EF4-FFF2-40B4-BE49-F238E27FC236}">
                <a16:creationId xmlns:a16="http://schemas.microsoft.com/office/drawing/2014/main" id="{F7771420-81BE-1A17-A27E-AC2D5AAD04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036715-9074-BCFD-D567-E3CD620D2812}"/>
              </a:ext>
            </a:extLst>
          </p:cNvPr>
          <p:cNvSpPr>
            <a:spLocks noGrp="1"/>
          </p:cNvSpPr>
          <p:nvPr>
            <p:ph type="sldNum" sz="quarter" idx="12"/>
          </p:nvPr>
        </p:nvSpPr>
        <p:spPr/>
        <p:txBody>
          <a:bodyPr/>
          <a:lstStyle/>
          <a:p>
            <a:fld id="{03847A85-23D6-4DBB-B314-147D3FE706CF}" type="slidenum">
              <a:rPr lang="en-US" smtClean="0"/>
              <a:t>‹#›</a:t>
            </a:fld>
            <a:endParaRPr lang="en-US"/>
          </a:p>
        </p:txBody>
      </p:sp>
    </p:spTree>
    <p:extLst>
      <p:ext uri="{BB962C8B-B14F-4D97-AF65-F5344CB8AC3E}">
        <p14:creationId xmlns:p14="http://schemas.microsoft.com/office/powerpoint/2010/main" val="1653439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547ED-0DD9-CAA0-EFF0-AC1E0BD035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EAC902-E06A-CCE2-BD58-7C5F2090F0B2}"/>
              </a:ext>
            </a:extLst>
          </p:cNvPr>
          <p:cNvSpPr>
            <a:spLocks noGrp="1"/>
          </p:cNvSpPr>
          <p:nvPr>
            <p:ph type="dt" sz="half" idx="10"/>
          </p:nvPr>
        </p:nvSpPr>
        <p:spPr/>
        <p:txBody>
          <a:bodyPr/>
          <a:lstStyle/>
          <a:p>
            <a:fld id="{41BAE02D-BF24-43D2-BE4D-33C1E493DEE1}" type="datetimeFigureOut">
              <a:rPr lang="en-US" smtClean="0"/>
              <a:t>8/23/2022</a:t>
            </a:fld>
            <a:endParaRPr lang="en-US"/>
          </a:p>
        </p:txBody>
      </p:sp>
      <p:sp>
        <p:nvSpPr>
          <p:cNvPr id="4" name="Footer Placeholder 3">
            <a:extLst>
              <a:ext uri="{FF2B5EF4-FFF2-40B4-BE49-F238E27FC236}">
                <a16:creationId xmlns:a16="http://schemas.microsoft.com/office/drawing/2014/main" id="{4857D7E8-8F78-2B2C-DA26-863B70E77D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D8B00C-3BA3-C1D4-E889-9299651168E8}"/>
              </a:ext>
            </a:extLst>
          </p:cNvPr>
          <p:cNvSpPr>
            <a:spLocks noGrp="1"/>
          </p:cNvSpPr>
          <p:nvPr>
            <p:ph type="sldNum" sz="quarter" idx="12"/>
          </p:nvPr>
        </p:nvSpPr>
        <p:spPr/>
        <p:txBody>
          <a:bodyPr/>
          <a:lstStyle/>
          <a:p>
            <a:fld id="{03847A85-23D6-4DBB-B314-147D3FE706CF}" type="slidenum">
              <a:rPr lang="en-US" smtClean="0"/>
              <a:t>‹#›</a:t>
            </a:fld>
            <a:endParaRPr lang="en-US"/>
          </a:p>
        </p:txBody>
      </p:sp>
    </p:spTree>
    <p:extLst>
      <p:ext uri="{BB962C8B-B14F-4D97-AF65-F5344CB8AC3E}">
        <p14:creationId xmlns:p14="http://schemas.microsoft.com/office/powerpoint/2010/main" val="1770424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1C6517-66EB-5614-8F4E-318EC1D3C9EB}"/>
              </a:ext>
            </a:extLst>
          </p:cNvPr>
          <p:cNvSpPr>
            <a:spLocks noGrp="1"/>
          </p:cNvSpPr>
          <p:nvPr>
            <p:ph type="dt" sz="half" idx="10"/>
          </p:nvPr>
        </p:nvSpPr>
        <p:spPr/>
        <p:txBody>
          <a:bodyPr/>
          <a:lstStyle/>
          <a:p>
            <a:fld id="{41BAE02D-BF24-43D2-BE4D-33C1E493DEE1}" type="datetimeFigureOut">
              <a:rPr lang="en-US" smtClean="0"/>
              <a:t>8/23/2022</a:t>
            </a:fld>
            <a:endParaRPr lang="en-US"/>
          </a:p>
        </p:txBody>
      </p:sp>
      <p:sp>
        <p:nvSpPr>
          <p:cNvPr id="3" name="Footer Placeholder 2">
            <a:extLst>
              <a:ext uri="{FF2B5EF4-FFF2-40B4-BE49-F238E27FC236}">
                <a16:creationId xmlns:a16="http://schemas.microsoft.com/office/drawing/2014/main" id="{7932A1FF-70C6-4743-7E86-E8F0CF45C3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6CC8C7-68AA-B1A3-5D55-B58A2F8B8CDB}"/>
              </a:ext>
            </a:extLst>
          </p:cNvPr>
          <p:cNvSpPr>
            <a:spLocks noGrp="1"/>
          </p:cNvSpPr>
          <p:nvPr>
            <p:ph type="sldNum" sz="quarter" idx="12"/>
          </p:nvPr>
        </p:nvSpPr>
        <p:spPr/>
        <p:txBody>
          <a:bodyPr/>
          <a:lstStyle/>
          <a:p>
            <a:fld id="{03847A85-23D6-4DBB-B314-147D3FE706CF}" type="slidenum">
              <a:rPr lang="en-US" smtClean="0"/>
              <a:t>‹#›</a:t>
            </a:fld>
            <a:endParaRPr lang="en-US"/>
          </a:p>
        </p:txBody>
      </p:sp>
    </p:spTree>
    <p:extLst>
      <p:ext uri="{BB962C8B-B14F-4D97-AF65-F5344CB8AC3E}">
        <p14:creationId xmlns:p14="http://schemas.microsoft.com/office/powerpoint/2010/main" val="2934322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CE3CB-7BC9-69F6-31AB-1EACEC4931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220306-A2F7-CB1F-A26A-DA12EB3F0C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ECF92F-44F4-578A-87FB-AD31B7BC61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5A7232-1ADE-2728-A0B7-6203888BF728}"/>
              </a:ext>
            </a:extLst>
          </p:cNvPr>
          <p:cNvSpPr>
            <a:spLocks noGrp="1"/>
          </p:cNvSpPr>
          <p:nvPr>
            <p:ph type="dt" sz="half" idx="10"/>
          </p:nvPr>
        </p:nvSpPr>
        <p:spPr/>
        <p:txBody>
          <a:bodyPr/>
          <a:lstStyle/>
          <a:p>
            <a:fld id="{41BAE02D-BF24-43D2-BE4D-33C1E493DEE1}" type="datetimeFigureOut">
              <a:rPr lang="en-US" smtClean="0"/>
              <a:t>8/23/2022</a:t>
            </a:fld>
            <a:endParaRPr lang="en-US"/>
          </a:p>
        </p:txBody>
      </p:sp>
      <p:sp>
        <p:nvSpPr>
          <p:cNvPr id="6" name="Footer Placeholder 5">
            <a:extLst>
              <a:ext uri="{FF2B5EF4-FFF2-40B4-BE49-F238E27FC236}">
                <a16:creationId xmlns:a16="http://schemas.microsoft.com/office/drawing/2014/main" id="{E42FD5BC-4F86-371E-5262-7801EDCBB3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EEBEE7-E33E-4D92-B3DD-DA574804CB69}"/>
              </a:ext>
            </a:extLst>
          </p:cNvPr>
          <p:cNvSpPr>
            <a:spLocks noGrp="1"/>
          </p:cNvSpPr>
          <p:nvPr>
            <p:ph type="sldNum" sz="quarter" idx="12"/>
          </p:nvPr>
        </p:nvSpPr>
        <p:spPr/>
        <p:txBody>
          <a:bodyPr/>
          <a:lstStyle/>
          <a:p>
            <a:fld id="{03847A85-23D6-4DBB-B314-147D3FE706CF}" type="slidenum">
              <a:rPr lang="en-US" smtClean="0"/>
              <a:t>‹#›</a:t>
            </a:fld>
            <a:endParaRPr lang="en-US"/>
          </a:p>
        </p:txBody>
      </p:sp>
    </p:spTree>
    <p:extLst>
      <p:ext uri="{BB962C8B-B14F-4D97-AF65-F5344CB8AC3E}">
        <p14:creationId xmlns:p14="http://schemas.microsoft.com/office/powerpoint/2010/main" val="1063636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BCDDB-346E-62F7-5C51-15AB44FBD0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25EB78-09B1-7ED0-509D-6D1FC51047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403468-8D4D-1ED1-1D26-D96E363C5F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6AD6B1-523F-59E1-FA91-A2F3ADC0836B}"/>
              </a:ext>
            </a:extLst>
          </p:cNvPr>
          <p:cNvSpPr>
            <a:spLocks noGrp="1"/>
          </p:cNvSpPr>
          <p:nvPr>
            <p:ph type="dt" sz="half" idx="10"/>
          </p:nvPr>
        </p:nvSpPr>
        <p:spPr/>
        <p:txBody>
          <a:bodyPr/>
          <a:lstStyle/>
          <a:p>
            <a:fld id="{41BAE02D-BF24-43D2-BE4D-33C1E493DEE1}" type="datetimeFigureOut">
              <a:rPr lang="en-US" smtClean="0"/>
              <a:t>8/23/2022</a:t>
            </a:fld>
            <a:endParaRPr lang="en-US"/>
          </a:p>
        </p:txBody>
      </p:sp>
      <p:sp>
        <p:nvSpPr>
          <p:cNvPr id="6" name="Footer Placeholder 5">
            <a:extLst>
              <a:ext uri="{FF2B5EF4-FFF2-40B4-BE49-F238E27FC236}">
                <a16:creationId xmlns:a16="http://schemas.microsoft.com/office/drawing/2014/main" id="{A7D87C99-C009-3A05-77C1-7AF7C8DB0A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FA80BD-91E8-4143-3B90-FCC20400041C}"/>
              </a:ext>
            </a:extLst>
          </p:cNvPr>
          <p:cNvSpPr>
            <a:spLocks noGrp="1"/>
          </p:cNvSpPr>
          <p:nvPr>
            <p:ph type="sldNum" sz="quarter" idx="12"/>
          </p:nvPr>
        </p:nvSpPr>
        <p:spPr/>
        <p:txBody>
          <a:bodyPr/>
          <a:lstStyle/>
          <a:p>
            <a:fld id="{03847A85-23D6-4DBB-B314-147D3FE706CF}" type="slidenum">
              <a:rPr lang="en-US" smtClean="0"/>
              <a:t>‹#›</a:t>
            </a:fld>
            <a:endParaRPr lang="en-US"/>
          </a:p>
        </p:txBody>
      </p:sp>
    </p:spTree>
    <p:extLst>
      <p:ext uri="{BB962C8B-B14F-4D97-AF65-F5344CB8AC3E}">
        <p14:creationId xmlns:p14="http://schemas.microsoft.com/office/powerpoint/2010/main" val="1646143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A2E06-CBD9-4D2B-FFC0-A551CA67E2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E6CE0F-3454-49AD-5BCA-F89BBDA3EC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3AF50C-1324-FAC6-879A-A2085C52036C}"/>
              </a:ext>
            </a:extLst>
          </p:cNvPr>
          <p:cNvSpPr>
            <a:spLocks noGrp="1"/>
          </p:cNvSpPr>
          <p:nvPr>
            <p:ph type="dt" sz="half" idx="10"/>
          </p:nvPr>
        </p:nvSpPr>
        <p:spPr/>
        <p:txBody>
          <a:bodyPr/>
          <a:lstStyle/>
          <a:p>
            <a:fld id="{41BAE02D-BF24-43D2-BE4D-33C1E493DEE1}" type="datetimeFigureOut">
              <a:rPr lang="en-US" smtClean="0"/>
              <a:t>8/23/2022</a:t>
            </a:fld>
            <a:endParaRPr lang="en-US"/>
          </a:p>
        </p:txBody>
      </p:sp>
      <p:sp>
        <p:nvSpPr>
          <p:cNvPr id="5" name="Footer Placeholder 4">
            <a:extLst>
              <a:ext uri="{FF2B5EF4-FFF2-40B4-BE49-F238E27FC236}">
                <a16:creationId xmlns:a16="http://schemas.microsoft.com/office/drawing/2014/main" id="{64C44B93-7D9A-A3DC-88D3-53CA7BB870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5A7394-687D-77EF-A62E-380586A7C20C}"/>
              </a:ext>
            </a:extLst>
          </p:cNvPr>
          <p:cNvSpPr>
            <a:spLocks noGrp="1"/>
          </p:cNvSpPr>
          <p:nvPr>
            <p:ph type="sldNum" sz="quarter" idx="12"/>
          </p:nvPr>
        </p:nvSpPr>
        <p:spPr/>
        <p:txBody>
          <a:bodyPr/>
          <a:lstStyle/>
          <a:p>
            <a:fld id="{03847A85-23D6-4DBB-B314-147D3FE706CF}" type="slidenum">
              <a:rPr lang="en-US" smtClean="0"/>
              <a:t>‹#›</a:t>
            </a:fld>
            <a:endParaRPr lang="en-US"/>
          </a:p>
        </p:txBody>
      </p:sp>
    </p:spTree>
    <p:extLst>
      <p:ext uri="{BB962C8B-B14F-4D97-AF65-F5344CB8AC3E}">
        <p14:creationId xmlns:p14="http://schemas.microsoft.com/office/powerpoint/2010/main" val="755157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576DCA-9204-D96E-D4D7-484A96B3E4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C76618-A32F-0C64-0496-76237BE7E5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8AD052-09F9-F589-13AD-7822ADE6DE09}"/>
              </a:ext>
            </a:extLst>
          </p:cNvPr>
          <p:cNvSpPr>
            <a:spLocks noGrp="1"/>
          </p:cNvSpPr>
          <p:nvPr>
            <p:ph type="dt" sz="half" idx="10"/>
          </p:nvPr>
        </p:nvSpPr>
        <p:spPr/>
        <p:txBody>
          <a:bodyPr/>
          <a:lstStyle/>
          <a:p>
            <a:fld id="{41BAE02D-BF24-43D2-BE4D-33C1E493DEE1}" type="datetimeFigureOut">
              <a:rPr lang="en-US" smtClean="0"/>
              <a:t>8/23/2022</a:t>
            </a:fld>
            <a:endParaRPr lang="en-US"/>
          </a:p>
        </p:txBody>
      </p:sp>
      <p:sp>
        <p:nvSpPr>
          <p:cNvPr id="5" name="Footer Placeholder 4">
            <a:extLst>
              <a:ext uri="{FF2B5EF4-FFF2-40B4-BE49-F238E27FC236}">
                <a16:creationId xmlns:a16="http://schemas.microsoft.com/office/drawing/2014/main" id="{AB864454-6C76-5AAA-9A5D-B368A4B94F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32F2AC-68B8-B65F-AEEB-336890C4CF9B}"/>
              </a:ext>
            </a:extLst>
          </p:cNvPr>
          <p:cNvSpPr>
            <a:spLocks noGrp="1"/>
          </p:cNvSpPr>
          <p:nvPr>
            <p:ph type="sldNum" sz="quarter" idx="12"/>
          </p:nvPr>
        </p:nvSpPr>
        <p:spPr/>
        <p:txBody>
          <a:bodyPr/>
          <a:lstStyle/>
          <a:p>
            <a:fld id="{03847A85-23D6-4DBB-B314-147D3FE706CF}" type="slidenum">
              <a:rPr lang="en-US" smtClean="0"/>
              <a:t>‹#›</a:t>
            </a:fld>
            <a:endParaRPr lang="en-US"/>
          </a:p>
        </p:txBody>
      </p:sp>
    </p:spTree>
    <p:extLst>
      <p:ext uri="{BB962C8B-B14F-4D97-AF65-F5344CB8AC3E}">
        <p14:creationId xmlns:p14="http://schemas.microsoft.com/office/powerpoint/2010/main" val="1585518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2467393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F0ACEBF-C118-DD6C-29CA-4DFC6DB5AB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4BAD040-CC3F-A030-A4D9-79AE8D72DB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830B607-99BE-B86E-89E2-6E89FEDE8F90}"/>
              </a:ext>
            </a:extLst>
          </p:cNvPr>
          <p:cNvSpPr>
            <a:spLocks noGrp="1" noChangeArrowheads="1"/>
          </p:cNvSpPr>
          <p:nvPr>
            <p:ph type="sldNum" sz="quarter" idx="12"/>
          </p:nvPr>
        </p:nvSpPr>
        <p:spPr>
          <a:ln/>
        </p:spPr>
        <p:txBody>
          <a:bodyPr/>
          <a:lstStyle>
            <a:lvl1pPr>
              <a:defRPr/>
            </a:lvl1pPr>
          </a:lstStyle>
          <a:p>
            <a:fld id="{73AE3597-ED24-42FB-8D89-2230C5D92595}" type="slidenum">
              <a:rPr lang="en-US" altLang="en-US"/>
              <a:pPr/>
              <a:t>‹#›</a:t>
            </a:fld>
            <a:endParaRPr lang="en-US" altLang="en-US"/>
          </a:p>
        </p:txBody>
      </p:sp>
    </p:spTree>
    <p:extLst>
      <p:ext uri="{BB962C8B-B14F-4D97-AF65-F5344CB8AC3E}">
        <p14:creationId xmlns:p14="http://schemas.microsoft.com/office/powerpoint/2010/main" val="311267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BF3ECAA-702A-046A-61C4-D070BF8971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021FCB1-F6D0-3941-A566-61F1768332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77E33B-92AE-911A-724B-2193E6A52DC0}"/>
              </a:ext>
            </a:extLst>
          </p:cNvPr>
          <p:cNvSpPr>
            <a:spLocks noGrp="1" noChangeArrowheads="1"/>
          </p:cNvSpPr>
          <p:nvPr>
            <p:ph type="sldNum" sz="quarter" idx="12"/>
          </p:nvPr>
        </p:nvSpPr>
        <p:spPr>
          <a:ln/>
        </p:spPr>
        <p:txBody>
          <a:bodyPr/>
          <a:lstStyle>
            <a:lvl1pPr>
              <a:defRPr/>
            </a:lvl1pPr>
          </a:lstStyle>
          <a:p>
            <a:fld id="{A946D4F0-2E3F-455A-A5B4-4797A31CAFC5}" type="slidenum">
              <a:rPr lang="en-US" altLang="en-US"/>
              <a:pPr/>
              <a:t>‹#›</a:t>
            </a:fld>
            <a:endParaRPr lang="en-US" altLang="en-US"/>
          </a:p>
        </p:txBody>
      </p:sp>
    </p:spTree>
    <p:extLst>
      <p:ext uri="{BB962C8B-B14F-4D97-AF65-F5344CB8AC3E}">
        <p14:creationId xmlns:p14="http://schemas.microsoft.com/office/powerpoint/2010/main" val="10800165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DCAC133B-AA42-5100-70A0-490F76CD564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0040EB-F6AF-6209-3853-C8DFC16064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15642F-05B5-59A5-FBB1-7037B52191F0}"/>
              </a:ext>
            </a:extLst>
          </p:cNvPr>
          <p:cNvSpPr>
            <a:spLocks noGrp="1" noChangeArrowheads="1"/>
          </p:cNvSpPr>
          <p:nvPr>
            <p:ph type="sldNum" sz="quarter" idx="12"/>
          </p:nvPr>
        </p:nvSpPr>
        <p:spPr>
          <a:ln/>
        </p:spPr>
        <p:txBody>
          <a:bodyPr/>
          <a:lstStyle>
            <a:lvl1pPr>
              <a:defRPr/>
            </a:lvl1pPr>
          </a:lstStyle>
          <a:p>
            <a:fld id="{9FC07CBD-98D9-47B6-AF95-BD526A7F62CF}" type="slidenum">
              <a:rPr lang="en-US" altLang="en-US"/>
              <a:pPr/>
              <a:t>‹#›</a:t>
            </a:fld>
            <a:endParaRPr lang="en-US" altLang="en-US"/>
          </a:p>
        </p:txBody>
      </p:sp>
    </p:spTree>
    <p:extLst>
      <p:ext uri="{BB962C8B-B14F-4D97-AF65-F5344CB8AC3E}">
        <p14:creationId xmlns:p14="http://schemas.microsoft.com/office/powerpoint/2010/main" val="20363631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B04C47B-F370-3CCE-AE1D-2CC055FF5B3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407EB4-5ADA-C9BD-D0B2-7408D11C42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923FBFB-1701-815A-3EEE-F053C9011B73}"/>
              </a:ext>
            </a:extLst>
          </p:cNvPr>
          <p:cNvSpPr>
            <a:spLocks noGrp="1" noChangeArrowheads="1"/>
          </p:cNvSpPr>
          <p:nvPr>
            <p:ph type="sldNum" sz="quarter" idx="12"/>
          </p:nvPr>
        </p:nvSpPr>
        <p:spPr>
          <a:ln/>
        </p:spPr>
        <p:txBody>
          <a:bodyPr/>
          <a:lstStyle>
            <a:lvl1pPr>
              <a:defRPr/>
            </a:lvl1pPr>
          </a:lstStyle>
          <a:p>
            <a:fld id="{4695F30F-E469-4EA7-B327-2218261736F6}" type="slidenum">
              <a:rPr lang="en-US" altLang="en-US"/>
              <a:pPr/>
              <a:t>‹#›</a:t>
            </a:fld>
            <a:endParaRPr lang="en-US" altLang="en-US"/>
          </a:p>
        </p:txBody>
      </p:sp>
    </p:spTree>
    <p:extLst>
      <p:ext uri="{BB962C8B-B14F-4D97-AF65-F5344CB8AC3E}">
        <p14:creationId xmlns:p14="http://schemas.microsoft.com/office/powerpoint/2010/main" val="728541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26714F9-A425-B671-9256-58D43849FA0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1CE946C-E082-6E04-3CAB-F0629AF19B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B62C1E9-6138-6051-2DA8-9869ADFD65C9}"/>
              </a:ext>
            </a:extLst>
          </p:cNvPr>
          <p:cNvSpPr>
            <a:spLocks noGrp="1" noChangeArrowheads="1"/>
          </p:cNvSpPr>
          <p:nvPr>
            <p:ph type="sldNum" sz="quarter" idx="12"/>
          </p:nvPr>
        </p:nvSpPr>
        <p:spPr>
          <a:ln/>
        </p:spPr>
        <p:txBody>
          <a:bodyPr/>
          <a:lstStyle>
            <a:lvl1pPr>
              <a:defRPr/>
            </a:lvl1pPr>
          </a:lstStyle>
          <a:p>
            <a:fld id="{FE6DF3BF-193F-41E5-B625-970543477BA6}" type="slidenum">
              <a:rPr lang="en-US" altLang="en-US"/>
              <a:pPr/>
              <a:t>‹#›</a:t>
            </a:fld>
            <a:endParaRPr lang="en-US" altLang="en-US"/>
          </a:p>
        </p:txBody>
      </p:sp>
    </p:spTree>
    <p:extLst>
      <p:ext uri="{BB962C8B-B14F-4D97-AF65-F5344CB8AC3E}">
        <p14:creationId xmlns:p14="http://schemas.microsoft.com/office/powerpoint/2010/main" val="7398418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A7FB598-9248-1831-E5F9-DB82F89CE0F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6953AFB-F538-B9DA-87F9-9078317A96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EE73D4F-BA74-2B96-8D4B-C36788B9DD91}"/>
              </a:ext>
            </a:extLst>
          </p:cNvPr>
          <p:cNvSpPr>
            <a:spLocks noGrp="1" noChangeArrowheads="1"/>
          </p:cNvSpPr>
          <p:nvPr>
            <p:ph type="sldNum" sz="quarter" idx="12"/>
          </p:nvPr>
        </p:nvSpPr>
        <p:spPr>
          <a:ln/>
        </p:spPr>
        <p:txBody>
          <a:bodyPr/>
          <a:lstStyle>
            <a:lvl1pPr>
              <a:defRPr/>
            </a:lvl1pPr>
          </a:lstStyle>
          <a:p>
            <a:fld id="{85E75397-7971-49C7-AEC9-AEFCDE81E92C}" type="slidenum">
              <a:rPr lang="en-US" altLang="en-US"/>
              <a:pPr/>
              <a:t>‹#›</a:t>
            </a:fld>
            <a:endParaRPr lang="en-US" altLang="en-US"/>
          </a:p>
        </p:txBody>
      </p:sp>
    </p:spTree>
    <p:extLst>
      <p:ext uri="{BB962C8B-B14F-4D97-AF65-F5344CB8AC3E}">
        <p14:creationId xmlns:p14="http://schemas.microsoft.com/office/powerpoint/2010/main" val="35755404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735F1FC-F8B5-EFC8-9F47-99E45F968EC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2CFC8F1-90FD-D8DE-0F49-2E9846FA82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CB207E1-1BF1-B195-A6DD-461A405A716F}"/>
              </a:ext>
            </a:extLst>
          </p:cNvPr>
          <p:cNvSpPr>
            <a:spLocks noGrp="1" noChangeArrowheads="1"/>
          </p:cNvSpPr>
          <p:nvPr>
            <p:ph type="sldNum" sz="quarter" idx="12"/>
          </p:nvPr>
        </p:nvSpPr>
        <p:spPr>
          <a:ln/>
        </p:spPr>
        <p:txBody>
          <a:bodyPr/>
          <a:lstStyle>
            <a:lvl1pPr>
              <a:defRPr/>
            </a:lvl1pPr>
          </a:lstStyle>
          <a:p>
            <a:fld id="{56F75910-82E5-496A-839C-1283A583C6AA}" type="slidenum">
              <a:rPr lang="en-US" altLang="en-US"/>
              <a:pPr/>
              <a:t>‹#›</a:t>
            </a:fld>
            <a:endParaRPr lang="en-US" altLang="en-US"/>
          </a:p>
        </p:txBody>
      </p:sp>
    </p:spTree>
    <p:extLst>
      <p:ext uri="{BB962C8B-B14F-4D97-AF65-F5344CB8AC3E}">
        <p14:creationId xmlns:p14="http://schemas.microsoft.com/office/powerpoint/2010/main" val="2881166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85AB9B75-D268-DF73-8FB7-22E4804FB5B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36728EF-36C0-F119-7FC2-F97DDFD6E4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B4B3CC-3472-E13A-D5C2-E7E56A802AB0}"/>
              </a:ext>
            </a:extLst>
          </p:cNvPr>
          <p:cNvSpPr>
            <a:spLocks noGrp="1" noChangeArrowheads="1"/>
          </p:cNvSpPr>
          <p:nvPr>
            <p:ph type="sldNum" sz="quarter" idx="12"/>
          </p:nvPr>
        </p:nvSpPr>
        <p:spPr>
          <a:ln/>
        </p:spPr>
        <p:txBody>
          <a:bodyPr/>
          <a:lstStyle>
            <a:lvl1pPr>
              <a:defRPr/>
            </a:lvl1pPr>
          </a:lstStyle>
          <a:p>
            <a:fld id="{093453AE-9B86-4366-A172-7E551519D8B1}" type="slidenum">
              <a:rPr lang="en-US" altLang="en-US"/>
              <a:pPr/>
              <a:t>‹#›</a:t>
            </a:fld>
            <a:endParaRPr lang="en-US" altLang="en-US"/>
          </a:p>
        </p:txBody>
      </p:sp>
    </p:spTree>
    <p:extLst>
      <p:ext uri="{BB962C8B-B14F-4D97-AF65-F5344CB8AC3E}">
        <p14:creationId xmlns:p14="http://schemas.microsoft.com/office/powerpoint/2010/main" val="22499803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EDF439E3-4B63-46D4-2699-A29CC0AB44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ECA58CD-DEB0-09B0-CA5C-68016D6A40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FADB3A7-2E16-D943-7EB6-C6D57E89FBC6}"/>
              </a:ext>
            </a:extLst>
          </p:cNvPr>
          <p:cNvSpPr>
            <a:spLocks noGrp="1" noChangeArrowheads="1"/>
          </p:cNvSpPr>
          <p:nvPr>
            <p:ph type="sldNum" sz="quarter" idx="12"/>
          </p:nvPr>
        </p:nvSpPr>
        <p:spPr>
          <a:ln/>
        </p:spPr>
        <p:txBody>
          <a:bodyPr/>
          <a:lstStyle>
            <a:lvl1pPr>
              <a:defRPr/>
            </a:lvl1pPr>
          </a:lstStyle>
          <a:p>
            <a:fld id="{3BCE068B-B8DC-4C63-977D-C510D296E40E}" type="slidenum">
              <a:rPr lang="en-US" altLang="en-US"/>
              <a:pPr/>
              <a:t>‹#›</a:t>
            </a:fld>
            <a:endParaRPr lang="en-US" altLang="en-US"/>
          </a:p>
        </p:txBody>
      </p:sp>
    </p:spTree>
    <p:extLst>
      <p:ext uri="{BB962C8B-B14F-4D97-AF65-F5344CB8AC3E}">
        <p14:creationId xmlns:p14="http://schemas.microsoft.com/office/powerpoint/2010/main" val="39801277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321308D-C2FF-2FDA-7302-71D2D34B61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90915FE-05EB-3054-6CC3-CB1C5BFACE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C9F3B7-2EB0-FA38-251A-E029807B1E50}"/>
              </a:ext>
            </a:extLst>
          </p:cNvPr>
          <p:cNvSpPr>
            <a:spLocks noGrp="1" noChangeArrowheads="1"/>
          </p:cNvSpPr>
          <p:nvPr>
            <p:ph type="sldNum" sz="quarter" idx="12"/>
          </p:nvPr>
        </p:nvSpPr>
        <p:spPr>
          <a:ln/>
        </p:spPr>
        <p:txBody>
          <a:bodyPr/>
          <a:lstStyle>
            <a:lvl1pPr>
              <a:defRPr/>
            </a:lvl1pPr>
          </a:lstStyle>
          <a:p>
            <a:fld id="{846FEEE9-9970-49F1-A402-4DC75BD0DCD2}" type="slidenum">
              <a:rPr lang="en-US" altLang="en-US"/>
              <a:pPr/>
              <a:t>‹#›</a:t>
            </a:fld>
            <a:endParaRPr lang="en-US" altLang="en-US"/>
          </a:p>
        </p:txBody>
      </p:sp>
    </p:spTree>
    <p:extLst>
      <p:ext uri="{BB962C8B-B14F-4D97-AF65-F5344CB8AC3E}">
        <p14:creationId xmlns:p14="http://schemas.microsoft.com/office/powerpoint/2010/main" val="2726341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27641113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210612C-3370-E822-8F50-DA3D6636B4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1F3D201-6329-3BD5-E4B7-58F23AD3FA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1FCCF20-6201-5077-2A4F-C932945D7C18}"/>
              </a:ext>
            </a:extLst>
          </p:cNvPr>
          <p:cNvSpPr>
            <a:spLocks noGrp="1" noChangeArrowheads="1"/>
          </p:cNvSpPr>
          <p:nvPr>
            <p:ph type="sldNum" sz="quarter" idx="12"/>
          </p:nvPr>
        </p:nvSpPr>
        <p:spPr>
          <a:ln/>
        </p:spPr>
        <p:txBody>
          <a:bodyPr/>
          <a:lstStyle>
            <a:lvl1pPr>
              <a:defRPr/>
            </a:lvl1pPr>
          </a:lstStyle>
          <a:p>
            <a:fld id="{9CD1FD05-9ED4-4487-9659-DEB74CEA8810}" type="slidenum">
              <a:rPr lang="en-US" altLang="en-US"/>
              <a:pPr/>
              <a:t>‹#›</a:t>
            </a:fld>
            <a:endParaRPr lang="en-US" altLang="en-US"/>
          </a:p>
        </p:txBody>
      </p:sp>
    </p:spTree>
    <p:extLst>
      <p:ext uri="{BB962C8B-B14F-4D97-AF65-F5344CB8AC3E}">
        <p14:creationId xmlns:p14="http://schemas.microsoft.com/office/powerpoint/2010/main" val="418126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92822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8242044" y="3702051"/>
            <a:ext cx="2151936" cy="520700"/>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2847574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96326" y="519628"/>
            <a:ext cx="5516925" cy="3703123"/>
          </a:xfrm>
        </p:spPr>
        <p:txBody>
          <a:bodyPr/>
          <a:lstStyle/>
          <a:p>
            <a:r>
              <a:rPr lang="en-US" dirty="0"/>
              <a:t>Add Your Title</a:t>
            </a:r>
          </a:p>
        </p:txBody>
      </p:sp>
      <p:sp>
        <p:nvSpPr>
          <p:cNvPr id="4" name="Text Placeholder 3"/>
          <p:cNvSpPr>
            <a:spLocks noGrp="1"/>
          </p:cNvSpPr>
          <p:nvPr>
            <p:ph type="body" sz="quarter" idx="12" hasCustomPrompt="1"/>
          </p:nvPr>
        </p:nvSpPr>
        <p:spPr>
          <a:xfrm>
            <a:off x="8242044" y="3702051"/>
            <a:ext cx="2151936" cy="520700"/>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32251296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4671451" y="314321"/>
            <a:ext cx="7116173" cy="5193487"/>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9160058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671451" y="314321"/>
            <a:ext cx="7116173" cy="5193487"/>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8476169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0458" y="3748645"/>
            <a:ext cx="2815449" cy="1759161"/>
          </a:xfrm>
        </p:spPr>
        <p:txBody>
          <a:bodyPr>
            <a:normAutofit/>
          </a:bodyPr>
          <a:lstStyle>
            <a:lvl1pPr>
              <a:defRPr sz="2133"/>
            </a:lvl1pPr>
          </a:lstStyle>
          <a:p>
            <a:r>
              <a:rPr lang="en-US" dirty="0"/>
              <a:t>Add Your Title</a:t>
            </a:r>
          </a:p>
        </p:txBody>
      </p:sp>
      <p:sp>
        <p:nvSpPr>
          <p:cNvPr id="5" name="Text Placeholder 6"/>
          <p:cNvSpPr>
            <a:spLocks noGrp="1"/>
          </p:cNvSpPr>
          <p:nvPr>
            <p:ph type="body" sz="quarter" idx="11" hasCustomPrompt="1"/>
          </p:nvPr>
        </p:nvSpPr>
        <p:spPr>
          <a:xfrm>
            <a:off x="4671451" y="314321"/>
            <a:ext cx="7116173" cy="5193487"/>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40161160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922071" y="350321"/>
            <a:ext cx="7952292" cy="4824825"/>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3922377" y="5488020"/>
            <a:ext cx="795198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223506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931805" y="204354"/>
            <a:ext cx="7971757" cy="633495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1321312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616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7244961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4635808" y="3132058"/>
            <a:ext cx="2979201" cy="350188"/>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18198281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635808" y="3132058"/>
            <a:ext cx="2979201" cy="350188"/>
          </a:xfrm>
        </p:spPr>
        <p:txBody>
          <a:bodyPr>
            <a:normAutofit/>
          </a:bodyPr>
          <a:lstStyle>
            <a:lvl1pPr>
              <a:defRPr sz="2133"/>
            </a:lvl1pPr>
          </a:lstStyle>
          <a:p>
            <a:pPr lvl="0"/>
            <a:r>
              <a:rPr lang="en-US" dirty="0"/>
              <a:t>Add Your Subtitle</a:t>
            </a:r>
          </a:p>
        </p:txBody>
      </p:sp>
      <p:sp>
        <p:nvSpPr>
          <p:cNvPr id="5" name="Title 1"/>
          <p:cNvSpPr>
            <a:spLocks noGrp="1"/>
          </p:cNvSpPr>
          <p:nvPr>
            <p:ph type="title" hasCustomPrompt="1"/>
          </p:nvPr>
        </p:nvSpPr>
        <p:spPr>
          <a:xfrm>
            <a:off x="1448451" y="1277888"/>
            <a:ext cx="6944035" cy="1746448"/>
          </a:xfrm>
        </p:spPr>
        <p:txBody>
          <a:bodyPr/>
          <a:lstStyle/>
          <a:p>
            <a:r>
              <a:rPr lang="en-US" dirty="0"/>
              <a:t>Add Your Title</a:t>
            </a:r>
          </a:p>
        </p:txBody>
      </p:sp>
    </p:spTree>
    <p:extLst>
      <p:ext uri="{BB962C8B-B14F-4D97-AF65-F5344CB8AC3E}">
        <p14:creationId xmlns:p14="http://schemas.microsoft.com/office/powerpoint/2010/main" val="29389410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40813" y="287525"/>
            <a:ext cx="8190127" cy="6219056"/>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5615682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340813" y="287525"/>
            <a:ext cx="8190127" cy="6219056"/>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40690410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340813" y="287525"/>
            <a:ext cx="8190127" cy="6219056"/>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8641555" y="4270276"/>
            <a:ext cx="3372052" cy="996673"/>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13062202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6774302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2445512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507207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2434875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493095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2D39CE1-7624-4E0C-8A7A-1BE86F8F7D1A}"/>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5" name="Rectangle 5">
            <a:extLst>
              <a:ext uri="{FF2B5EF4-FFF2-40B4-BE49-F238E27FC236}">
                <a16:creationId xmlns:a16="http://schemas.microsoft.com/office/drawing/2014/main" id="{0607599A-4AA5-4289-AC97-83186DC16C72}"/>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6" name="Rectangle 6">
            <a:extLst>
              <a:ext uri="{FF2B5EF4-FFF2-40B4-BE49-F238E27FC236}">
                <a16:creationId xmlns:a16="http://schemas.microsoft.com/office/drawing/2014/main" id="{5D7CDD24-59D7-4AF1-A617-B87AA5FCCCC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EFE82B-564A-43A1-A2B0-D9E7DCCC9623}" type="slidenum">
              <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endParaRPr>
          </a:p>
        </p:txBody>
      </p:sp>
    </p:spTree>
    <p:extLst>
      <p:ext uri="{BB962C8B-B14F-4D97-AF65-F5344CB8AC3E}">
        <p14:creationId xmlns:p14="http://schemas.microsoft.com/office/powerpoint/2010/main" val="4129433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19442-2FDF-BB4A-AAAF-3DFABDD666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256814-CB30-BC8C-479E-539C2A8E30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AB5F79-9E84-5708-5602-A33E61C9D394}"/>
              </a:ext>
            </a:extLst>
          </p:cNvPr>
          <p:cNvSpPr>
            <a:spLocks noGrp="1"/>
          </p:cNvSpPr>
          <p:nvPr>
            <p:ph type="dt" sz="half" idx="10"/>
          </p:nvPr>
        </p:nvSpPr>
        <p:spPr/>
        <p:txBody>
          <a:bodyPr/>
          <a:lstStyle/>
          <a:p>
            <a:fld id="{41BAE02D-BF24-43D2-BE4D-33C1E493DEE1}" type="datetimeFigureOut">
              <a:rPr lang="en-US" smtClean="0"/>
              <a:t>8/23/2022</a:t>
            </a:fld>
            <a:endParaRPr lang="en-US"/>
          </a:p>
        </p:txBody>
      </p:sp>
      <p:sp>
        <p:nvSpPr>
          <p:cNvPr id="5" name="Footer Placeholder 4">
            <a:extLst>
              <a:ext uri="{FF2B5EF4-FFF2-40B4-BE49-F238E27FC236}">
                <a16:creationId xmlns:a16="http://schemas.microsoft.com/office/drawing/2014/main" id="{EEA8CBBB-55B2-C78B-1854-644F03E357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3A6EE1-3F18-786C-7DF6-017AC95080A2}"/>
              </a:ext>
            </a:extLst>
          </p:cNvPr>
          <p:cNvSpPr>
            <a:spLocks noGrp="1"/>
          </p:cNvSpPr>
          <p:nvPr>
            <p:ph type="sldNum" sz="quarter" idx="12"/>
          </p:nvPr>
        </p:nvSpPr>
        <p:spPr/>
        <p:txBody>
          <a:bodyPr/>
          <a:lstStyle/>
          <a:p>
            <a:fld id="{03847A85-23D6-4DBB-B314-147D3FE706CF}" type="slidenum">
              <a:rPr lang="en-US" smtClean="0"/>
              <a:t>‹#›</a:t>
            </a:fld>
            <a:endParaRPr lang="en-US"/>
          </a:p>
        </p:txBody>
      </p:sp>
    </p:spTree>
    <p:extLst>
      <p:ext uri="{BB962C8B-B14F-4D97-AF65-F5344CB8AC3E}">
        <p14:creationId xmlns:p14="http://schemas.microsoft.com/office/powerpoint/2010/main" val="949936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8.jpg"/><Relationship Id="rId4" Type="http://schemas.openxmlformats.org/officeDocument/2006/relationships/slideLayout" Target="../slideLayouts/slideLayout34.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image" Target="../media/image15.jpg"/><Relationship Id="rId4" Type="http://schemas.openxmlformats.org/officeDocument/2006/relationships/slideLayout" Target="../slideLayouts/slideLayout42.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8/27/2022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47924133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7C6D17-D0B0-494B-BA3D-58DFA97A44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794B11-678B-03A8-A439-EA13C0FFFF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F6E587-6E08-B771-05B7-B4B45D37EB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BAE02D-BF24-43D2-BE4D-33C1E493DEE1}" type="datetimeFigureOut">
              <a:rPr lang="en-US" smtClean="0"/>
              <a:t>8/23/2022</a:t>
            </a:fld>
            <a:endParaRPr lang="en-US"/>
          </a:p>
        </p:txBody>
      </p:sp>
      <p:sp>
        <p:nvSpPr>
          <p:cNvPr id="5" name="Footer Placeholder 4">
            <a:extLst>
              <a:ext uri="{FF2B5EF4-FFF2-40B4-BE49-F238E27FC236}">
                <a16:creationId xmlns:a16="http://schemas.microsoft.com/office/drawing/2014/main" id="{3CC9EBEE-EEE7-6DD9-8E93-70E3017C02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F833CD-070D-BAEE-B2DC-53C3753A33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847A85-23D6-4DBB-B314-147D3FE706CF}" type="slidenum">
              <a:rPr lang="en-US" smtClean="0"/>
              <a:t>‹#›</a:t>
            </a:fld>
            <a:endParaRPr lang="en-US"/>
          </a:p>
        </p:txBody>
      </p:sp>
    </p:spTree>
    <p:extLst>
      <p:ext uri="{BB962C8B-B14F-4D97-AF65-F5344CB8AC3E}">
        <p14:creationId xmlns:p14="http://schemas.microsoft.com/office/powerpoint/2010/main" val="139469372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C3E54EA-E4B9-2C2C-3914-8CE0DB64A275}"/>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8A3E1C74-D84C-632E-688E-C2AE0F01030F}"/>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1FAB1940-EB62-4660-A104-F345725C32AD}"/>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B857E9A6-33EA-8233-AA05-A1B924849956}"/>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84B0CD27-05E9-3FAA-9DFF-D8CDD69CDCCE}"/>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C5A08D47-8986-4B9E-8456-5A6B4408B1C5}" type="slidenum">
              <a:rPr lang="en-US" altLang="en-US"/>
              <a:pPr/>
              <a:t>‹#›</a:t>
            </a:fld>
            <a:endParaRPr lang="en-US" altLang="en-US"/>
          </a:p>
        </p:txBody>
      </p:sp>
    </p:spTree>
    <p:extLst>
      <p:ext uri="{BB962C8B-B14F-4D97-AF65-F5344CB8AC3E}">
        <p14:creationId xmlns:p14="http://schemas.microsoft.com/office/powerpoint/2010/main" val="127207305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Times" charset="0"/>
          <a:ea typeface="ＭＳ Ｐゴシック" charset="0"/>
        </a:defRPr>
      </a:lvl2pPr>
      <a:lvl3pPr algn="ctr" rtl="0" eaLnBrk="0" fontAlgn="base" hangingPunct="0">
        <a:spcBef>
          <a:spcPct val="0"/>
        </a:spcBef>
        <a:spcAft>
          <a:spcPct val="0"/>
        </a:spcAft>
        <a:defRPr sz="5867">
          <a:solidFill>
            <a:schemeClr val="tx2"/>
          </a:solidFill>
          <a:latin typeface="Times" charset="0"/>
          <a:ea typeface="ＭＳ Ｐゴシック" charset="0"/>
        </a:defRPr>
      </a:lvl3pPr>
      <a:lvl4pPr algn="ctr" rtl="0" eaLnBrk="0" fontAlgn="base" hangingPunct="0">
        <a:spcBef>
          <a:spcPct val="0"/>
        </a:spcBef>
        <a:spcAft>
          <a:spcPct val="0"/>
        </a:spcAft>
        <a:defRPr sz="5867">
          <a:solidFill>
            <a:schemeClr val="tx2"/>
          </a:solidFill>
          <a:latin typeface="Times" charset="0"/>
          <a:ea typeface="ＭＳ Ｐゴシック" charset="0"/>
        </a:defRPr>
      </a:lvl4pPr>
      <a:lvl5pPr algn="ctr" rtl="0" eaLnBrk="0" fontAlgn="base" hangingPunct="0">
        <a:spcBef>
          <a:spcPct val="0"/>
        </a:spcBef>
        <a:spcAft>
          <a:spcPct val="0"/>
        </a:spcAft>
        <a:defRPr sz="5867">
          <a:solidFill>
            <a:schemeClr val="tx2"/>
          </a:solidFill>
          <a:latin typeface="Times" charset="0"/>
          <a:ea typeface="ＭＳ Ｐゴシック" charset="0"/>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ea typeface="+mn-ea"/>
        </a:defRPr>
      </a:lvl2pPr>
      <a:lvl3pPr marL="1523962" indent="-304792" algn="l" rtl="0" eaLnBrk="0" fontAlgn="base" hangingPunct="0">
        <a:spcBef>
          <a:spcPct val="20000"/>
        </a:spcBef>
        <a:spcAft>
          <a:spcPct val="0"/>
        </a:spcAft>
        <a:buChar char="•"/>
        <a:defRPr sz="3200">
          <a:solidFill>
            <a:schemeClr val="tx1"/>
          </a:solidFill>
          <a:latin typeface="+mn-lt"/>
          <a:ea typeface="+mn-ea"/>
        </a:defRPr>
      </a:lvl3pPr>
      <a:lvl4pPr marL="2133547" indent="-304792" algn="l" rtl="0" eaLnBrk="0" fontAlgn="base" hangingPunct="0">
        <a:spcBef>
          <a:spcPct val="20000"/>
        </a:spcBef>
        <a:spcAft>
          <a:spcPct val="0"/>
        </a:spcAft>
        <a:buChar char="–"/>
        <a:defRPr sz="2667">
          <a:solidFill>
            <a:schemeClr val="tx1"/>
          </a:solidFill>
          <a:latin typeface="+mn-lt"/>
          <a:ea typeface="+mn-ea"/>
        </a:defRPr>
      </a:lvl4pPr>
      <a:lvl5pPr marL="2743131" indent="-304792" algn="l" rtl="0" eaLnBrk="0" fontAlgn="base" hangingPunct="0">
        <a:spcBef>
          <a:spcPct val="20000"/>
        </a:spcBef>
        <a:spcAft>
          <a:spcPct val="0"/>
        </a:spcAft>
        <a:buChar char="»"/>
        <a:defRPr sz="2667">
          <a:solidFill>
            <a:schemeClr val="tx1"/>
          </a:solidFill>
          <a:latin typeface="+mn-lt"/>
          <a:ea typeface="+mn-ea"/>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8/27/2022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757475057"/>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Lst>
  <p:txStyles>
    <p:titleStyle>
      <a:lvl1pPr algn="ctr" defTabSz="1219170" rtl="0" eaLnBrk="1" latinLnBrk="0" hangingPunct="1">
        <a:spcBef>
          <a:spcPct val="0"/>
        </a:spcBef>
        <a:buNone/>
        <a:defRPr sz="5867" kern="1200">
          <a:solidFill>
            <a:schemeClr val="bg1"/>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chemeClr val="bg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bg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bg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bg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bg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8/27/2022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6115468"/>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Lst>
  <p:txStyles>
    <p:titleStyle>
      <a:lvl1pPr algn="ctr" defTabSz="1219170" rtl="0" eaLnBrk="1" latinLnBrk="0" hangingPunct="1">
        <a:spcBef>
          <a:spcPct val="0"/>
        </a:spcBef>
        <a:buNone/>
        <a:defRPr sz="5867" kern="1200">
          <a:solidFill>
            <a:srgbClr val="381A14"/>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381A14"/>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381A14"/>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381A14"/>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381A14"/>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381A14"/>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0.xml"/></Relationships>
</file>

<file path=ppt/slides/_rels/slide10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0.xml"/></Relationships>
</file>

<file path=ppt/slides/_rels/slide9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E0050C1-E587-4C69-0CBB-19D2B82BFAF2}"/>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t>1-1 Wonderful Story of Love</a:t>
            </a:r>
            <a:endParaRPr lang="en-US" dirty="0"/>
          </a:p>
        </p:txBody>
      </p:sp>
      <p:pic>
        <p:nvPicPr>
          <p:cNvPr id="2" name="Picture 46" descr="Wonderful Story of Love-pp">
            <a:extLst>
              <a:ext uri="{FF2B5EF4-FFF2-40B4-BE49-F238E27FC236}">
                <a16:creationId xmlns:a16="http://schemas.microsoft.com/office/drawing/2014/main" id="{14A27BE1-9C32-BAF3-B1B6-315FA1BBB1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99FE0825-AB9A-BC43-F074-B6DE4C2EB49B}"/>
              </a:ext>
            </a:extLst>
          </p:cNvPr>
          <p:cNvSpPr txBox="1">
            <a:spLocks noChangeArrowheads="1"/>
          </p:cNvSpPr>
          <p:nvPr/>
        </p:nvSpPr>
        <p:spPr bwMode="auto">
          <a:xfrm>
            <a:off x="101601" y="76201"/>
            <a:ext cx="45494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Wonderful Story of Love</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FD3FE81C-7012-8DAC-FE79-EA2D4DC0AE5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286</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5F2732B9-59C1-284E-E09C-9F826338746D}"/>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Wonderful Story of Love</a:t>
            </a:r>
            <a:endParaRPr lang="en-US"/>
          </a:p>
        </p:txBody>
      </p:sp>
      <p:pic>
        <p:nvPicPr>
          <p:cNvPr id="16386" name="Picture 3" descr="Wonderful Story of Love-pp">
            <a:extLst>
              <a:ext uri="{FF2B5EF4-FFF2-40B4-BE49-F238E27FC236}">
                <a16:creationId xmlns:a16="http://schemas.microsoft.com/office/drawing/2014/main" id="{0B02E898-31F3-75CC-56B4-25FAA65169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 y="-2117"/>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43AE41C1-122A-8CCC-E3FA-7EEF1E0E2BD6}"/>
              </a:ext>
            </a:extLst>
          </p:cNvPr>
          <p:cNvSpPr txBox="1">
            <a:spLocks noChangeArrowheads="1"/>
          </p:cNvSpPr>
          <p:nvPr/>
        </p:nvSpPr>
        <p:spPr bwMode="auto">
          <a:xfrm>
            <a:off x="101601" y="76201"/>
            <a:ext cx="45494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Wonderful Story of Love</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1B707B58-63B0-D853-F5B8-010592D4692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286</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13422" y="35480"/>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Fruit</a:t>
            </a:r>
          </a:p>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of the Vine</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350197" y="777711"/>
            <a:ext cx="12714051" cy="6673676"/>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1303506"/>
            <a:ext cx="11312317" cy="4701368"/>
          </a:xfrm>
        </p:spPr>
        <p:txBody>
          <a:bodyPr>
            <a:noAutofit/>
          </a:bodyPr>
          <a:lstStyle/>
          <a:p>
            <a:pPr>
              <a:lnSpc>
                <a:spcPct val="150000"/>
              </a:lnSpc>
            </a:pPr>
            <a:r>
              <a:rPr lang="en-US" sz="4400" dirty="0">
                <a:solidFill>
                  <a:srgbClr val="2B262A"/>
                </a:solidFill>
                <a:latin typeface="Gobold" panose="02000500000000000000" pitchFamily="2" charset="0"/>
              </a:rPr>
              <a:t>Romans 5:9-11</a:t>
            </a:r>
          </a:p>
          <a:p>
            <a:pPr algn="just">
              <a:lnSpc>
                <a:spcPct val="150000"/>
              </a:lnSpc>
            </a:pPr>
            <a:r>
              <a:rPr lang="en-US" sz="3200" dirty="0">
                <a:solidFill>
                  <a:srgbClr val="314172"/>
                </a:solidFill>
                <a:latin typeface="Gobold" panose="02000500000000000000" pitchFamily="2" charset="0"/>
              </a:rPr>
              <a:t>“Since, therefore, we have now been justified by his blood, much more shall we be saved by him from the wrath of God. For if while we were enemies we were reconciled to God by the death of his Son, much more, now that we are reconciled, shall we be saved by his life. More than that, we also rejoice in God through our Lord Jesus Christ, through whom we have now received reconciliation.”</a:t>
            </a:r>
          </a:p>
        </p:txBody>
      </p:sp>
    </p:spTree>
    <p:extLst>
      <p:ext uri="{BB962C8B-B14F-4D97-AF65-F5344CB8AC3E}">
        <p14:creationId xmlns:p14="http://schemas.microsoft.com/office/powerpoint/2010/main" val="3702944248"/>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578834"/>
            <a:ext cx="11312317" cy="1700332"/>
          </a:xfrm>
        </p:spPr>
        <p:txBody>
          <a:bodyPr anchor="t">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12578099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To Christ Be True</a:t>
            </a:r>
          </a:p>
          <a:p>
            <a:pPr>
              <a:lnSpc>
                <a:spcPct val="150000"/>
              </a:lnSpc>
            </a:pPr>
            <a:r>
              <a:rPr lang="en-US" sz="6000" dirty="0">
                <a:latin typeface="Gobold" panose="02000500000000000000" pitchFamily="2" charset="0"/>
              </a:rPr>
              <a:t>#736</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9375955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C85943D-A078-2BCD-C135-B8860979163A}"/>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To Christ Be True</a:t>
            </a:r>
            <a:endParaRPr lang="en-US"/>
          </a:p>
        </p:txBody>
      </p:sp>
      <p:pic>
        <p:nvPicPr>
          <p:cNvPr id="2" name="Picture 57" descr="To Christ Be True-pp">
            <a:extLst>
              <a:ext uri="{FF2B5EF4-FFF2-40B4-BE49-F238E27FC236}">
                <a16:creationId xmlns:a16="http://schemas.microsoft.com/office/drawing/2014/main" id="{0BCAFA8A-3301-0464-7FED-7D04012F14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39E2523C-C95F-3C1D-4FDB-2D3DB15FBAD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736</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5618465F-46BF-CEE4-6CC9-5B8B1F1B26AC}"/>
              </a:ext>
            </a:extLst>
          </p:cNvPr>
          <p:cNvSpPr txBox="1">
            <a:spLocks noChangeArrowheads="1"/>
          </p:cNvSpPr>
          <p:nvPr/>
        </p:nvSpPr>
        <p:spPr bwMode="auto">
          <a:xfrm>
            <a:off x="101601" y="76201"/>
            <a:ext cx="33375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To Christ Be True</a:t>
            </a:r>
            <a:endParaRPr lang="en-US" sz="3200">
              <a:solidFill>
                <a:srgbClr val="000000"/>
              </a:solidFill>
              <a:latin typeface="Times" charset="0"/>
              <a:ea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684527C5-5A21-730F-C394-8474E4CF91AE}"/>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To Christ Be True</a:t>
            </a:r>
            <a:endParaRPr lang="en-US"/>
          </a:p>
        </p:txBody>
      </p:sp>
      <p:pic>
        <p:nvPicPr>
          <p:cNvPr id="3074" name="Picture 3" descr="To Christ Be True-pp">
            <a:extLst>
              <a:ext uri="{FF2B5EF4-FFF2-40B4-BE49-F238E27FC236}">
                <a16:creationId xmlns:a16="http://schemas.microsoft.com/office/drawing/2014/main" id="{61A04A83-7A14-4472-1A76-DE2E438448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E9E7FF58-E28E-1062-C3D5-49FCBB02610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736</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4A137DD9-0964-978A-7B18-112BA9129877}"/>
              </a:ext>
            </a:extLst>
          </p:cNvPr>
          <p:cNvSpPr txBox="1">
            <a:spLocks noChangeArrowheads="1"/>
          </p:cNvSpPr>
          <p:nvPr/>
        </p:nvSpPr>
        <p:spPr bwMode="auto">
          <a:xfrm>
            <a:off x="101601" y="76201"/>
            <a:ext cx="33375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To Christ Be True</a:t>
            </a:r>
            <a:endParaRPr lang="en-US" sz="3200">
              <a:solidFill>
                <a:srgbClr val="000000"/>
              </a:solidFill>
              <a:latin typeface="Times" charset="0"/>
              <a:ea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1751D4FC-4E83-7659-4F63-2FEC3E4D4310}"/>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To Christ Be True</a:t>
            </a:r>
            <a:endParaRPr lang="en-US"/>
          </a:p>
        </p:txBody>
      </p:sp>
      <p:pic>
        <p:nvPicPr>
          <p:cNvPr id="4098" name="Picture 3" descr="To Christ Be True-pp">
            <a:extLst>
              <a:ext uri="{FF2B5EF4-FFF2-40B4-BE49-F238E27FC236}">
                <a16:creationId xmlns:a16="http://schemas.microsoft.com/office/drawing/2014/main" id="{1AE2C309-16F7-59A2-3C9D-588EF36947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A6EE0561-9BFE-1287-1BF2-D3BFE8A3F5B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736</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A26E5C13-3FB0-E201-A5B8-EC9BC55DCA36}"/>
              </a:ext>
            </a:extLst>
          </p:cNvPr>
          <p:cNvSpPr txBox="1">
            <a:spLocks noChangeArrowheads="1"/>
          </p:cNvSpPr>
          <p:nvPr/>
        </p:nvSpPr>
        <p:spPr bwMode="auto">
          <a:xfrm>
            <a:off x="101601" y="76201"/>
            <a:ext cx="33375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To Christ Be True</a:t>
            </a:r>
            <a:endParaRPr lang="en-US" sz="3200">
              <a:solidFill>
                <a:srgbClr val="000000"/>
              </a:solidFill>
              <a:latin typeface="Times"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FE612A65-4201-95A0-EAE5-18AB2ED70C6A}"/>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To Christ Be True</a:t>
            </a:r>
            <a:endParaRPr lang="en-US"/>
          </a:p>
        </p:txBody>
      </p:sp>
      <p:pic>
        <p:nvPicPr>
          <p:cNvPr id="5122" name="Picture 3" descr="To Christ Be True-pp">
            <a:extLst>
              <a:ext uri="{FF2B5EF4-FFF2-40B4-BE49-F238E27FC236}">
                <a16:creationId xmlns:a16="http://schemas.microsoft.com/office/drawing/2014/main" id="{F61F5943-4C53-FA9D-D5B1-911BAE1F14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86F5F98D-27E4-118F-BD7B-316FAF94103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736</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A35E61C0-CEB5-38A8-B408-B9D6DF436675}"/>
              </a:ext>
            </a:extLst>
          </p:cNvPr>
          <p:cNvSpPr txBox="1">
            <a:spLocks noChangeArrowheads="1"/>
          </p:cNvSpPr>
          <p:nvPr/>
        </p:nvSpPr>
        <p:spPr bwMode="auto">
          <a:xfrm>
            <a:off x="101601" y="76201"/>
            <a:ext cx="33375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To Christ Be True</a:t>
            </a:r>
            <a:endParaRPr lang="en-US" sz="3200">
              <a:solidFill>
                <a:srgbClr val="000000"/>
              </a:solidFill>
              <a:latin typeface="Times" charset="0"/>
              <a:ea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6A94674B-BCF7-606B-C326-3E5A8F066862}"/>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To Christ Be True</a:t>
            </a:r>
            <a:endParaRPr lang="en-US"/>
          </a:p>
        </p:txBody>
      </p:sp>
      <p:pic>
        <p:nvPicPr>
          <p:cNvPr id="10242" name="Picture 3" descr="To Christ Be True-pp">
            <a:extLst>
              <a:ext uri="{FF2B5EF4-FFF2-40B4-BE49-F238E27FC236}">
                <a16:creationId xmlns:a16="http://schemas.microsoft.com/office/drawing/2014/main" id="{A832E80D-37CD-27E7-2A88-666417E5E0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5EBB31EA-CEDE-8BF2-3EFE-303268BF7ED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736</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09363276-3B6A-7EE3-24CB-F190462A70CD}"/>
              </a:ext>
            </a:extLst>
          </p:cNvPr>
          <p:cNvSpPr txBox="1">
            <a:spLocks noChangeArrowheads="1"/>
          </p:cNvSpPr>
          <p:nvPr/>
        </p:nvSpPr>
        <p:spPr bwMode="auto">
          <a:xfrm>
            <a:off x="101601" y="76201"/>
            <a:ext cx="33375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To Christ Be True</a:t>
            </a:r>
            <a:endParaRPr lang="en-US" sz="3200">
              <a:solidFill>
                <a:srgbClr val="000000"/>
              </a:solidFill>
              <a:latin typeface="Times" charset="0"/>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DE08A950-946E-0332-54FB-4BE9DDB038A5}"/>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To Christ Be True</a:t>
            </a:r>
            <a:endParaRPr lang="en-US"/>
          </a:p>
        </p:txBody>
      </p:sp>
      <p:pic>
        <p:nvPicPr>
          <p:cNvPr id="11266" name="Picture 3" descr="To Christ Be True-pp">
            <a:extLst>
              <a:ext uri="{FF2B5EF4-FFF2-40B4-BE49-F238E27FC236}">
                <a16:creationId xmlns:a16="http://schemas.microsoft.com/office/drawing/2014/main" id="{49536034-C5C3-4C37-9948-88A551F164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6ACBB4AF-883A-0358-D200-E53840805B5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736</a:t>
            </a:r>
            <a:endParaRPr lang="en-US" sz="3200">
              <a:solidFill>
                <a:srgbClr val="000000"/>
              </a:solidFill>
              <a:latin typeface="Times" charset="0"/>
              <a:ea typeface="ＭＳ Ｐゴシック" charset="0"/>
              <a:cs typeface="ＭＳ Ｐゴシック" charset="0"/>
            </a:endParaRPr>
          </a:p>
        </p:txBody>
      </p:sp>
      <p:sp>
        <p:nvSpPr>
          <p:cNvPr id="198661" name="Text Box 5">
            <a:extLst>
              <a:ext uri="{FF2B5EF4-FFF2-40B4-BE49-F238E27FC236}">
                <a16:creationId xmlns:a16="http://schemas.microsoft.com/office/drawing/2014/main" id="{FBA31C47-3B23-2C52-DC0B-CCD96746F2F6}"/>
              </a:ext>
            </a:extLst>
          </p:cNvPr>
          <p:cNvSpPr txBox="1">
            <a:spLocks noChangeArrowheads="1"/>
          </p:cNvSpPr>
          <p:nvPr/>
        </p:nvSpPr>
        <p:spPr bwMode="auto">
          <a:xfrm>
            <a:off x="101601" y="76201"/>
            <a:ext cx="33375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To Christ Be True</a:t>
            </a:r>
            <a:endParaRPr lang="en-US" sz="3200">
              <a:solidFill>
                <a:srgbClr val="000000"/>
              </a:solidFill>
              <a:latin typeface="Times" charset="0"/>
              <a:ea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2C3BC4B9-E049-5299-BA8A-8EF0BDD0D2F1}"/>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To Christ Be True</a:t>
            </a:r>
            <a:endParaRPr lang="en-US"/>
          </a:p>
        </p:txBody>
      </p:sp>
      <p:pic>
        <p:nvPicPr>
          <p:cNvPr id="12290" name="Picture 3" descr="To Christ Be True-pp">
            <a:extLst>
              <a:ext uri="{FF2B5EF4-FFF2-40B4-BE49-F238E27FC236}">
                <a16:creationId xmlns:a16="http://schemas.microsoft.com/office/drawing/2014/main" id="{CCB022B6-861B-0FEB-BFD1-367B894A9F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BB97EB24-DD01-17E8-6487-44662CC7173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736</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FF6552AF-9670-F603-A22E-CB91EFC749B5}"/>
              </a:ext>
            </a:extLst>
          </p:cNvPr>
          <p:cNvSpPr txBox="1">
            <a:spLocks noChangeArrowheads="1"/>
          </p:cNvSpPr>
          <p:nvPr/>
        </p:nvSpPr>
        <p:spPr bwMode="auto">
          <a:xfrm>
            <a:off x="101601" y="76201"/>
            <a:ext cx="33375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To Christ Be True</a:t>
            </a:r>
            <a:endParaRPr lang="en-US" sz="3200">
              <a:solidFill>
                <a:srgbClr val="000000"/>
              </a:solidFill>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EA250571-F28E-1192-75B8-4BD750DB5E09}"/>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To Christ Be True</a:t>
            </a:r>
            <a:endParaRPr lang="en-US"/>
          </a:p>
        </p:txBody>
      </p:sp>
      <p:pic>
        <p:nvPicPr>
          <p:cNvPr id="13314" name="Picture 3" descr="To Christ Be True-pp">
            <a:extLst>
              <a:ext uri="{FF2B5EF4-FFF2-40B4-BE49-F238E27FC236}">
                <a16:creationId xmlns:a16="http://schemas.microsoft.com/office/drawing/2014/main" id="{B115D2F6-4780-12F0-D96B-0D20E59FF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2678D913-BE13-EF3F-CE65-B920C32B6BE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736</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54A386E8-6210-8F15-A90C-1356A008FE3D}"/>
              </a:ext>
            </a:extLst>
          </p:cNvPr>
          <p:cNvSpPr txBox="1">
            <a:spLocks noChangeArrowheads="1"/>
          </p:cNvSpPr>
          <p:nvPr/>
        </p:nvSpPr>
        <p:spPr bwMode="auto">
          <a:xfrm>
            <a:off x="101601" y="76201"/>
            <a:ext cx="33375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To Christ Be True</a:t>
            </a:r>
            <a:endParaRPr lang="en-US" sz="3200">
              <a:solidFill>
                <a:srgbClr val="000000"/>
              </a:solidFill>
              <a:latin typeface="Times" charset="0"/>
              <a:ea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0"/>
            <a:ext cx="7968792" cy="629864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66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Today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400" b="0" i="0" u="none" strike="noStrike" kern="1500" cap="none" spc="0" normalizeH="0" baseline="0" noProof="0" dirty="0">
                <a:ln w="0"/>
                <a:solidFill>
                  <a:srgbClr val="314172"/>
                </a:solidFill>
                <a:effectLst/>
                <a:uLnTx/>
                <a:uFillTx/>
                <a:latin typeface="Gobold" panose="02000500000000000000" pitchFamily="2" charset="0"/>
                <a:ea typeface="+mn-ea"/>
                <a:cs typeface="+mn-cs"/>
              </a:rPr>
              <a:t>Join us in the MPB for</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400" b="0" i="0" u="none" strike="noStrike" kern="1500" cap="none" spc="0" normalizeH="0" baseline="0" noProof="0" dirty="0">
                <a:ln w="0"/>
                <a:solidFill>
                  <a:srgbClr val="314172"/>
                </a:solidFill>
                <a:effectLst/>
                <a:uLnTx/>
                <a:uFillTx/>
                <a:latin typeface="Gobold" panose="02000500000000000000" pitchFamily="2" charset="0"/>
                <a:ea typeface="+mn-ea"/>
                <a:cs typeface="+mn-cs"/>
              </a:rPr>
              <a:t>A Fellowship Meal &amp; Devo</a:t>
            </a:r>
            <a:endParaRPr kumimoji="0" lang="en-US" sz="48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60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&amp; Classes &amp;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4471286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780578"/>
            <a:ext cx="7968792" cy="565231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tonight</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New Hymns Class @ 4:45 PM</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 6:00 PM</a:t>
            </a: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&amp; Classes &amp;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2959688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This World Is Not My Home</a:t>
            </a:r>
          </a:p>
          <a:p>
            <a:pPr>
              <a:lnSpc>
                <a:spcPct val="150000"/>
              </a:lnSpc>
            </a:pPr>
            <a:r>
              <a:rPr lang="en-US" sz="6000" dirty="0">
                <a:latin typeface="Gobold" panose="02000500000000000000" pitchFamily="2" charset="0"/>
              </a:rPr>
              <a:t>#957</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74381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CCCF476-C410-1839-AD99-E7A25ABDE89D}"/>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This World is Not My Home</a:t>
            </a:r>
            <a:endParaRPr lang="en-US"/>
          </a:p>
        </p:txBody>
      </p:sp>
      <p:pic>
        <p:nvPicPr>
          <p:cNvPr id="2" name="Picture 63" descr="This World is not my-SFP-pp">
            <a:extLst>
              <a:ext uri="{FF2B5EF4-FFF2-40B4-BE49-F238E27FC236}">
                <a16:creationId xmlns:a16="http://schemas.microsoft.com/office/drawing/2014/main" id="{783E3E00-7D25-A76D-26BE-A1DF91DA2E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48C8E55D-EF53-2018-9441-81BDF130F7C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72CAB98A-F4FC-C99A-B568-60FD10232551}"/>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A0F8499F-D9BC-7B74-8800-9CF13D904E3F}"/>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This World is Not My Home</a:t>
            </a:r>
            <a:endParaRPr lang="en-US"/>
          </a:p>
        </p:txBody>
      </p:sp>
      <p:pic>
        <p:nvPicPr>
          <p:cNvPr id="3074" name="Picture 3" descr="This World is not my-SFP-pp">
            <a:extLst>
              <a:ext uri="{FF2B5EF4-FFF2-40B4-BE49-F238E27FC236}">
                <a16:creationId xmlns:a16="http://schemas.microsoft.com/office/drawing/2014/main" id="{913DD69E-B7DE-A2C8-68CF-65D1BFA7C9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EE15E8B3-1AC6-D1E5-0C6E-F1FBB2FD7C6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593589C9-8B6E-F1E2-47C2-620A7CF5E8F9}"/>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D4D0C795-A00A-155B-7D61-0160C648B29B}"/>
              </a:ext>
            </a:extLst>
          </p:cNvPr>
          <p:cNvSpPr>
            <a:spLocks noGrp="1" noChangeArrowheads="1"/>
          </p:cNvSpPr>
          <p:nvPr>
            <p:ph type="ctrTitle"/>
          </p:nvPr>
        </p:nvSpPr>
        <p:spPr>
          <a:xfrm>
            <a:off x="101600" y="152400"/>
            <a:ext cx="5384800" cy="228600"/>
          </a:xfrm>
        </p:spPr>
        <p:txBody>
          <a:bodyPr/>
          <a:lstStyle/>
          <a:p>
            <a:pPr eaLnBrk="1" hangingPunct="1">
              <a:defRPr/>
            </a:pPr>
            <a:r>
              <a:rPr lang="en-US" sz="2400"/>
              <a:t>1-3 This World is Not My Home</a:t>
            </a:r>
            <a:endParaRPr lang="en-US"/>
          </a:p>
        </p:txBody>
      </p:sp>
      <p:pic>
        <p:nvPicPr>
          <p:cNvPr id="4098" name="Picture 3" descr="This World is not my-SFP-pp">
            <a:extLst>
              <a:ext uri="{FF2B5EF4-FFF2-40B4-BE49-F238E27FC236}">
                <a16:creationId xmlns:a16="http://schemas.microsoft.com/office/drawing/2014/main" id="{0C3064AF-3744-2D12-CFD9-7FE97D0F2F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BCAF4C86-F6C1-46CC-E2DD-D30254FCFCF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848631C1-76D5-AB1C-D724-AA9A9E43197A}"/>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47CF8B7B-0A64-C068-60B4-25529CFA34BA}"/>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This World is Not My Home</a:t>
            </a:r>
            <a:endParaRPr lang="en-US"/>
          </a:p>
        </p:txBody>
      </p:sp>
      <p:pic>
        <p:nvPicPr>
          <p:cNvPr id="5122" name="Picture 1027" descr="This World is not my-SFP-pp">
            <a:extLst>
              <a:ext uri="{FF2B5EF4-FFF2-40B4-BE49-F238E27FC236}">
                <a16:creationId xmlns:a16="http://schemas.microsoft.com/office/drawing/2014/main" id="{BF3FCFF1-9C97-1028-378F-A51FC9E541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 Box 1028">
            <a:extLst>
              <a:ext uri="{FF2B5EF4-FFF2-40B4-BE49-F238E27FC236}">
                <a16:creationId xmlns:a16="http://schemas.microsoft.com/office/drawing/2014/main" id="{513B3213-8ECD-1DDD-D335-024EAEBBDDC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7093" name="Text Box 1029">
            <a:extLst>
              <a:ext uri="{FF2B5EF4-FFF2-40B4-BE49-F238E27FC236}">
                <a16:creationId xmlns:a16="http://schemas.microsoft.com/office/drawing/2014/main" id="{BA556CB7-B50A-DD0E-4845-85B1C655C457}"/>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a:extLst>
              <a:ext uri="{FF2B5EF4-FFF2-40B4-BE49-F238E27FC236}">
                <a16:creationId xmlns:a16="http://schemas.microsoft.com/office/drawing/2014/main" id="{4A9B7327-1AA0-8EA6-4363-3C2213401CCB}"/>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This World is Not My Home</a:t>
            </a:r>
            <a:endParaRPr lang="en-US"/>
          </a:p>
        </p:txBody>
      </p:sp>
      <p:pic>
        <p:nvPicPr>
          <p:cNvPr id="6146" name="Picture 1027" descr="This World is not my-SFP-pp">
            <a:extLst>
              <a:ext uri="{FF2B5EF4-FFF2-40B4-BE49-F238E27FC236}">
                <a16:creationId xmlns:a16="http://schemas.microsoft.com/office/drawing/2014/main" id="{75BDCD0D-3462-EC25-34EC-E17DDFD18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1028">
            <a:extLst>
              <a:ext uri="{FF2B5EF4-FFF2-40B4-BE49-F238E27FC236}">
                <a16:creationId xmlns:a16="http://schemas.microsoft.com/office/drawing/2014/main" id="{7F0F3619-F8D9-5F69-E077-36C1492D1E7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8117" name="Text Box 1029">
            <a:extLst>
              <a:ext uri="{FF2B5EF4-FFF2-40B4-BE49-F238E27FC236}">
                <a16:creationId xmlns:a16="http://schemas.microsoft.com/office/drawing/2014/main" id="{88086D06-1B9D-8E03-771F-12D2E72D8A12}"/>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02F7BC7B-8674-BC56-CEE8-AA01A1B3F05F}"/>
              </a:ext>
            </a:extLst>
          </p:cNvPr>
          <p:cNvSpPr>
            <a:spLocks noGrp="1" noChangeArrowheads="1"/>
          </p:cNvSpPr>
          <p:nvPr>
            <p:ph type="ctrTitle"/>
          </p:nvPr>
        </p:nvSpPr>
        <p:spPr>
          <a:xfrm>
            <a:off x="101600" y="152400"/>
            <a:ext cx="5384800" cy="228600"/>
          </a:xfrm>
        </p:spPr>
        <p:txBody>
          <a:bodyPr/>
          <a:lstStyle/>
          <a:p>
            <a:pPr eaLnBrk="1" hangingPunct="1">
              <a:defRPr/>
            </a:pPr>
            <a:r>
              <a:rPr lang="en-US" sz="2400"/>
              <a:t>C-3 This World is Not My Home</a:t>
            </a:r>
            <a:endParaRPr lang="en-US"/>
          </a:p>
        </p:txBody>
      </p:sp>
      <p:pic>
        <p:nvPicPr>
          <p:cNvPr id="7170" name="Picture 1027" descr="This World is not my-SFP-pp">
            <a:extLst>
              <a:ext uri="{FF2B5EF4-FFF2-40B4-BE49-F238E27FC236}">
                <a16:creationId xmlns:a16="http://schemas.microsoft.com/office/drawing/2014/main" id="{1ACAB2E0-2785-A904-8AE5-DACFD9722B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Text Box 1028">
            <a:extLst>
              <a:ext uri="{FF2B5EF4-FFF2-40B4-BE49-F238E27FC236}">
                <a16:creationId xmlns:a16="http://schemas.microsoft.com/office/drawing/2014/main" id="{9B0EC629-4CB6-9885-7717-15B83E51602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9141" name="Text Box 1029">
            <a:extLst>
              <a:ext uri="{FF2B5EF4-FFF2-40B4-BE49-F238E27FC236}">
                <a16:creationId xmlns:a16="http://schemas.microsoft.com/office/drawing/2014/main" id="{E593FEAF-B706-E416-4D10-894611DD30C3}"/>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E29E52DA-7048-EDA0-1A10-D32A062E4F4A}"/>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This World is Not My Home</a:t>
            </a:r>
            <a:endParaRPr lang="en-US"/>
          </a:p>
        </p:txBody>
      </p:sp>
      <p:pic>
        <p:nvPicPr>
          <p:cNvPr id="8194" name="Picture 3" descr="This World is not my-SFP-pp">
            <a:extLst>
              <a:ext uri="{FF2B5EF4-FFF2-40B4-BE49-F238E27FC236}">
                <a16:creationId xmlns:a16="http://schemas.microsoft.com/office/drawing/2014/main" id="{F3892A95-1742-59C3-20C3-4725322027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7165BA07-28B2-0E7A-1A1E-9A7055ACA07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9FA89E16-8B20-BACB-C345-EF50B5A8A9E5}"/>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35FE1D6E-AE5E-C791-ADCA-87ABDBF1B09F}"/>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t>1-2 Wonderful Story of Love</a:t>
            </a:r>
            <a:endParaRPr lang="en-US" dirty="0"/>
          </a:p>
        </p:txBody>
      </p:sp>
      <p:pic>
        <p:nvPicPr>
          <p:cNvPr id="3074" name="Picture 3" descr="Wonderful Story of Love-pp">
            <a:extLst>
              <a:ext uri="{FF2B5EF4-FFF2-40B4-BE49-F238E27FC236}">
                <a16:creationId xmlns:a16="http://schemas.microsoft.com/office/drawing/2014/main" id="{414283F4-E584-7685-C271-D403D7C6EE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D40E5BB5-40BA-C1AD-CCBF-7B1EF9FED382}"/>
              </a:ext>
            </a:extLst>
          </p:cNvPr>
          <p:cNvSpPr txBox="1">
            <a:spLocks noChangeArrowheads="1"/>
          </p:cNvSpPr>
          <p:nvPr/>
        </p:nvSpPr>
        <p:spPr bwMode="auto">
          <a:xfrm>
            <a:off x="101601" y="76201"/>
            <a:ext cx="45494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Wonderful Story of Love</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AB652619-45E1-1AEF-6AD0-B565F6C93BD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286</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819D24FD-B813-7285-565D-1C44147E5BB3}"/>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This World is Not My Home</a:t>
            </a:r>
            <a:endParaRPr lang="en-US"/>
          </a:p>
        </p:txBody>
      </p:sp>
      <p:pic>
        <p:nvPicPr>
          <p:cNvPr id="9218" name="Picture 3" descr="This World is not my-SFP-pp">
            <a:extLst>
              <a:ext uri="{FF2B5EF4-FFF2-40B4-BE49-F238E27FC236}">
                <a16:creationId xmlns:a16="http://schemas.microsoft.com/office/drawing/2014/main" id="{2BEADD98-218F-FF20-54FA-7932AF683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35B3A81E-7818-5CCE-7345-38C36CA4CFA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E6F0EEE9-48D2-AFD9-F47E-1D72B356E196}"/>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E149FD6C-CF62-1B27-40D5-5224B0144F29}"/>
              </a:ext>
            </a:extLst>
          </p:cNvPr>
          <p:cNvSpPr>
            <a:spLocks noGrp="1" noChangeArrowheads="1"/>
          </p:cNvSpPr>
          <p:nvPr>
            <p:ph type="ctrTitle"/>
          </p:nvPr>
        </p:nvSpPr>
        <p:spPr>
          <a:xfrm>
            <a:off x="101600" y="152400"/>
            <a:ext cx="5384800" cy="228600"/>
          </a:xfrm>
        </p:spPr>
        <p:txBody>
          <a:bodyPr/>
          <a:lstStyle/>
          <a:p>
            <a:pPr eaLnBrk="1" hangingPunct="1">
              <a:defRPr/>
            </a:pPr>
            <a:r>
              <a:rPr lang="en-US" sz="2400"/>
              <a:t>2-3 This World is Not My Home</a:t>
            </a:r>
            <a:endParaRPr lang="en-US"/>
          </a:p>
        </p:txBody>
      </p:sp>
      <p:pic>
        <p:nvPicPr>
          <p:cNvPr id="10242" name="Picture 3" descr="This World is not my-SFP-pp">
            <a:extLst>
              <a:ext uri="{FF2B5EF4-FFF2-40B4-BE49-F238E27FC236}">
                <a16:creationId xmlns:a16="http://schemas.microsoft.com/office/drawing/2014/main" id="{1F8076C0-D46D-7FF3-13AF-8BEA043AD4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ECBE9495-EF3B-FFF2-AD11-01F341BAC4E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C929D8BF-325A-22C3-DE43-8035243F58F0}"/>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1026">
            <a:extLst>
              <a:ext uri="{FF2B5EF4-FFF2-40B4-BE49-F238E27FC236}">
                <a16:creationId xmlns:a16="http://schemas.microsoft.com/office/drawing/2014/main" id="{39B42959-AD09-F1D3-DCA5-9EBA9CCCE5EA}"/>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This World is Not My Home</a:t>
            </a:r>
            <a:endParaRPr lang="en-US"/>
          </a:p>
        </p:txBody>
      </p:sp>
      <p:pic>
        <p:nvPicPr>
          <p:cNvPr id="11266" name="Picture 1027" descr="This World is not my-SFP-pp">
            <a:extLst>
              <a:ext uri="{FF2B5EF4-FFF2-40B4-BE49-F238E27FC236}">
                <a16:creationId xmlns:a16="http://schemas.microsoft.com/office/drawing/2014/main" id="{E6FF77D3-BA92-9F9C-7FAD-63C263DF29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Text Box 1028">
            <a:extLst>
              <a:ext uri="{FF2B5EF4-FFF2-40B4-BE49-F238E27FC236}">
                <a16:creationId xmlns:a16="http://schemas.microsoft.com/office/drawing/2014/main" id="{07713428-7461-D5FF-991D-9D73A9E7020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20165" name="Text Box 1029">
            <a:extLst>
              <a:ext uri="{FF2B5EF4-FFF2-40B4-BE49-F238E27FC236}">
                <a16:creationId xmlns:a16="http://schemas.microsoft.com/office/drawing/2014/main" id="{62269634-3FB3-A186-5CF0-238180131907}"/>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1026">
            <a:extLst>
              <a:ext uri="{FF2B5EF4-FFF2-40B4-BE49-F238E27FC236}">
                <a16:creationId xmlns:a16="http://schemas.microsoft.com/office/drawing/2014/main" id="{461BD72A-6484-2EE2-3278-E6D719279E12}"/>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This World is Not My Home</a:t>
            </a:r>
            <a:endParaRPr lang="en-US"/>
          </a:p>
        </p:txBody>
      </p:sp>
      <p:pic>
        <p:nvPicPr>
          <p:cNvPr id="12290" name="Picture 1027" descr="This World is not my-SFP-pp">
            <a:extLst>
              <a:ext uri="{FF2B5EF4-FFF2-40B4-BE49-F238E27FC236}">
                <a16:creationId xmlns:a16="http://schemas.microsoft.com/office/drawing/2014/main" id="{FC7A4738-990B-DBA8-58D8-C3CCC106F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8" name="Text Box 1028">
            <a:extLst>
              <a:ext uri="{FF2B5EF4-FFF2-40B4-BE49-F238E27FC236}">
                <a16:creationId xmlns:a16="http://schemas.microsoft.com/office/drawing/2014/main" id="{E52B493B-903E-AC5B-9028-E7E77711A1A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21189" name="Text Box 1029">
            <a:extLst>
              <a:ext uri="{FF2B5EF4-FFF2-40B4-BE49-F238E27FC236}">
                <a16:creationId xmlns:a16="http://schemas.microsoft.com/office/drawing/2014/main" id="{09BB6FDA-0286-7504-0C9B-5C6B599CB4AD}"/>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026">
            <a:extLst>
              <a:ext uri="{FF2B5EF4-FFF2-40B4-BE49-F238E27FC236}">
                <a16:creationId xmlns:a16="http://schemas.microsoft.com/office/drawing/2014/main" id="{AD5E36CE-4C17-0887-E8C3-D5F2069B0430}"/>
              </a:ext>
            </a:extLst>
          </p:cNvPr>
          <p:cNvSpPr>
            <a:spLocks noGrp="1" noChangeArrowheads="1"/>
          </p:cNvSpPr>
          <p:nvPr>
            <p:ph type="ctrTitle"/>
          </p:nvPr>
        </p:nvSpPr>
        <p:spPr>
          <a:xfrm>
            <a:off x="101600" y="152400"/>
            <a:ext cx="5384800" cy="228600"/>
          </a:xfrm>
        </p:spPr>
        <p:txBody>
          <a:bodyPr/>
          <a:lstStyle/>
          <a:p>
            <a:pPr eaLnBrk="1" hangingPunct="1">
              <a:defRPr/>
            </a:pPr>
            <a:r>
              <a:rPr lang="en-US" sz="2400"/>
              <a:t>C-3 This World is Not My Home</a:t>
            </a:r>
            <a:endParaRPr lang="en-US"/>
          </a:p>
        </p:txBody>
      </p:sp>
      <p:pic>
        <p:nvPicPr>
          <p:cNvPr id="13314" name="Picture 1027" descr="This World is not my-SFP-pp">
            <a:extLst>
              <a:ext uri="{FF2B5EF4-FFF2-40B4-BE49-F238E27FC236}">
                <a16:creationId xmlns:a16="http://schemas.microsoft.com/office/drawing/2014/main" id="{4F94D08D-D47B-EA3C-E4B1-60EC1B5D4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2" name="Text Box 1028">
            <a:extLst>
              <a:ext uri="{FF2B5EF4-FFF2-40B4-BE49-F238E27FC236}">
                <a16:creationId xmlns:a16="http://schemas.microsoft.com/office/drawing/2014/main" id="{D265FDA9-2333-EEF9-4B9C-4A51716750E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22213" name="Text Box 1029">
            <a:extLst>
              <a:ext uri="{FF2B5EF4-FFF2-40B4-BE49-F238E27FC236}">
                <a16:creationId xmlns:a16="http://schemas.microsoft.com/office/drawing/2014/main" id="{1A0405AE-17EB-BACE-848C-EC8C6CC06217}"/>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E72660B7-9984-2A3A-C0CB-30F8EE5B3BD0}"/>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This World is Not My Home</a:t>
            </a:r>
            <a:endParaRPr lang="en-US"/>
          </a:p>
        </p:txBody>
      </p:sp>
      <p:pic>
        <p:nvPicPr>
          <p:cNvPr id="14338" name="Picture 3" descr="This World is not my-SFP-pp">
            <a:extLst>
              <a:ext uri="{FF2B5EF4-FFF2-40B4-BE49-F238E27FC236}">
                <a16:creationId xmlns:a16="http://schemas.microsoft.com/office/drawing/2014/main" id="{85BF194F-00B2-4050-80F2-C954FBF599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E65A74F8-8FB3-7B9F-FFFE-FD7A5CF933C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0950" name="Text Box 6">
            <a:extLst>
              <a:ext uri="{FF2B5EF4-FFF2-40B4-BE49-F238E27FC236}">
                <a16:creationId xmlns:a16="http://schemas.microsoft.com/office/drawing/2014/main" id="{64361BB9-2E31-1FB2-466C-5F36A2173931}"/>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C38490AE-12EA-D633-14E4-3550094B821A}"/>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This World is Not My Home</a:t>
            </a:r>
            <a:endParaRPr lang="en-US"/>
          </a:p>
        </p:txBody>
      </p:sp>
      <p:pic>
        <p:nvPicPr>
          <p:cNvPr id="15362" name="Picture 3" descr="This World is not my-SFP-pp">
            <a:extLst>
              <a:ext uri="{FF2B5EF4-FFF2-40B4-BE49-F238E27FC236}">
                <a16:creationId xmlns:a16="http://schemas.microsoft.com/office/drawing/2014/main" id="{A9A2FC53-2EFF-E2CE-6F45-75D6E8FB83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DFDE6204-D15F-8C81-94DD-F5A778EDD22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293A3A04-D5B9-1751-C37D-63F155012F9C}"/>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54EA0DB4-2397-F7C6-77D4-49C51236586B}"/>
              </a:ext>
            </a:extLst>
          </p:cNvPr>
          <p:cNvSpPr>
            <a:spLocks noGrp="1" noChangeArrowheads="1"/>
          </p:cNvSpPr>
          <p:nvPr>
            <p:ph type="ctrTitle"/>
          </p:nvPr>
        </p:nvSpPr>
        <p:spPr>
          <a:xfrm>
            <a:off x="101600" y="152400"/>
            <a:ext cx="5384800" cy="228600"/>
          </a:xfrm>
        </p:spPr>
        <p:txBody>
          <a:bodyPr/>
          <a:lstStyle/>
          <a:p>
            <a:pPr eaLnBrk="1" hangingPunct="1">
              <a:defRPr/>
            </a:pPr>
            <a:r>
              <a:rPr lang="en-US" sz="2400"/>
              <a:t>3-3 This World is Not My Home</a:t>
            </a:r>
            <a:endParaRPr lang="en-US"/>
          </a:p>
        </p:txBody>
      </p:sp>
      <p:pic>
        <p:nvPicPr>
          <p:cNvPr id="16386" name="Picture 3" descr="This World is not my-SFP-pp">
            <a:extLst>
              <a:ext uri="{FF2B5EF4-FFF2-40B4-BE49-F238E27FC236}">
                <a16:creationId xmlns:a16="http://schemas.microsoft.com/office/drawing/2014/main" id="{E8950405-97AD-70BD-8B68-6D0D9C396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CE1FFA1F-B100-6476-AF1B-4B1D927C891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78D279D4-13A8-C712-70D4-6B4217F8A388}"/>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04F82282-33C9-1DD1-AE7E-9CE0BCAB1F5C}"/>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This World is Not My Home</a:t>
            </a:r>
            <a:endParaRPr lang="en-US"/>
          </a:p>
        </p:txBody>
      </p:sp>
      <p:pic>
        <p:nvPicPr>
          <p:cNvPr id="17410" name="Picture 3" descr="This World is not my-SFP-pp">
            <a:extLst>
              <a:ext uri="{FF2B5EF4-FFF2-40B4-BE49-F238E27FC236}">
                <a16:creationId xmlns:a16="http://schemas.microsoft.com/office/drawing/2014/main" id="{91549AC5-848C-B776-EBAC-0C864FA904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C79ABB2C-993F-7F5F-B065-16DCF7DC97A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4021" name="Text Box 5">
            <a:extLst>
              <a:ext uri="{FF2B5EF4-FFF2-40B4-BE49-F238E27FC236}">
                <a16:creationId xmlns:a16="http://schemas.microsoft.com/office/drawing/2014/main" id="{599A1A3C-E1C6-2290-2A72-0BB0355798CA}"/>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6ECBA8D3-B960-9970-D0BE-06255F4D6B81}"/>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This World is Not My Home</a:t>
            </a:r>
            <a:endParaRPr lang="en-US"/>
          </a:p>
        </p:txBody>
      </p:sp>
      <p:pic>
        <p:nvPicPr>
          <p:cNvPr id="18434" name="Picture 3" descr="This World is not my-SFP-pp">
            <a:extLst>
              <a:ext uri="{FF2B5EF4-FFF2-40B4-BE49-F238E27FC236}">
                <a16:creationId xmlns:a16="http://schemas.microsoft.com/office/drawing/2014/main" id="{306BAF1F-3EF2-8A31-1AE5-FBFFAD46B7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Text Box 4">
            <a:extLst>
              <a:ext uri="{FF2B5EF4-FFF2-40B4-BE49-F238E27FC236}">
                <a16:creationId xmlns:a16="http://schemas.microsoft.com/office/drawing/2014/main" id="{7C854265-1011-9614-8EA0-9500DDA51A2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5045" name="Text Box 5">
            <a:extLst>
              <a:ext uri="{FF2B5EF4-FFF2-40B4-BE49-F238E27FC236}">
                <a16:creationId xmlns:a16="http://schemas.microsoft.com/office/drawing/2014/main" id="{BB51720C-41C9-9115-ADE9-7A9BF451888B}"/>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4BBB0944-0D3D-F927-D2F6-417F4C23CD0A}"/>
              </a:ext>
            </a:extLst>
          </p:cNvPr>
          <p:cNvSpPr>
            <a:spLocks noGrp="1" noChangeArrowheads="1"/>
          </p:cNvSpPr>
          <p:nvPr>
            <p:ph type="ctrTitle"/>
          </p:nvPr>
        </p:nvSpPr>
        <p:spPr>
          <a:xfrm>
            <a:off x="101600" y="152400"/>
            <a:ext cx="5384800" cy="228600"/>
          </a:xfrm>
        </p:spPr>
        <p:txBody>
          <a:bodyPr/>
          <a:lstStyle/>
          <a:p>
            <a:pPr eaLnBrk="1" hangingPunct="1">
              <a:defRPr/>
            </a:pPr>
            <a:r>
              <a:rPr lang="en-US" sz="2400"/>
              <a:t>1-3 Wonderful Story of Love</a:t>
            </a:r>
            <a:endParaRPr lang="en-US"/>
          </a:p>
        </p:txBody>
      </p:sp>
      <p:pic>
        <p:nvPicPr>
          <p:cNvPr id="4098" name="Picture 3" descr="Wonderful Story of Love-pp">
            <a:extLst>
              <a:ext uri="{FF2B5EF4-FFF2-40B4-BE49-F238E27FC236}">
                <a16:creationId xmlns:a16="http://schemas.microsoft.com/office/drawing/2014/main" id="{B8D0422B-E4C5-B432-6974-3DEB4DF4F2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F3C95B55-8AED-22F1-CFE0-D607091688BA}"/>
              </a:ext>
            </a:extLst>
          </p:cNvPr>
          <p:cNvSpPr txBox="1">
            <a:spLocks noChangeArrowheads="1"/>
          </p:cNvSpPr>
          <p:nvPr/>
        </p:nvSpPr>
        <p:spPr bwMode="auto">
          <a:xfrm>
            <a:off x="101601" y="76201"/>
            <a:ext cx="45494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Wonderful Story of Love</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09A8EF2D-14F9-1AFA-A84D-1CE8DE8A775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286</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ABDF73DC-2E9D-9C5A-D865-72691AEC3995}"/>
              </a:ext>
            </a:extLst>
          </p:cNvPr>
          <p:cNvSpPr>
            <a:spLocks noGrp="1" noChangeArrowheads="1"/>
          </p:cNvSpPr>
          <p:nvPr>
            <p:ph type="ctrTitle"/>
          </p:nvPr>
        </p:nvSpPr>
        <p:spPr>
          <a:xfrm>
            <a:off x="101600" y="152400"/>
            <a:ext cx="5384800" cy="228600"/>
          </a:xfrm>
        </p:spPr>
        <p:txBody>
          <a:bodyPr/>
          <a:lstStyle/>
          <a:p>
            <a:pPr eaLnBrk="1" hangingPunct="1">
              <a:defRPr/>
            </a:pPr>
            <a:r>
              <a:rPr lang="en-US" sz="2400"/>
              <a:t>C-3 This World is Not My Home</a:t>
            </a:r>
            <a:endParaRPr lang="en-US"/>
          </a:p>
        </p:txBody>
      </p:sp>
      <p:pic>
        <p:nvPicPr>
          <p:cNvPr id="19458" name="Picture 3" descr="This World is not my-SFP-pp">
            <a:extLst>
              <a:ext uri="{FF2B5EF4-FFF2-40B4-BE49-F238E27FC236}">
                <a16:creationId xmlns:a16="http://schemas.microsoft.com/office/drawing/2014/main" id="{C801D3C1-0DB8-BC9E-0E48-494497780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a:extLst>
              <a:ext uri="{FF2B5EF4-FFF2-40B4-BE49-F238E27FC236}">
                <a16:creationId xmlns:a16="http://schemas.microsoft.com/office/drawing/2014/main" id="{87D140E0-4644-AB91-A4B2-BE8A66D3067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6069" name="Text Box 5">
            <a:extLst>
              <a:ext uri="{FF2B5EF4-FFF2-40B4-BE49-F238E27FC236}">
                <a16:creationId xmlns:a16="http://schemas.microsoft.com/office/drawing/2014/main" id="{8A147F60-6F19-819B-74E7-231067E284B9}"/>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Mansion Over The Hilltop</a:t>
            </a:r>
          </a:p>
          <a:p>
            <a:pPr>
              <a:lnSpc>
                <a:spcPct val="150000"/>
              </a:lnSpc>
            </a:pPr>
            <a:r>
              <a:rPr lang="en-US" sz="5400" dirty="0">
                <a:latin typeface="Gobold" panose="02000500000000000000" pitchFamily="2" charset="0"/>
              </a:rPr>
              <a:t>#881</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322440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5054EF4-6493-00F1-5DA5-655902532EFF}"/>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Mansion Over the Hilltop</a:t>
            </a:r>
            <a:endParaRPr lang="en-US"/>
          </a:p>
        </p:txBody>
      </p:sp>
      <p:pic>
        <p:nvPicPr>
          <p:cNvPr id="2" name="Picture 50" descr="Mansion over the Hilltop-pp">
            <a:extLst>
              <a:ext uri="{FF2B5EF4-FFF2-40B4-BE49-F238E27FC236}">
                <a16:creationId xmlns:a16="http://schemas.microsoft.com/office/drawing/2014/main" id="{ED4BBF7E-DBFC-3D33-5250-9D0F1DBF18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 name="Text Box 51">
            <a:extLst>
              <a:ext uri="{FF2B5EF4-FFF2-40B4-BE49-F238E27FC236}">
                <a16:creationId xmlns:a16="http://schemas.microsoft.com/office/drawing/2014/main" id="{EEDB1984-AA60-2E5B-ED88-C795FC84556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881</a:t>
            </a:r>
            <a:endParaRPr lang="en-US" sz="3200">
              <a:solidFill>
                <a:srgbClr val="000000"/>
              </a:solidFill>
              <a:latin typeface="Times" charset="0"/>
              <a:ea typeface="ＭＳ Ｐゴシック" charset="0"/>
              <a:cs typeface="ＭＳ Ｐゴシック" charset="0"/>
            </a:endParaRPr>
          </a:p>
        </p:txBody>
      </p:sp>
      <p:sp>
        <p:nvSpPr>
          <p:cNvPr id="2100" name="Text Box 52">
            <a:extLst>
              <a:ext uri="{FF2B5EF4-FFF2-40B4-BE49-F238E27FC236}">
                <a16:creationId xmlns:a16="http://schemas.microsoft.com/office/drawing/2014/main" id="{B81DE8CA-1BCB-BACD-F70A-E665626C1DEB}"/>
              </a:ext>
            </a:extLst>
          </p:cNvPr>
          <p:cNvSpPr txBox="1">
            <a:spLocks noChangeArrowheads="1"/>
          </p:cNvSpPr>
          <p:nvPr/>
        </p:nvSpPr>
        <p:spPr bwMode="auto">
          <a:xfrm>
            <a:off x="101600" y="76201"/>
            <a:ext cx="46784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Mansion Over the Hilltop</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CB68DAB5-0200-351E-FC7D-514865DB5135}"/>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Mansion Over the Hilltop</a:t>
            </a:r>
            <a:endParaRPr lang="en-US"/>
          </a:p>
        </p:txBody>
      </p:sp>
      <p:pic>
        <p:nvPicPr>
          <p:cNvPr id="3074" name="Picture 3" descr="Mansion over the Hilltop-pp">
            <a:extLst>
              <a:ext uri="{FF2B5EF4-FFF2-40B4-BE49-F238E27FC236}">
                <a16:creationId xmlns:a16="http://schemas.microsoft.com/office/drawing/2014/main" id="{D6CEA198-5A5A-EFDD-C909-3DCB0C290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740C6112-CFA0-7CC0-7203-B9A8A6BA3FC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881</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F11DE1DD-EBB3-1491-A9AC-39E65E4C4E8A}"/>
              </a:ext>
            </a:extLst>
          </p:cNvPr>
          <p:cNvSpPr txBox="1">
            <a:spLocks noChangeArrowheads="1"/>
          </p:cNvSpPr>
          <p:nvPr/>
        </p:nvSpPr>
        <p:spPr bwMode="auto">
          <a:xfrm>
            <a:off x="101600" y="76201"/>
            <a:ext cx="46784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Mansion Over the Hilltop</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D7430934-0FC0-BDEA-5D5F-D936A54147A6}"/>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Mansion Over the Hilltop</a:t>
            </a:r>
            <a:endParaRPr lang="en-US"/>
          </a:p>
        </p:txBody>
      </p:sp>
      <p:pic>
        <p:nvPicPr>
          <p:cNvPr id="4098" name="Picture 3" descr="Mansion over the Hilltop-pp">
            <a:extLst>
              <a:ext uri="{FF2B5EF4-FFF2-40B4-BE49-F238E27FC236}">
                <a16:creationId xmlns:a16="http://schemas.microsoft.com/office/drawing/2014/main" id="{10F6DF43-4154-7E32-8311-5B4E2D12BE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85B62E1D-A53A-DD77-C90D-993B0FF1384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881</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BC83D44C-E06D-76ED-483B-BADFAEA3FDA8}"/>
              </a:ext>
            </a:extLst>
          </p:cNvPr>
          <p:cNvSpPr txBox="1">
            <a:spLocks noChangeArrowheads="1"/>
          </p:cNvSpPr>
          <p:nvPr/>
        </p:nvSpPr>
        <p:spPr bwMode="auto">
          <a:xfrm>
            <a:off x="101600" y="76201"/>
            <a:ext cx="46784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Mansion Over the Hilltop</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CF233FB5-A590-564E-A92B-D805843863D0}"/>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Mansion Over the Hilltop</a:t>
            </a:r>
            <a:endParaRPr lang="en-US"/>
          </a:p>
        </p:txBody>
      </p:sp>
      <p:pic>
        <p:nvPicPr>
          <p:cNvPr id="5122" name="Picture 3" descr="Mansion over the Hilltop-pp">
            <a:extLst>
              <a:ext uri="{FF2B5EF4-FFF2-40B4-BE49-F238E27FC236}">
                <a16:creationId xmlns:a16="http://schemas.microsoft.com/office/drawing/2014/main" id="{B0B01D97-3F31-DA16-A5B6-4B2FA2C85C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6663C78C-BE88-2434-E2C1-02472D129CC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881</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55FC829B-18C9-0F82-5C81-8131A85FD1AB}"/>
              </a:ext>
            </a:extLst>
          </p:cNvPr>
          <p:cNvSpPr txBox="1">
            <a:spLocks noChangeArrowheads="1"/>
          </p:cNvSpPr>
          <p:nvPr/>
        </p:nvSpPr>
        <p:spPr bwMode="auto">
          <a:xfrm>
            <a:off x="101600" y="76201"/>
            <a:ext cx="46784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Mansion Over the Hilltop</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A5851FB4-DC15-5409-099F-C1D4ED9A8FF5}"/>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Mansion Over the Hilltop</a:t>
            </a:r>
            <a:endParaRPr lang="en-US"/>
          </a:p>
        </p:txBody>
      </p:sp>
      <p:pic>
        <p:nvPicPr>
          <p:cNvPr id="6146" name="Picture 3" descr="Mansion over the Hilltop-pp">
            <a:extLst>
              <a:ext uri="{FF2B5EF4-FFF2-40B4-BE49-F238E27FC236}">
                <a16:creationId xmlns:a16="http://schemas.microsoft.com/office/drawing/2014/main" id="{6048DC6C-0EC1-5B16-53FC-742ACB769D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F732F060-53B1-BB14-9687-91C3B500EA7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881</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C8581240-91ED-289C-797D-3556A0461376}"/>
              </a:ext>
            </a:extLst>
          </p:cNvPr>
          <p:cNvSpPr txBox="1">
            <a:spLocks noChangeArrowheads="1"/>
          </p:cNvSpPr>
          <p:nvPr/>
        </p:nvSpPr>
        <p:spPr bwMode="auto">
          <a:xfrm>
            <a:off x="101600" y="76201"/>
            <a:ext cx="46784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Mansion Over the Hilltop</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1622BC7A-9514-922C-7294-A5823EB0A08D}"/>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Mansion Over the Hilltop</a:t>
            </a:r>
            <a:endParaRPr lang="en-US"/>
          </a:p>
        </p:txBody>
      </p:sp>
      <p:pic>
        <p:nvPicPr>
          <p:cNvPr id="7170" name="Picture 3" descr="Mansion over the Hilltop-pp">
            <a:extLst>
              <a:ext uri="{FF2B5EF4-FFF2-40B4-BE49-F238E27FC236}">
                <a16:creationId xmlns:a16="http://schemas.microsoft.com/office/drawing/2014/main" id="{1254AF73-454F-EF28-0635-3A865273B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B162A8BF-3467-F3E9-2D40-B5353C087E1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881</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FCAE9361-1191-9676-793F-8A780EEA85EC}"/>
              </a:ext>
            </a:extLst>
          </p:cNvPr>
          <p:cNvSpPr txBox="1">
            <a:spLocks noChangeArrowheads="1"/>
          </p:cNvSpPr>
          <p:nvPr/>
        </p:nvSpPr>
        <p:spPr bwMode="auto">
          <a:xfrm>
            <a:off x="101600" y="76201"/>
            <a:ext cx="46784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Mansion Over the Hilltop</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996B190C-9ABA-4DE4-D81E-A76C35252749}"/>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Mansion Over the Hilltop</a:t>
            </a:r>
            <a:endParaRPr lang="en-US"/>
          </a:p>
        </p:txBody>
      </p:sp>
      <p:pic>
        <p:nvPicPr>
          <p:cNvPr id="8194" name="Picture 3" descr="Mansion over the Hilltop-pp">
            <a:extLst>
              <a:ext uri="{FF2B5EF4-FFF2-40B4-BE49-F238E27FC236}">
                <a16:creationId xmlns:a16="http://schemas.microsoft.com/office/drawing/2014/main" id="{14D4909F-DEAE-E192-A60E-04D1AB70F6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C3A41EB7-30C5-7399-B102-20D1CCA5E4E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881</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89EE015E-89AE-5381-7528-3A62F864DFCD}"/>
              </a:ext>
            </a:extLst>
          </p:cNvPr>
          <p:cNvSpPr txBox="1">
            <a:spLocks noChangeArrowheads="1"/>
          </p:cNvSpPr>
          <p:nvPr/>
        </p:nvSpPr>
        <p:spPr bwMode="auto">
          <a:xfrm>
            <a:off x="101600" y="76201"/>
            <a:ext cx="46784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Mansion Over the Hilltop</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D14A20DF-A89C-4781-4EAD-C17520680EB1}"/>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Mansion Over the Hilltop</a:t>
            </a:r>
            <a:endParaRPr lang="en-US"/>
          </a:p>
        </p:txBody>
      </p:sp>
      <p:pic>
        <p:nvPicPr>
          <p:cNvPr id="9218" name="Picture 3" descr="Mansion over the Hilltop-pp">
            <a:extLst>
              <a:ext uri="{FF2B5EF4-FFF2-40B4-BE49-F238E27FC236}">
                <a16:creationId xmlns:a16="http://schemas.microsoft.com/office/drawing/2014/main" id="{F281D214-5AE2-7C07-1B79-D205B619D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EB793970-3F9A-ECAD-9292-3990841FA95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881</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EAD2C391-BFC9-9785-8A1C-18F5761ACE5D}"/>
              </a:ext>
            </a:extLst>
          </p:cNvPr>
          <p:cNvSpPr txBox="1">
            <a:spLocks noChangeArrowheads="1"/>
          </p:cNvSpPr>
          <p:nvPr/>
        </p:nvSpPr>
        <p:spPr bwMode="auto">
          <a:xfrm>
            <a:off x="101600" y="76201"/>
            <a:ext cx="46784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Mansion Over the Hilltop</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231952F2-93F5-2FA4-8839-CAC388237D82}"/>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Wonderful Story of Love</a:t>
            </a:r>
            <a:endParaRPr lang="en-US"/>
          </a:p>
        </p:txBody>
      </p:sp>
      <p:pic>
        <p:nvPicPr>
          <p:cNvPr id="5122" name="Picture 3" descr="Wonderful Story of Love-pp">
            <a:extLst>
              <a:ext uri="{FF2B5EF4-FFF2-40B4-BE49-F238E27FC236}">
                <a16:creationId xmlns:a16="http://schemas.microsoft.com/office/drawing/2014/main" id="{7081FF46-17F7-608C-6DD2-8887472615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DA1A1097-8597-CC47-AAB1-E3F06B1ED543}"/>
              </a:ext>
            </a:extLst>
          </p:cNvPr>
          <p:cNvSpPr txBox="1">
            <a:spLocks noChangeArrowheads="1"/>
          </p:cNvSpPr>
          <p:nvPr/>
        </p:nvSpPr>
        <p:spPr bwMode="auto">
          <a:xfrm>
            <a:off x="101601" y="76201"/>
            <a:ext cx="45494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Wonderful Story of Love</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C90C9EE6-B291-2C48-BD90-227A20723EF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286</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5442581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The Battle Belongs To The Lord</a:t>
            </a:r>
          </a:p>
          <a:p>
            <a:pPr>
              <a:lnSpc>
                <a:spcPct val="150000"/>
              </a:lnSpc>
            </a:pPr>
            <a:r>
              <a:rPr lang="en-US" sz="5400" dirty="0">
                <a:latin typeface="Gobold" panose="02000500000000000000" pitchFamily="2" charset="0"/>
              </a:rPr>
              <a:t>#749</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42886495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B384D70-3D11-EE9F-F38E-23A037DD4352}"/>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The Battle Belongs to the Lord</a:t>
            </a:r>
            <a:endParaRPr lang="en-US"/>
          </a:p>
        </p:txBody>
      </p:sp>
      <p:pic>
        <p:nvPicPr>
          <p:cNvPr id="2" name="Picture 57" descr="The Battle Belongs-pp">
            <a:extLst>
              <a:ext uri="{FF2B5EF4-FFF2-40B4-BE49-F238E27FC236}">
                <a16:creationId xmlns:a16="http://schemas.microsoft.com/office/drawing/2014/main" id="{C355E64D-6CAB-5AA0-B987-494FD83ED2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A1FE87CE-5172-BA99-34FD-31B2D4D5B6A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107" name="Text Box 59">
            <a:extLst>
              <a:ext uri="{FF2B5EF4-FFF2-40B4-BE49-F238E27FC236}">
                <a16:creationId xmlns:a16="http://schemas.microsoft.com/office/drawing/2014/main" id="{8C45C6D4-93FA-4763-4FC1-618CFD9F5C9D}"/>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05BCA2B4-E7CB-6616-2AF5-AEBD18AA64FB}"/>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The Battle Belongs to the Lord</a:t>
            </a:r>
            <a:endParaRPr lang="en-US"/>
          </a:p>
        </p:txBody>
      </p:sp>
      <p:pic>
        <p:nvPicPr>
          <p:cNvPr id="3074" name="Picture 3" descr="The Battle Belongs-pp">
            <a:extLst>
              <a:ext uri="{FF2B5EF4-FFF2-40B4-BE49-F238E27FC236}">
                <a16:creationId xmlns:a16="http://schemas.microsoft.com/office/drawing/2014/main" id="{2B3F36B2-2A4B-C5FA-0143-B27CB5685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D02F7730-2D21-8A4E-A82B-7FE512AB788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4565" name="Text Box 5">
            <a:extLst>
              <a:ext uri="{FF2B5EF4-FFF2-40B4-BE49-F238E27FC236}">
                <a16:creationId xmlns:a16="http://schemas.microsoft.com/office/drawing/2014/main" id="{FD81BA2E-646B-BEEC-42CF-E14DB6705DD0}"/>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2A4CBCB9-FB6D-FEDF-C1E9-09BCF19CF7FC}"/>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The Battle Belongs to the Lord</a:t>
            </a:r>
            <a:endParaRPr lang="en-US"/>
          </a:p>
        </p:txBody>
      </p:sp>
      <p:pic>
        <p:nvPicPr>
          <p:cNvPr id="4098" name="Picture 3" descr="The Battle Belongs-pp">
            <a:extLst>
              <a:ext uri="{FF2B5EF4-FFF2-40B4-BE49-F238E27FC236}">
                <a16:creationId xmlns:a16="http://schemas.microsoft.com/office/drawing/2014/main" id="{B15E4781-AF6B-6CE3-28E2-21922E17D4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1082DC2A-CD1E-454F-DF46-2661ACEF062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1733" name="Text Box 5">
            <a:extLst>
              <a:ext uri="{FF2B5EF4-FFF2-40B4-BE49-F238E27FC236}">
                <a16:creationId xmlns:a16="http://schemas.microsoft.com/office/drawing/2014/main" id="{C27CE350-316D-C420-2B65-8FC5F41C0576}"/>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1FC754F9-C86F-9D1E-95A2-E7E6DB091CA5}"/>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The Battle Belongs to the Lord</a:t>
            </a:r>
            <a:endParaRPr lang="en-US"/>
          </a:p>
        </p:txBody>
      </p:sp>
      <p:pic>
        <p:nvPicPr>
          <p:cNvPr id="5122" name="Picture 3" descr="The Battle Belongs-pp">
            <a:extLst>
              <a:ext uri="{FF2B5EF4-FFF2-40B4-BE49-F238E27FC236}">
                <a16:creationId xmlns:a16="http://schemas.microsoft.com/office/drawing/2014/main" id="{5B871AE7-8DC6-3EB4-CB87-13836DE120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58B1C288-7E24-F040-B279-A9BECFF1092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2757" name="Text Box 5">
            <a:extLst>
              <a:ext uri="{FF2B5EF4-FFF2-40B4-BE49-F238E27FC236}">
                <a16:creationId xmlns:a16="http://schemas.microsoft.com/office/drawing/2014/main" id="{9E375D8C-D8C8-FF2F-2008-F3341D3801E6}"/>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A77575EB-A719-092C-97CD-1DBCC146E1BE}"/>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The Battle Belongs to the Lord</a:t>
            </a:r>
            <a:endParaRPr lang="en-US"/>
          </a:p>
        </p:txBody>
      </p:sp>
      <p:pic>
        <p:nvPicPr>
          <p:cNvPr id="6146" name="Picture 3" descr="The Battle Belongs-pp">
            <a:extLst>
              <a:ext uri="{FF2B5EF4-FFF2-40B4-BE49-F238E27FC236}">
                <a16:creationId xmlns:a16="http://schemas.microsoft.com/office/drawing/2014/main" id="{15163D98-29DC-BA55-8E6B-016CBDD63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DE59B8A3-ADE5-7FD4-289B-B15999C1A5A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5589" name="Text Box 5">
            <a:extLst>
              <a:ext uri="{FF2B5EF4-FFF2-40B4-BE49-F238E27FC236}">
                <a16:creationId xmlns:a16="http://schemas.microsoft.com/office/drawing/2014/main" id="{732BEC74-A6E9-EEFA-DD66-509EECEBD8E3}"/>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5E862030-62A9-B489-5515-6F2545F4BFFA}"/>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The Battle Belongs to the Lord</a:t>
            </a:r>
            <a:endParaRPr lang="en-US"/>
          </a:p>
        </p:txBody>
      </p:sp>
      <p:pic>
        <p:nvPicPr>
          <p:cNvPr id="7170" name="Picture 3" descr="The Battle Belongs-pp">
            <a:extLst>
              <a:ext uri="{FF2B5EF4-FFF2-40B4-BE49-F238E27FC236}">
                <a16:creationId xmlns:a16="http://schemas.microsoft.com/office/drawing/2014/main" id="{6FB88535-9CAA-FA0B-682B-471FC61CB7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899EE28E-39DA-CF0B-336C-BC6B4F3F6C2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6613" name="Text Box 5">
            <a:extLst>
              <a:ext uri="{FF2B5EF4-FFF2-40B4-BE49-F238E27FC236}">
                <a16:creationId xmlns:a16="http://schemas.microsoft.com/office/drawing/2014/main" id="{8B9ABBF0-060D-4E83-A884-8B4CE5D80B4A}"/>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E5C210B8-4CB4-F40E-FF86-767D9B421CCB}"/>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The Battle Belongs to the Lord</a:t>
            </a:r>
            <a:endParaRPr lang="en-US"/>
          </a:p>
        </p:txBody>
      </p:sp>
      <p:pic>
        <p:nvPicPr>
          <p:cNvPr id="8194" name="Picture 3" descr="The Battle Belongs-pp">
            <a:extLst>
              <a:ext uri="{FF2B5EF4-FFF2-40B4-BE49-F238E27FC236}">
                <a16:creationId xmlns:a16="http://schemas.microsoft.com/office/drawing/2014/main" id="{E57B1B18-32A2-AEE8-CBAA-2E9066824D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19DFB041-B0B3-74FE-A33C-B30E1779348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3781" name="Text Box 5">
            <a:extLst>
              <a:ext uri="{FF2B5EF4-FFF2-40B4-BE49-F238E27FC236}">
                <a16:creationId xmlns:a16="http://schemas.microsoft.com/office/drawing/2014/main" id="{0688E5E3-4E16-3B08-6CB3-12AE444FC960}"/>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5C646466-3562-861B-C06E-D4FBE1866F46}"/>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The Battle Belongs to the Lord</a:t>
            </a:r>
            <a:endParaRPr lang="en-US"/>
          </a:p>
        </p:txBody>
      </p:sp>
      <p:pic>
        <p:nvPicPr>
          <p:cNvPr id="9218" name="Picture 3" descr="The Battle Belongs-pp">
            <a:extLst>
              <a:ext uri="{FF2B5EF4-FFF2-40B4-BE49-F238E27FC236}">
                <a16:creationId xmlns:a16="http://schemas.microsoft.com/office/drawing/2014/main" id="{14AB3BE7-2047-3BB3-A7F3-2903C2F2B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0621D98D-4E55-75AD-1193-82F08499905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4805" name="Text Box 5">
            <a:extLst>
              <a:ext uri="{FF2B5EF4-FFF2-40B4-BE49-F238E27FC236}">
                <a16:creationId xmlns:a16="http://schemas.microsoft.com/office/drawing/2014/main" id="{83990CEF-0B0D-C36D-87CD-3C03D6E9316F}"/>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1C4C97E0-CF5D-7371-A8F0-58087DC5A2AC}"/>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t>C-2 Wonderful Story of Love</a:t>
            </a:r>
            <a:endParaRPr lang="en-US" dirty="0"/>
          </a:p>
        </p:txBody>
      </p:sp>
      <p:pic>
        <p:nvPicPr>
          <p:cNvPr id="6146" name="Picture 3" descr="Wonderful Story of Love-pp">
            <a:extLst>
              <a:ext uri="{FF2B5EF4-FFF2-40B4-BE49-F238E27FC236}">
                <a16:creationId xmlns:a16="http://schemas.microsoft.com/office/drawing/2014/main" id="{1522E7BE-D8B3-C029-A941-566E196816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 y="-2117"/>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56F4EFE6-C8A5-AF85-A822-6C91A921029E}"/>
              </a:ext>
            </a:extLst>
          </p:cNvPr>
          <p:cNvSpPr txBox="1">
            <a:spLocks noChangeArrowheads="1"/>
          </p:cNvSpPr>
          <p:nvPr/>
        </p:nvSpPr>
        <p:spPr bwMode="auto">
          <a:xfrm>
            <a:off x="101601" y="76201"/>
            <a:ext cx="45494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Wonderful Story of Love</a:t>
            </a:r>
            <a:endParaRPr lang="en-US" sz="3200">
              <a:solidFill>
                <a:srgbClr val="000000"/>
              </a:solidFill>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026EB291-3639-ED85-ECA2-FA09F340137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286</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6E5817B8-2835-D4A3-CF20-2E667C20BC2F}"/>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The Battle Belongs to the Lord</a:t>
            </a:r>
            <a:endParaRPr lang="en-US"/>
          </a:p>
        </p:txBody>
      </p:sp>
      <p:pic>
        <p:nvPicPr>
          <p:cNvPr id="10242" name="Picture 3" descr="The Battle Belongs-pp">
            <a:extLst>
              <a:ext uri="{FF2B5EF4-FFF2-40B4-BE49-F238E27FC236}">
                <a16:creationId xmlns:a16="http://schemas.microsoft.com/office/drawing/2014/main" id="{DB30C399-A71F-DC30-D1E2-2283D5D67B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69AE8919-7C9E-7E94-89C2-42E6CD9023B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7637" name="Text Box 5">
            <a:extLst>
              <a:ext uri="{FF2B5EF4-FFF2-40B4-BE49-F238E27FC236}">
                <a16:creationId xmlns:a16="http://schemas.microsoft.com/office/drawing/2014/main" id="{A8B69561-59EB-720C-51CE-3EDE9ADA7595}"/>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D392C837-5A4C-DF3D-E720-B9412BDE7A2F}"/>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The Battle Belongs to the Lord</a:t>
            </a:r>
            <a:endParaRPr lang="en-US"/>
          </a:p>
        </p:txBody>
      </p:sp>
      <p:pic>
        <p:nvPicPr>
          <p:cNvPr id="11266" name="Picture 3" descr="The Battle Belongs-pp">
            <a:extLst>
              <a:ext uri="{FF2B5EF4-FFF2-40B4-BE49-F238E27FC236}">
                <a16:creationId xmlns:a16="http://schemas.microsoft.com/office/drawing/2014/main" id="{F1E609B7-C923-D070-17E3-2079F64FFE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7F4DB532-546B-0B1F-A51D-97C4BBDEDCF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8661" name="Text Box 5">
            <a:extLst>
              <a:ext uri="{FF2B5EF4-FFF2-40B4-BE49-F238E27FC236}">
                <a16:creationId xmlns:a16="http://schemas.microsoft.com/office/drawing/2014/main" id="{1035D691-2627-3E18-5468-8CBF07EFC28E}"/>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03B25957-46DD-5FB6-D38A-9E6C7BA0E82E}"/>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The Battle Belongs to the Lord</a:t>
            </a:r>
            <a:endParaRPr lang="en-US"/>
          </a:p>
        </p:txBody>
      </p:sp>
      <p:pic>
        <p:nvPicPr>
          <p:cNvPr id="12290" name="Picture 3" descr="The Battle Belongs-pp">
            <a:extLst>
              <a:ext uri="{FF2B5EF4-FFF2-40B4-BE49-F238E27FC236}">
                <a16:creationId xmlns:a16="http://schemas.microsoft.com/office/drawing/2014/main" id="{C6C0BC4A-71B7-3CF1-EA53-B3699C369D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C0E59C28-B7F2-140B-AF5B-743F3654BA7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9685" name="Text Box 5">
            <a:extLst>
              <a:ext uri="{FF2B5EF4-FFF2-40B4-BE49-F238E27FC236}">
                <a16:creationId xmlns:a16="http://schemas.microsoft.com/office/drawing/2014/main" id="{5CF90538-C50A-8250-5A12-D33D12C56882}"/>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90665A6C-10D3-E543-FCCA-7EE12FF111F6}"/>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The Battle Belongs to the Lord</a:t>
            </a:r>
            <a:endParaRPr lang="en-US"/>
          </a:p>
        </p:txBody>
      </p:sp>
      <p:pic>
        <p:nvPicPr>
          <p:cNvPr id="13314" name="Picture 3" descr="The Battle Belongs-pp">
            <a:extLst>
              <a:ext uri="{FF2B5EF4-FFF2-40B4-BE49-F238E27FC236}">
                <a16:creationId xmlns:a16="http://schemas.microsoft.com/office/drawing/2014/main" id="{C9A0B672-7961-CF71-8961-F0C591478C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00EEE70A-EEDE-1DDD-88A6-AF04C78EB15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0709" name="Text Box 5">
            <a:extLst>
              <a:ext uri="{FF2B5EF4-FFF2-40B4-BE49-F238E27FC236}">
                <a16:creationId xmlns:a16="http://schemas.microsoft.com/office/drawing/2014/main" id="{705D429D-D218-A575-16C4-47D2134CACA1}"/>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Whispering Hope</a:t>
            </a:r>
          </a:p>
          <a:p>
            <a:pPr>
              <a:lnSpc>
                <a:spcPct val="150000"/>
              </a:lnSpc>
            </a:pPr>
            <a:r>
              <a:rPr lang="en-US" sz="6000" dirty="0">
                <a:latin typeface="Gobold" panose="02000500000000000000" pitchFamily="2" charset="0"/>
              </a:rPr>
              <a:t>#497</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768344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D8AA9FB-669B-FB3E-1B1C-53A74BCD7919}"/>
              </a:ext>
            </a:extLst>
          </p:cNvPr>
          <p:cNvSpPr>
            <a:spLocks noGrp="1" noChangeArrowheads="1"/>
          </p:cNvSpPr>
          <p:nvPr>
            <p:ph type="ctrTitle"/>
          </p:nvPr>
        </p:nvSpPr>
        <p:spPr>
          <a:xfrm>
            <a:off x="101600" y="152400"/>
            <a:ext cx="4775200" cy="228600"/>
          </a:xfrm>
        </p:spPr>
        <p:txBody>
          <a:bodyPr/>
          <a:lstStyle/>
          <a:p>
            <a:pPr eaLnBrk="1" hangingPunct="1">
              <a:defRPr/>
            </a:pPr>
            <a:r>
              <a:rPr lang="en-US" sz="2400" dirty="0"/>
              <a:t>1-1 Whispering Hope</a:t>
            </a:r>
            <a:endParaRPr lang="en-US" dirty="0"/>
          </a:p>
        </p:txBody>
      </p:sp>
      <p:pic>
        <p:nvPicPr>
          <p:cNvPr id="2" name="Picture 37" descr="Whispering Hope-pp-SFP">
            <a:extLst>
              <a:ext uri="{FF2B5EF4-FFF2-40B4-BE49-F238E27FC236}">
                <a16:creationId xmlns:a16="http://schemas.microsoft.com/office/drawing/2014/main" id="{7E52411E-8B6C-2F1B-26F6-74F0656343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6" name="Text Box 38">
            <a:extLst>
              <a:ext uri="{FF2B5EF4-FFF2-40B4-BE49-F238E27FC236}">
                <a16:creationId xmlns:a16="http://schemas.microsoft.com/office/drawing/2014/main" id="{38E17C9B-1E82-7716-A818-9DC3AE8BCE58}"/>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2087" name="Text Box 39">
            <a:extLst>
              <a:ext uri="{FF2B5EF4-FFF2-40B4-BE49-F238E27FC236}">
                <a16:creationId xmlns:a16="http://schemas.microsoft.com/office/drawing/2014/main" id="{C9ACCC03-9870-3740-850C-C13622016C7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D6E88B64-A5BF-3B99-CDF2-115C31C6167C}"/>
              </a:ext>
            </a:extLst>
          </p:cNvPr>
          <p:cNvSpPr>
            <a:spLocks noGrp="1" noChangeArrowheads="1"/>
          </p:cNvSpPr>
          <p:nvPr>
            <p:ph type="ctrTitle"/>
          </p:nvPr>
        </p:nvSpPr>
        <p:spPr>
          <a:xfrm>
            <a:off x="101600" y="152400"/>
            <a:ext cx="4775200" cy="228600"/>
          </a:xfrm>
        </p:spPr>
        <p:txBody>
          <a:bodyPr/>
          <a:lstStyle/>
          <a:p>
            <a:pPr eaLnBrk="1" hangingPunct="1">
              <a:defRPr/>
            </a:pPr>
            <a:r>
              <a:rPr lang="en-US" sz="2400" dirty="0"/>
              <a:t>1-2 Whispering Hope</a:t>
            </a:r>
            <a:endParaRPr lang="en-US" dirty="0"/>
          </a:p>
        </p:txBody>
      </p:sp>
      <p:pic>
        <p:nvPicPr>
          <p:cNvPr id="3074" name="Picture 8" descr="Whispering Hope-pp-SFP">
            <a:extLst>
              <a:ext uri="{FF2B5EF4-FFF2-40B4-BE49-F238E27FC236}">
                <a16:creationId xmlns:a16="http://schemas.microsoft.com/office/drawing/2014/main" id="{1D84EC4E-D4FB-1F1C-F4E6-DC4F789348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9" name="Text Box 9">
            <a:extLst>
              <a:ext uri="{FF2B5EF4-FFF2-40B4-BE49-F238E27FC236}">
                <a16:creationId xmlns:a16="http://schemas.microsoft.com/office/drawing/2014/main" id="{40B7F141-D230-4E29-9BAB-1A677A837F6F}"/>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122890" name="Text Box 10">
            <a:extLst>
              <a:ext uri="{FF2B5EF4-FFF2-40B4-BE49-F238E27FC236}">
                <a16:creationId xmlns:a16="http://schemas.microsoft.com/office/drawing/2014/main" id="{8CF9C469-A957-75C7-D9A2-400A8098D24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E8249F71-59EE-9656-7AC1-BF1243F608E9}"/>
              </a:ext>
            </a:extLst>
          </p:cNvPr>
          <p:cNvSpPr>
            <a:spLocks noGrp="1" noChangeArrowheads="1"/>
          </p:cNvSpPr>
          <p:nvPr>
            <p:ph type="ctrTitle"/>
          </p:nvPr>
        </p:nvSpPr>
        <p:spPr>
          <a:xfrm>
            <a:off x="101600" y="152400"/>
            <a:ext cx="4775200" cy="228600"/>
          </a:xfrm>
        </p:spPr>
        <p:txBody>
          <a:bodyPr/>
          <a:lstStyle/>
          <a:p>
            <a:pPr eaLnBrk="1" hangingPunct="1">
              <a:defRPr/>
            </a:pPr>
            <a:r>
              <a:rPr lang="en-US" sz="2400"/>
              <a:t>1-3 Whispering Hope</a:t>
            </a:r>
            <a:endParaRPr lang="en-US"/>
          </a:p>
        </p:txBody>
      </p:sp>
      <p:pic>
        <p:nvPicPr>
          <p:cNvPr id="4098" name="Picture 8" descr="Whispering Hope-pp-SFP">
            <a:extLst>
              <a:ext uri="{FF2B5EF4-FFF2-40B4-BE49-F238E27FC236}">
                <a16:creationId xmlns:a16="http://schemas.microsoft.com/office/drawing/2014/main" id="{2310FC4F-3F2C-5D5B-4FF5-78FE3C96D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3" name="Text Box 9">
            <a:extLst>
              <a:ext uri="{FF2B5EF4-FFF2-40B4-BE49-F238E27FC236}">
                <a16:creationId xmlns:a16="http://schemas.microsoft.com/office/drawing/2014/main" id="{6A0B10C9-EF79-7BE6-B93B-41BB07F5609B}"/>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123914" name="Text Box 10">
            <a:extLst>
              <a:ext uri="{FF2B5EF4-FFF2-40B4-BE49-F238E27FC236}">
                <a16:creationId xmlns:a16="http://schemas.microsoft.com/office/drawing/2014/main" id="{54299CCE-6D4E-A386-9582-D8C8207BC87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DC2B0A57-B7A5-CE39-BDC4-17349B20AC80}"/>
              </a:ext>
            </a:extLst>
          </p:cNvPr>
          <p:cNvSpPr>
            <a:spLocks noGrp="1" noChangeArrowheads="1"/>
          </p:cNvSpPr>
          <p:nvPr>
            <p:ph type="ctrTitle"/>
          </p:nvPr>
        </p:nvSpPr>
        <p:spPr>
          <a:xfrm>
            <a:off x="101600" y="152400"/>
            <a:ext cx="4775200" cy="228600"/>
          </a:xfrm>
        </p:spPr>
        <p:txBody>
          <a:bodyPr/>
          <a:lstStyle/>
          <a:p>
            <a:pPr eaLnBrk="1" hangingPunct="1">
              <a:defRPr/>
            </a:pPr>
            <a:r>
              <a:rPr lang="en-US" sz="2400"/>
              <a:t>C-1 Whispering Hope</a:t>
            </a:r>
            <a:endParaRPr lang="en-US"/>
          </a:p>
        </p:txBody>
      </p:sp>
      <p:pic>
        <p:nvPicPr>
          <p:cNvPr id="5122" name="Picture 3" descr="Whispering Hope-pp-SFP">
            <a:extLst>
              <a:ext uri="{FF2B5EF4-FFF2-40B4-BE49-F238E27FC236}">
                <a16:creationId xmlns:a16="http://schemas.microsoft.com/office/drawing/2014/main" id="{57E8BC2E-6A84-B3C2-319C-4CC4264662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4">
            <a:extLst>
              <a:ext uri="{FF2B5EF4-FFF2-40B4-BE49-F238E27FC236}">
                <a16:creationId xmlns:a16="http://schemas.microsoft.com/office/drawing/2014/main" id="{D3675666-689C-4B22-3B14-167F9858D99F}"/>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137221" name="Text Box 5">
            <a:extLst>
              <a:ext uri="{FF2B5EF4-FFF2-40B4-BE49-F238E27FC236}">
                <a16:creationId xmlns:a16="http://schemas.microsoft.com/office/drawing/2014/main" id="{2DAF1D39-3D25-65DB-82F0-6D0B8CF790B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A145C42B-BB8C-1A62-DBBA-BF3744C43B73}"/>
              </a:ext>
            </a:extLst>
          </p:cNvPr>
          <p:cNvSpPr>
            <a:spLocks noGrp="1" noChangeArrowheads="1"/>
          </p:cNvSpPr>
          <p:nvPr>
            <p:ph type="ctrTitle"/>
          </p:nvPr>
        </p:nvSpPr>
        <p:spPr>
          <a:xfrm>
            <a:off x="101600" y="152400"/>
            <a:ext cx="4775200" cy="228600"/>
          </a:xfrm>
        </p:spPr>
        <p:txBody>
          <a:bodyPr/>
          <a:lstStyle/>
          <a:p>
            <a:pPr eaLnBrk="1" hangingPunct="1">
              <a:defRPr/>
            </a:pPr>
            <a:r>
              <a:rPr lang="en-US" sz="2400" dirty="0"/>
              <a:t>C-2 Whispering Hope</a:t>
            </a:r>
            <a:endParaRPr lang="en-US" dirty="0"/>
          </a:p>
        </p:txBody>
      </p:sp>
      <p:pic>
        <p:nvPicPr>
          <p:cNvPr id="6146" name="Picture 3" descr="Whispering Hope-pp-SFP">
            <a:extLst>
              <a:ext uri="{FF2B5EF4-FFF2-40B4-BE49-F238E27FC236}">
                <a16:creationId xmlns:a16="http://schemas.microsoft.com/office/drawing/2014/main" id="{9811E95F-CDAC-8465-9FE7-B2DACC793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 Box 4">
            <a:extLst>
              <a:ext uri="{FF2B5EF4-FFF2-40B4-BE49-F238E27FC236}">
                <a16:creationId xmlns:a16="http://schemas.microsoft.com/office/drawing/2014/main" id="{A9B1FD46-85EA-BBEA-F368-DF7B6E05FF59}"/>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138245" name="Text Box 5">
            <a:extLst>
              <a:ext uri="{FF2B5EF4-FFF2-40B4-BE49-F238E27FC236}">
                <a16:creationId xmlns:a16="http://schemas.microsoft.com/office/drawing/2014/main" id="{CB7FD41D-DBDA-1F23-DC61-AEFED2D5879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BAB6E941-F082-15F2-DF86-07F4E3ADAC36}"/>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Wonderful Story of Love</a:t>
            </a:r>
            <a:endParaRPr lang="en-US"/>
          </a:p>
        </p:txBody>
      </p:sp>
      <p:pic>
        <p:nvPicPr>
          <p:cNvPr id="12290" name="Picture 3" descr="Wonderful Story of Love-pp">
            <a:extLst>
              <a:ext uri="{FF2B5EF4-FFF2-40B4-BE49-F238E27FC236}">
                <a16:creationId xmlns:a16="http://schemas.microsoft.com/office/drawing/2014/main" id="{ABB0415A-5E6F-E733-5A31-50A1BF8568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79C9AD75-6FC2-1E89-43D3-71F3BC82F05F}"/>
              </a:ext>
            </a:extLst>
          </p:cNvPr>
          <p:cNvSpPr txBox="1">
            <a:spLocks noChangeArrowheads="1"/>
          </p:cNvSpPr>
          <p:nvPr/>
        </p:nvSpPr>
        <p:spPr bwMode="auto">
          <a:xfrm>
            <a:off x="101601" y="76201"/>
            <a:ext cx="45494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Wonderful Story of Love</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FA4958E4-78AC-C1EB-BDB3-1D73C1FBA11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286</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534C635F-60B9-D54C-E39C-D12E277AFE69}"/>
              </a:ext>
            </a:extLst>
          </p:cNvPr>
          <p:cNvSpPr>
            <a:spLocks noGrp="1" noChangeArrowheads="1"/>
          </p:cNvSpPr>
          <p:nvPr>
            <p:ph type="ctrTitle"/>
          </p:nvPr>
        </p:nvSpPr>
        <p:spPr>
          <a:xfrm>
            <a:off x="101600" y="152400"/>
            <a:ext cx="4775200" cy="228600"/>
          </a:xfrm>
        </p:spPr>
        <p:txBody>
          <a:bodyPr/>
          <a:lstStyle/>
          <a:p>
            <a:pPr eaLnBrk="1" hangingPunct="1">
              <a:defRPr/>
            </a:pPr>
            <a:r>
              <a:rPr lang="en-US" sz="2400"/>
              <a:t>3-1 Whispering Hope</a:t>
            </a:r>
            <a:endParaRPr lang="en-US"/>
          </a:p>
        </p:txBody>
      </p:sp>
      <p:pic>
        <p:nvPicPr>
          <p:cNvPr id="12290" name="Picture 5" descr="Whispering Hope-pp-SFP">
            <a:extLst>
              <a:ext uri="{FF2B5EF4-FFF2-40B4-BE49-F238E27FC236}">
                <a16:creationId xmlns:a16="http://schemas.microsoft.com/office/drawing/2014/main" id="{FFC727A8-50E6-8259-29CF-3C337C4F0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6" name="Text Box 6">
            <a:extLst>
              <a:ext uri="{FF2B5EF4-FFF2-40B4-BE49-F238E27FC236}">
                <a16:creationId xmlns:a16="http://schemas.microsoft.com/office/drawing/2014/main" id="{64A5A2F0-8442-CB2F-D973-FAAFBB1F8DBC}"/>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128007" name="Text Box 7">
            <a:extLst>
              <a:ext uri="{FF2B5EF4-FFF2-40B4-BE49-F238E27FC236}">
                <a16:creationId xmlns:a16="http://schemas.microsoft.com/office/drawing/2014/main" id="{8A931DCB-42B5-78A8-F145-14DD50CDDE2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4B167ECF-65E3-1482-79F5-078F5970C449}"/>
              </a:ext>
            </a:extLst>
          </p:cNvPr>
          <p:cNvSpPr>
            <a:spLocks noGrp="1" noChangeArrowheads="1"/>
          </p:cNvSpPr>
          <p:nvPr>
            <p:ph type="ctrTitle"/>
          </p:nvPr>
        </p:nvSpPr>
        <p:spPr>
          <a:xfrm>
            <a:off x="101600" y="152400"/>
            <a:ext cx="4775200" cy="228600"/>
          </a:xfrm>
        </p:spPr>
        <p:txBody>
          <a:bodyPr/>
          <a:lstStyle/>
          <a:p>
            <a:pPr eaLnBrk="1" hangingPunct="1">
              <a:defRPr/>
            </a:pPr>
            <a:r>
              <a:rPr lang="en-US" sz="2400"/>
              <a:t>3-2 Whispering Hope</a:t>
            </a:r>
            <a:endParaRPr lang="en-US"/>
          </a:p>
        </p:txBody>
      </p:sp>
      <p:pic>
        <p:nvPicPr>
          <p:cNvPr id="13314" name="Picture 9" descr="Whispering Hope-pp-SFP">
            <a:extLst>
              <a:ext uri="{FF2B5EF4-FFF2-40B4-BE49-F238E27FC236}">
                <a16:creationId xmlns:a16="http://schemas.microsoft.com/office/drawing/2014/main" id="{80F18C55-E43F-6436-074D-84C23A075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4" name="Text Box 10">
            <a:extLst>
              <a:ext uri="{FF2B5EF4-FFF2-40B4-BE49-F238E27FC236}">
                <a16:creationId xmlns:a16="http://schemas.microsoft.com/office/drawing/2014/main" id="{38FEDC60-A646-AEF8-C7FF-CAA6743D549D}"/>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129035" name="Text Box 11">
            <a:extLst>
              <a:ext uri="{FF2B5EF4-FFF2-40B4-BE49-F238E27FC236}">
                <a16:creationId xmlns:a16="http://schemas.microsoft.com/office/drawing/2014/main" id="{4F008CAD-1C9E-2D58-0E4D-D084097C58D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A0FF9678-27B6-2F8B-72D0-8BAA7CAF05DD}"/>
              </a:ext>
            </a:extLst>
          </p:cNvPr>
          <p:cNvSpPr>
            <a:spLocks noGrp="1" noChangeArrowheads="1"/>
          </p:cNvSpPr>
          <p:nvPr>
            <p:ph type="ctrTitle"/>
          </p:nvPr>
        </p:nvSpPr>
        <p:spPr>
          <a:xfrm>
            <a:off x="101600" y="152400"/>
            <a:ext cx="4775200" cy="228600"/>
          </a:xfrm>
        </p:spPr>
        <p:txBody>
          <a:bodyPr/>
          <a:lstStyle/>
          <a:p>
            <a:pPr eaLnBrk="1" hangingPunct="1">
              <a:defRPr/>
            </a:pPr>
            <a:r>
              <a:rPr lang="en-US" sz="2400"/>
              <a:t>3-3 Whispering Hope</a:t>
            </a:r>
            <a:endParaRPr lang="en-US"/>
          </a:p>
        </p:txBody>
      </p:sp>
      <p:pic>
        <p:nvPicPr>
          <p:cNvPr id="14338" name="Picture 5" descr="Whispering Hope-pp-SFP">
            <a:extLst>
              <a:ext uri="{FF2B5EF4-FFF2-40B4-BE49-F238E27FC236}">
                <a16:creationId xmlns:a16="http://schemas.microsoft.com/office/drawing/2014/main" id="{1BFC6E6A-00CD-FD06-9F0E-FDE0DF4429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4" name="Text Box 6">
            <a:extLst>
              <a:ext uri="{FF2B5EF4-FFF2-40B4-BE49-F238E27FC236}">
                <a16:creationId xmlns:a16="http://schemas.microsoft.com/office/drawing/2014/main" id="{AF82A6BE-41DE-3958-BD92-230D3E9B5DA1}"/>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130055" name="Text Box 7">
            <a:extLst>
              <a:ext uri="{FF2B5EF4-FFF2-40B4-BE49-F238E27FC236}">
                <a16:creationId xmlns:a16="http://schemas.microsoft.com/office/drawing/2014/main" id="{B0141394-0034-E07E-44BA-7E89F4DF530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9A64E8FF-F11B-12FD-9310-97E0E64B7D1E}"/>
              </a:ext>
            </a:extLst>
          </p:cNvPr>
          <p:cNvSpPr>
            <a:spLocks noGrp="1" noChangeArrowheads="1"/>
          </p:cNvSpPr>
          <p:nvPr>
            <p:ph type="ctrTitle"/>
          </p:nvPr>
        </p:nvSpPr>
        <p:spPr>
          <a:xfrm>
            <a:off x="101600" y="152400"/>
            <a:ext cx="4775200" cy="228600"/>
          </a:xfrm>
        </p:spPr>
        <p:txBody>
          <a:bodyPr/>
          <a:lstStyle/>
          <a:p>
            <a:pPr eaLnBrk="1" hangingPunct="1">
              <a:defRPr/>
            </a:pPr>
            <a:r>
              <a:rPr lang="en-US" sz="2400"/>
              <a:t>C-1 Whispering Hope</a:t>
            </a:r>
            <a:endParaRPr lang="en-US"/>
          </a:p>
        </p:txBody>
      </p:sp>
      <p:pic>
        <p:nvPicPr>
          <p:cNvPr id="15362" name="Picture 5" descr="Whispering Hope-pp-SFP">
            <a:extLst>
              <a:ext uri="{FF2B5EF4-FFF2-40B4-BE49-F238E27FC236}">
                <a16:creationId xmlns:a16="http://schemas.microsoft.com/office/drawing/2014/main" id="{894176B6-0DC1-C14B-7A53-FA60CD57DD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Text Box 6">
            <a:extLst>
              <a:ext uri="{FF2B5EF4-FFF2-40B4-BE49-F238E27FC236}">
                <a16:creationId xmlns:a16="http://schemas.microsoft.com/office/drawing/2014/main" id="{49B26D57-BBF3-02EB-476F-C35E0472DAF5}"/>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131079" name="Text Box 7">
            <a:extLst>
              <a:ext uri="{FF2B5EF4-FFF2-40B4-BE49-F238E27FC236}">
                <a16:creationId xmlns:a16="http://schemas.microsoft.com/office/drawing/2014/main" id="{34BBE314-812E-EB5B-BDA2-E938EA6E449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A916134B-5ABF-41B8-CDD0-773FBA1F45DB}"/>
              </a:ext>
            </a:extLst>
          </p:cNvPr>
          <p:cNvSpPr>
            <a:spLocks noGrp="1" noChangeArrowheads="1"/>
          </p:cNvSpPr>
          <p:nvPr>
            <p:ph type="ctrTitle"/>
          </p:nvPr>
        </p:nvSpPr>
        <p:spPr>
          <a:xfrm>
            <a:off x="101600" y="152400"/>
            <a:ext cx="4775200" cy="228600"/>
          </a:xfrm>
        </p:spPr>
        <p:txBody>
          <a:bodyPr/>
          <a:lstStyle/>
          <a:p>
            <a:pPr eaLnBrk="1" hangingPunct="1">
              <a:defRPr/>
            </a:pPr>
            <a:r>
              <a:rPr lang="en-US" sz="2400"/>
              <a:t>C-2 Whispering Hope</a:t>
            </a:r>
            <a:endParaRPr lang="en-US"/>
          </a:p>
        </p:txBody>
      </p:sp>
      <p:pic>
        <p:nvPicPr>
          <p:cNvPr id="16386" name="Picture 5" descr="Whispering Hope-pp-SFP">
            <a:extLst>
              <a:ext uri="{FF2B5EF4-FFF2-40B4-BE49-F238E27FC236}">
                <a16:creationId xmlns:a16="http://schemas.microsoft.com/office/drawing/2014/main" id="{DBBF5212-853A-5CD5-7441-44E3C52E61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Text Box 6">
            <a:extLst>
              <a:ext uri="{FF2B5EF4-FFF2-40B4-BE49-F238E27FC236}">
                <a16:creationId xmlns:a16="http://schemas.microsoft.com/office/drawing/2014/main" id="{AF5A321E-7F5A-67E6-CBF6-35CF24F7DF12}"/>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132103" name="Text Box 7">
            <a:extLst>
              <a:ext uri="{FF2B5EF4-FFF2-40B4-BE49-F238E27FC236}">
                <a16:creationId xmlns:a16="http://schemas.microsoft.com/office/drawing/2014/main" id="{77DC3F04-5ABE-3A1D-4B40-15F4ABE1C85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Scripture Reading:</a:t>
            </a:r>
          </a:p>
          <a:p>
            <a:pPr>
              <a:lnSpc>
                <a:spcPct val="150000"/>
              </a:lnSpc>
            </a:pPr>
            <a:r>
              <a:rPr lang="en-US" sz="5400" dirty="0">
                <a:latin typeface="Gobold" panose="02000500000000000000" pitchFamily="2" charset="0"/>
              </a:rPr>
              <a:t>Ephesians 4:1-6</a:t>
            </a:r>
          </a:p>
        </p:txBody>
      </p:sp>
    </p:spTree>
    <p:extLst>
      <p:ext uri="{BB962C8B-B14F-4D97-AF65-F5344CB8AC3E}">
        <p14:creationId xmlns:p14="http://schemas.microsoft.com/office/powerpoint/2010/main" val="20920273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8609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3201" y="920536"/>
            <a:ext cx="6639697" cy="3703123"/>
          </a:xfrm>
        </p:spPr>
        <p:txBody>
          <a:bodyPr>
            <a:noAutofit/>
          </a:bodyPr>
          <a:lstStyle/>
          <a:p>
            <a:pPr algn="l"/>
            <a:r>
              <a:rPr lang="en-US" sz="2933" dirty="0">
                <a:latin typeface="Gotham Narrow Bold" pitchFamily="50" charset="0"/>
              </a:rPr>
              <a:t>“He shall be like a tree</a:t>
            </a:r>
            <a:br>
              <a:rPr lang="en-US" sz="2933" dirty="0">
                <a:latin typeface="Gotham Narrow Bold" pitchFamily="50" charset="0"/>
              </a:rPr>
            </a:br>
            <a:r>
              <a:rPr lang="en-US" sz="2933" dirty="0">
                <a:latin typeface="Gotham Narrow Bold" pitchFamily="50" charset="0"/>
              </a:rPr>
              <a:t>Planted by the rivers of water,</a:t>
            </a:r>
            <a:br>
              <a:rPr lang="en-US" sz="2933" dirty="0">
                <a:latin typeface="Gotham Narrow Bold" pitchFamily="50" charset="0"/>
              </a:rPr>
            </a:br>
            <a:r>
              <a:rPr lang="en-US" sz="2933" dirty="0">
                <a:latin typeface="Gotham Narrow Bold" pitchFamily="50" charset="0"/>
              </a:rPr>
              <a:t>That brings forth its fruit in its season, Whose leaf also shall not wither; And whatever he does shall prosper.”</a:t>
            </a:r>
          </a:p>
        </p:txBody>
      </p:sp>
      <p:sp>
        <p:nvSpPr>
          <p:cNvPr id="5" name="Text Placeholder 4"/>
          <p:cNvSpPr>
            <a:spLocks noGrp="1"/>
          </p:cNvSpPr>
          <p:nvPr>
            <p:ph type="body" sz="quarter" idx="12"/>
          </p:nvPr>
        </p:nvSpPr>
        <p:spPr>
          <a:xfrm>
            <a:off x="8242044" y="3702051"/>
            <a:ext cx="2796659" cy="520700"/>
          </a:xfrm>
        </p:spPr>
        <p:txBody>
          <a:bodyPr>
            <a:noAutofit/>
          </a:bodyPr>
          <a:lstStyle/>
          <a:p>
            <a:r>
              <a:rPr lang="en-US" sz="4267" dirty="0">
                <a:latin typeface="Gotham Narrow Bold" pitchFamily="50" charset="0"/>
              </a:rPr>
              <a:t>PSALM 1</a:t>
            </a:r>
          </a:p>
        </p:txBody>
      </p:sp>
    </p:spTree>
    <p:extLst>
      <p:ext uri="{BB962C8B-B14F-4D97-AF65-F5344CB8AC3E}">
        <p14:creationId xmlns:p14="http://schemas.microsoft.com/office/powerpoint/2010/main" val="38938567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noAutofit/>
          </a:bodyPr>
          <a:lstStyle/>
          <a:p>
            <a:r>
              <a:rPr lang="en-US" sz="3733" dirty="0"/>
              <a:t>Psalm 23</a:t>
            </a:r>
          </a:p>
        </p:txBody>
      </p:sp>
      <p:sp>
        <p:nvSpPr>
          <p:cNvPr id="3" name="Title 2"/>
          <p:cNvSpPr>
            <a:spLocks noGrp="1"/>
          </p:cNvSpPr>
          <p:nvPr>
            <p:ph type="title"/>
          </p:nvPr>
        </p:nvSpPr>
        <p:spPr>
          <a:xfrm>
            <a:off x="1448451" y="609600"/>
            <a:ext cx="6944035" cy="2414736"/>
          </a:xfrm>
        </p:spPr>
        <p:txBody>
          <a:bodyPr>
            <a:noAutofit/>
          </a:bodyPr>
          <a:lstStyle/>
          <a:p>
            <a:pPr algn="just"/>
            <a:r>
              <a:rPr lang="en-US" sz="2667" dirty="0"/>
              <a:t>“The LORD is my shepherd; I shall not want. He makes me to lie down in green pastures; He leads me beside the still waters. He restores my soul; He leads me in the paths of righteousness For His name’s sake…”</a:t>
            </a:r>
          </a:p>
        </p:txBody>
      </p:sp>
    </p:spTree>
    <p:extLst>
      <p:ext uri="{BB962C8B-B14F-4D97-AF65-F5344CB8AC3E}">
        <p14:creationId xmlns:p14="http://schemas.microsoft.com/office/powerpoint/2010/main" val="28135833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4BE68E-60A9-958D-3794-AE6D704D486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3682350" y="-6179799"/>
            <a:ext cx="19556699" cy="13037799"/>
          </a:xfrm>
          <a:prstGeom prst="rect">
            <a:avLst/>
          </a:prstGeom>
          <a:effectLst>
            <a:outerShdw dist="50800" dir="5400000" algn="ctr" rotWithShape="0">
              <a:srgbClr val="000000">
                <a:alpha val="43137"/>
              </a:srgbClr>
            </a:outerShdw>
          </a:effectLst>
        </p:spPr>
      </p:pic>
      <p:sp>
        <p:nvSpPr>
          <p:cNvPr id="4" name="TextBox 3">
            <a:extLst>
              <a:ext uri="{FF2B5EF4-FFF2-40B4-BE49-F238E27FC236}">
                <a16:creationId xmlns:a16="http://schemas.microsoft.com/office/drawing/2014/main" id="{61327137-01A7-0B07-597A-2D79284D3921}"/>
              </a:ext>
            </a:extLst>
          </p:cNvPr>
          <p:cNvSpPr txBox="1"/>
          <p:nvPr/>
        </p:nvSpPr>
        <p:spPr>
          <a:xfrm>
            <a:off x="6966353" y="4640984"/>
            <a:ext cx="341825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outerShdw blurRad="38100" dist="50800" dir="2700000" sx="99000" sy="99000" algn="tl" rotWithShape="0">
                    <a:srgbClr val="A0754A">
                      <a:alpha val="50000"/>
                    </a:srgbClr>
                  </a:outerShdw>
                </a:effectLst>
                <a:uLnTx/>
                <a:uFillTx/>
                <a:latin typeface="Aspire" panose="00000600000000000000" pitchFamily="2" charset="0"/>
                <a:ea typeface="+mn-ea"/>
                <a:cs typeface="+mn-cs"/>
              </a:rPr>
              <a:t>The Church</a:t>
            </a:r>
            <a:endParaRPr kumimoji="0" lang="en-US" sz="8800" b="0" i="0" u="none" strike="noStrike" kern="1200" cap="none" spc="0" normalizeH="0" baseline="0" noProof="0" dirty="0">
              <a:ln>
                <a:noFill/>
              </a:ln>
              <a:solidFill>
                <a:prstClr val="black"/>
              </a:solidFill>
              <a:effectLst>
                <a:outerShdw blurRad="38100" dist="50800" dir="2700000" sx="99000" sy="99000" algn="tl" rotWithShape="0">
                  <a:srgbClr val="A0754A">
                    <a:alpha val="50000"/>
                  </a:srgbClr>
                </a:outerShdw>
              </a:effectLst>
              <a:uLnTx/>
              <a:uFillTx/>
              <a:latin typeface="Aspire" panose="00000600000000000000" pitchFamily="2" charset="0"/>
              <a:ea typeface="+mn-ea"/>
              <a:cs typeface="+mn-cs"/>
            </a:endParaRPr>
          </a:p>
        </p:txBody>
      </p:sp>
      <p:sp>
        <p:nvSpPr>
          <p:cNvPr id="5" name="TextBox 4">
            <a:extLst>
              <a:ext uri="{FF2B5EF4-FFF2-40B4-BE49-F238E27FC236}">
                <a16:creationId xmlns:a16="http://schemas.microsoft.com/office/drawing/2014/main" id="{E317D937-23E9-313B-60CD-3F3BF1C4E65F}"/>
              </a:ext>
            </a:extLst>
          </p:cNvPr>
          <p:cNvSpPr txBox="1"/>
          <p:nvPr/>
        </p:nvSpPr>
        <p:spPr>
          <a:xfrm>
            <a:off x="2042410" y="4640984"/>
            <a:ext cx="2852468" cy="110799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spire" panose="00000600000000000000" pitchFamily="2" charset="0"/>
                <a:ea typeface="+mn-ea"/>
                <a:cs typeface="+mn-cs"/>
              </a:rPr>
              <a:t>Portraits</a:t>
            </a:r>
            <a:endParaRPr kumimoji="0" lang="en-US" sz="6600" b="0"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B29BD70-3DFE-DEB5-C17B-1C8F39BD339A}"/>
              </a:ext>
            </a:extLst>
          </p:cNvPr>
          <p:cNvSpPr txBox="1"/>
          <p:nvPr/>
        </p:nvSpPr>
        <p:spPr>
          <a:xfrm>
            <a:off x="5156631" y="4640984"/>
            <a:ext cx="154796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outerShdw blurRad="38100" dist="50800" dir="5400000" sx="99000" sy="99000" algn="ctr" rotWithShape="0">
                    <a:srgbClr val="A0754A">
                      <a:alpha val="50000"/>
                    </a:srgbClr>
                  </a:outerShdw>
                </a:effectLst>
                <a:uLnTx/>
                <a:uFillTx/>
                <a:latin typeface="Aspire" panose="00000600000000000000" pitchFamily="2" charset="0"/>
                <a:ea typeface="+mn-ea"/>
                <a:cs typeface="+mn-cs"/>
              </a:rPr>
              <a:t>of</a:t>
            </a:r>
            <a:r>
              <a:rPr kumimoji="0" lang="en-US" sz="6000" b="0" i="0" u="none" strike="noStrike" kern="1200" cap="none" spc="0" normalizeH="0" baseline="0" noProof="0" dirty="0">
                <a:ln>
                  <a:noFill/>
                </a:ln>
                <a:solidFill>
                  <a:prstClr val="black"/>
                </a:solidFill>
                <a:effectLst>
                  <a:outerShdw blurRad="38100" dist="50800" dir="5400000" sx="99000" sy="99000" algn="ctr" rotWithShape="0">
                    <a:srgbClr val="A0754A">
                      <a:alpha val="50000"/>
                    </a:srgbClr>
                  </a:outerShdw>
                </a:effectLst>
                <a:uLnTx/>
                <a:uFillTx/>
                <a:latin typeface="Aspire" panose="00000600000000000000" pitchFamily="2" charset="0"/>
                <a:ea typeface="+mn-ea"/>
                <a:cs typeface="+mn-cs"/>
              </a:rPr>
              <a:t> </a:t>
            </a:r>
            <a:endParaRPr kumimoji="0" lang="en-US" sz="6000" b="0" i="0" u="none" strike="noStrike" kern="1200" cap="none" spc="0" normalizeH="0" baseline="0" noProof="0" dirty="0">
              <a:ln>
                <a:noFill/>
              </a:ln>
              <a:solidFill>
                <a:prstClr val="black"/>
              </a:solidFill>
              <a:effectLst>
                <a:outerShdw blurRad="38100" dist="50800" dir="5400000" sx="99000" sy="99000" algn="ctr" rotWithShape="0">
                  <a:srgbClr val="A0754A">
                    <a:alpha val="50000"/>
                  </a:srgbClr>
                </a:outerShdw>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99BFD52-7957-043F-19FA-6E5167C57FFE}"/>
              </a:ext>
            </a:extLst>
          </p:cNvPr>
          <p:cNvSpPr txBox="1"/>
          <p:nvPr/>
        </p:nvSpPr>
        <p:spPr>
          <a:xfrm>
            <a:off x="2032885" y="4405032"/>
            <a:ext cx="842962" cy="1446550"/>
          </a:xfrm>
          <a:prstGeom prst="rect">
            <a:avLst/>
          </a:prstGeom>
          <a:noFill/>
        </p:spPr>
        <p:txBody>
          <a:bodyPr wrap="square">
            <a:spAutoFit/>
          </a:bodyPr>
          <a:lstStyle/>
          <a:p>
            <a:pPr algn="r"/>
            <a:r>
              <a:rPr kumimoji="0" lang="en-US" sz="8800" b="0"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spire" panose="00000600000000000000" pitchFamily="2" charset="0"/>
                <a:ea typeface="+mn-ea"/>
                <a:cs typeface="+mn-cs"/>
              </a:rPr>
              <a:t>6</a:t>
            </a:r>
            <a:endParaRPr lang="en-US" sz="8800" dirty="0"/>
          </a:p>
        </p:txBody>
      </p:sp>
    </p:spTree>
    <p:extLst>
      <p:ext uri="{BB962C8B-B14F-4D97-AF65-F5344CB8AC3E}">
        <p14:creationId xmlns:p14="http://schemas.microsoft.com/office/powerpoint/2010/main" val="4090737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6921AC09-A35E-7E03-E722-D17D29287084}"/>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Wonderful Story of Love</a:t>
            </a:r>
            <a:endParaRPr lang="en-US"/>
          </a:p>
        </p:txBody>
      </p:sp>
      <p:pic>
        <p:nvPicPr>
          <p:cNvPr id="13314" name="Picture 3" descr="Wonderful Story of Love-pp">
            <a:extLst>
              <a:ext uri="{FF2B5EF4-FFF2-40B4-BE49-F238E27FC236}">
                <a16:creationId xmlns:a16="http://schemas.microsoft.com/office/drawing/2014/main" id="{AF675095-0B8B-0473-D067-92064F873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D87E3B3A-A068-CAD0-5DA1-683895372F40}"/>
              </a:ext>
            </a:extLst>
          </p:cNvPr>
          <p:cNvSpPr txBox="1">
            <a:spLocks noChangeArrowheads="1"/>
          </p:cNvSpPr>
          <p:nvPr/>
        </p:nvSpPr>
        <p:spPr bwMode="auto">
          <a:xfrm>
            <a:off x="101601" y="76201"/>
            <a:ext cx="45494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Wonderful Story of Love</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51EE0605-58FE-DEEB-3D2C-4E9DBBEEC0D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286</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4BE68E-60A9-958D-3794-AE6D704D486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3682350" y="-6179799"/>
            <a:ext cx="19556699" cy="13037799"/>
          </a:xfrm>
          <a:prstGeom prst="rect">
            <a:avLst/>
          </a:prstGeom>
          <a:effectLst>
            <a:outerShdw dist="50800" dir="5400000" algn="ctr" rotWithShape="0">
              <a:srgbClr val="000000">
                <a:alpha val="43137"/>
              </a:srgbClr>
            </a:outerShdw>
          </a:effectLst>
        </p:spPr>
      </p:pic>
      <p:sp>
        <p:nvSpPr>
          <p:cNvPr id="3" name="Rectangle: Rounded Corners 2">
            <a:extLst>
              <a:ext uri="{FF2B5EF4-FFF2-40B4-BE49-F238E27FC236}">
                <a16:creationId xmlns:a16="http://schemas.microsoft.com/office/drawing/2014/main" id="{F3E5AEB6-4F21-A854-AB7A-B63BB80A2DE3}"/>
              </a:ext>
            </a:extLst>
          </p:cNvPr>
          <p:cNvSpPr/>
          <p:nvPr/>
        </p:nvSpPr>
        <p:spPr>
          <a:xfrm>
            <a:off x="-135012" y="-558460"/>
            <a:ext cx="12568397" cy="7763195"/>
          </a:xfrm>
          <a:prstGeom prst="roundRect">
            <a:avLst/>
          </a:prstGeom>
          <a:gradFill flip="none" rotWithShape="1">
            <a:gsLst>
              <a:gs pos="100000">
                <a:srgbClr val="D4C4B5">
                  <a:alpha val="60000"/>
                </a:srgbClr>
              </a:gs>
              <a:gs pos="50000">
                <a:srgbClr val="D4C4B5">
                  <a:alpha val="70000"/>
                </a:srgbClr>
              </a:gs>
              <a:gs pos="0">
                <a:srgbClr val="D4C4B5">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511ECAF-9FE7-B147-681F-6760318DCA46}"/>
              </a:ext>
            </a:extLst>
          </p:cNvPr>
          <p:cNvSpPr txBox="1"/>
          <p:nvPr/>
        </p:nvSpPr>
        <p:spPr>
          <a:xfrm>
            <a:off x="890661" y="1539429"/>
            <a:ext cx="10517048" cy="2989216"/>
          </a:xfrm>
          <a:prstGeom prst="rect">
            <a:avLst/>
          </a:prstGeom>
          <a:noFill/>
        </p:spPr>
        <p:txBody>
          <a:bodyPr wrap="square">
            <a:spAutoFit/>
          </a:bodyPr>
          <a:lstStyle/>
          <a:p>
            <a:pPr marL="1143000" marR="0" lvl="0" indent="-1143000" defTabSz="914400" rtl="0" eaLnBrk="1" fontAlgn="auto" latinLnBrk="0" hangingPunct="1">
              <a:lnSpc>
                <a:spcPct val="150000"/>
              </a:lnSpc>
              <a:spcBef>
                <a:spcPts val="0"/>
              </a:spcBef>
              <a:spcAft>
                <a:spcPts val="0"/>
              </a:spcAft>
              <a:buClrTx/>
              <a:buSzTx/>
              <a:buFont typeface="+mj-lt"/>
              <a:buAutoNum type="arabicPeriod"/>
              <a:tabLst/>
              <a:defRPr/>
            </a:pPr>
            <a:r>
              <a:rPr kumimoji="0" lang="en-US" sz="6600" b="0"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spire" panose="00000600000000000000" pitchFamily="2" charset="0"/>
                <a:ea typeface="+mn-ea"/>
                <a:cs typeface="+mn-cs"/>
              </a:rPr>
              <a:t>… The Body of Christ</a:t>
            </a:r>
          </a:p>
          <a:p>
            <a:pPr marR="0" lvl="0" defTabSz="914400" rtl="0" eaLnBrk="1" fontAlgn="auto" latinLnBrk="0" hangingPunct="1">
              <a:lnSpc>
                <a:spcPct val="150000"/>
              </a:lnSpc>
              <a:spcBef>
                <a:spcPts val="0"/>
              </a:spcBef>
              <a:spcAft>
                <a:spcPts val="0"/>
              </a:spcAft>
              <a:buClrTx/>
              <a:buSzTx/>
              <a:tabLst/>
              <a:defRPr/>
            </a:pPr>
            <a:endParaRPr kumimoji="0" lang="en-US" sz="6600" b="0"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1C19296-9F99-F9EB-6EB5-0A8D570FF39D}"/>
              </a:ext>
            </a:extLst>
          </p:cNvPr>
          <p:cNvSpPr txBox="1"/>
          <p:nvPr/>
        </p:nvSpPr>
        <p:spPr>
          <a:xfrm>
            <a:off x="995053" y="339100"/>
            <a:ext cx="10308265"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haroni" panose="02010803020104030203" pitchFamily="2" charset="-79"/>
                <a:cs typeface="Aharoni" panose="02010803020104030203" pitchFamily="2" charset="-79"/>
              </a:rPr>
              <a:t>The Church Is…</a:t>
            </a:r>
            <a:endParaRPr kumimoji="0" lang="en-US" sz="4400" b="1"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190333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4BE68E-60A9-958D-3794-AE6D704D486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3682350" y="-6179799"/>
            <a:ext cx="19556699" cy="13037799"/>
          </a:xfrm>
          <a:prstGeom prst="rect">
            <a:avLst/>
          </a:prstGeom>
          <a:effectLst>
            <a:outerShdw dist="50800" dir="5400000" algn="ctr" rotWithShape="0">
              <a:srgbClr val="000000">
                <a:alpha val="43137"/>
              </a:srgbClr>
            </a:outerShdw>
          </a:effectLst>
        </p:spPr>
      </p:pic>
      <p:sp>
        <p:nvSpPr>
          <p:cNvPr id="3" name="Rectangle: Rounded Corners 2">
            <a:extLst>
              <a:ext uri="{FF2B5EF4-FFF2-40B4-BE49-F238E27FC236}">
                <a16:creationId xmlns:a16="http://schemas.microsoft.com/office/drawing/2014/main" id="{F3E5AEB6-4F21-A854-AB7A-B63BB80A2DE3}"/>
              </a:ext>
            </a:extLst>
          </p:cNvPr>
          <p:cNvSpPr/>
          <p:nvPr/>
        </p:nvSpPr>
        <p:spPr>
          <a:xfrm>
            <a:off x="-135012" y="-558460"/>
            <a:ext cx="12568397" cy="7763195"/>
          </a:xfrm>
          <a:prstGeom prst="roundRect">
            <a:avLst/>
          </a:prstGeom>
          <a:gradFill flip="none" rotWithShape="1">
            <a:gsLst>
              <a:gs pos="100000">
                <a:srgbClr val="D4C4B5">
                  <a:alpha val="60000"/>
                </a:srgbClr>
              </a:gs>
              <a:gs pos="50000">
                <a:srgbClr val="D4C4B5">
                  <a:alpha val="70000"/>
                </a:srgbClr>
              </a:gs>
              <a:gs pos="0">
                <a:srgbClr val="D4C4B5">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511ECAF-9FE7-B147-681F-6760318DCA46}"/>
              </a:ext>
            </a:extLst>
          </p:cNvPr>
          <p:cNvSpPr txBox="1"/>
          <p:nvPr/>
        </p:nvSpPr>
        <p:spPr>
          <a:xfrm>
            <a:off x="706469" y="1539429"/>
            <a:ext cx="10779059" cy="5262979"/>
          </a:xfrm>
          <a:prstGeom prst="rect">
            <a:avLst/>
          </a:prstGeom>
          <a:noFill/>
        </p:spPr>
        <p:txBody>
          <a:bodyPr wrap="square">
            <a:spAutoFit/>
          </a:bodyPr>
          <a:lstStyle/>
          <a:p>
            <a:pPr marR="0" lvl="0" algn="ctr" defTabSz="914400" rtl="0" eaLnBrk="1" fontAlgn="auto" latinLnBrk="0" hangingPunct="1">
              <a:spcBef>
                <a:spcPts val="0"/>
              </a:spcBef>
              <a:spcAft>
                <a:spcPts val="0"/>
              </a:spcAft>
              <a:buClrTx/>
              <a:buSzTx/>
              <a:tabLst/>
              <a:defRPr/>
            </a:pPr>
            <a:r>
              <a:rPr kumimoji="0" lang="en-US" sz="6600" b="0" i="0" u="sng"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spire" panose="00000600000000000000" pitchFamily="2" charset="0"/>
                <a:ea typeface="+mn-ea"/>
                <a:cs typeface="+mn-cs"/>
              </a:rPr>
              <a:t>The Portrait:</a:t>
            </a:r>
          </a:p>
          <a:p>
            <a:pPr marR="0" lvl="0" algn="ctr" defTabSz="914400" rtl="0" eaLnBrk="1" fontAlgn="auto" latinLnBrk="0" hangingPunct="1">
              <a:spcBef>
                <a:spcPts val="0"/>
              </a:spcBef>
              <a:spcAft>
                <a:spcPts val="0"/>
              </a:spcAft>
              <a:buClrTx/>
              <a:buSzTx/>
              <a:tabLst/>
              <a:defRPr/>
            </a:pPr>
            <a:r>
              <a:rPr lang="en-US" sz="5400" dirty="0">
                <a:solidFill>
                  <a:prstClr val="black"/>
                </a:solidFill>
                <a:effectLst>
                  <a:outerShdw blurRad="38100" dist="50800" dir="2700000" sx="99000" sy="99000" algn="tl" rotWithShape="0">
                    <a:srgbClr val="A0754A">
                      <a:alpha val="49804"/>
                    </a:srgbClr>
                  </a:outerShdw>
                </a:effectLst>
                <a:latin typeface="Aspire" panose="00000600000000000000" pitchFamily="2" charset="0"/>
              </a:rPr>
              <a:t>Eph. 1:22-23</a:t>
            </a:r>
          </a:p>
          <a:p>
            <a:pPr marR="0" lvl="0" algn="ctr" defTabSz="914400" rtl="0" eaLnBrk="1" fontAlgn="auto" latinLnBrk="0" hangingPunct="1">
              <a:spcBef>
                <a:spcPts val="0"/>
              </a:spcBef>
              <a:spcAft>
                <a:spcPts val="0"/>
              </a:spcAft>
              <a:buClrTx/>
              <a:buSzTx/>
              <a:tabLst/>
              <a:defRPr/>
            </a:pPr>
            <a:r>
              <a:rPr lang="en-US" sz="5400" dirty="0">
                <a:solidFill>
                  <a:prstClr val="black"/>
                </a:solidFill>
                <a:effectLst>
                  <a:outerShdw blurRad="38100" dist="50800" dir="2700000" sx="99000" sy="99000" algn="tl" rotWithShape="0">
                    <a:srgbClr val="A0754A">
                      <a:alpha val="49804"/>
                    </a:srgbClr>
                  </a:outerShdw>
                </a:effectLst>
                <a:latin typeface="Aspire" panose="00000600000000000000" pitchFamily="2" charset="0"/>
              </a:rPr>
              <a:t>2:14-16</a:t>
            </a:r>
          </a:p>
          <a:p>
            <a:pPr marR="0" lvl="0" algn="ctr" defTabSz="914400" rtl="0" eaLnBrk="1" fontAlgn="auto" latinLnBrk="0" hangingPunct="1">
              <a:spcBef>
                <a:spcPts val="0"/>
              </a:spcBef>
              <a:spcAft>
                <a:spcPts val="0"/>
              </a:spcAft>
              <a:buClrTx/>
              <a:buSzTx/>
              <a:tabLst/>
              <a:defRPr/>
            </a:pPr>
            <a:r>
              <a:rPr lang="en-US" sz="5400" dirty="0">
                <a:solidFill>
                  <a:prstClr val="black"/>
                </a:solidFill>
                <a:effectLst>
                  <a:outerShdw blurRad="38100" dist="50800" dir="2700000" sx="99000" sy="99000" algn="tl" rotWithShape="0">
                    <a:srgbClr val="A0754A">
                      <a:alpha val="49804"/>
                    </a:srgbClr>
                  </a:outerShdw>
                </a:effectLst>
                <a:latin typeface="Aspire" panose="00000600000000000000" pitchFamily="2" charset="0"/>
              </a:rPr>
              <a:t>3:1-6</a:t>
            </a:r>
          </a:p>
          <a:p>
            <a:pPr marR="0" lvl="0" algn="ctr" defTabSz="914400" rtl="0" eaLnBrk="1" fontAlgn="auto" latinLnBrk="0" hangingPunct="1">
              <a:spcBef>
                <a:spcPts val="0"/>
              </a:spcBef>
              <a:spcAft>
                <a:spcPts val="0"/>
              </a:spcAft>
              <a:buClrTx/>
              <a:buSzTx/>
              <a:tabLst/>
              <a:defRPr/>
            </a:pPr>
            <a:r>
              <a:rPr lang="en-US" sz="5400" dirty="0">
                <a:solidFill>
                  <a:prstClr val="black"/>
                </a:solidFill>
                <a:effectLst>
                  <a:outerShdw blurRad="38100" dist="50800" dir="2700000" sx="99000" sy="99000" algn="tl" rotWithShape="0">
                    <a:srgbClr val="A0754A">
                      <a:alpha val="49804"/>
                    </a:srgbClr>
                  </a:outerShdw>
                </a:effectLst>
                <a:latin typeface="Aspire" panose="00000600000000000000" pitchFamily="2" charset="0"/>
              </a:rPr>
              <a:t>4:4, 11-16</a:t>
            </a:r>
          </a:p>
          <a:p>
            <a:pPr marR="0" lvl="0" algn="ctr" defTabSz="914400" rtl="0" eaLnBrk="1" fontAlgn="auto" latinLnBrk="0" hangingPunct="1">
              <a:spcBef>
                <a:spcPts val="0"/>
              </a:spcBef>
              <a:spcAft>
                <a:spcPts val="0"/>
              </a:spcAft>
              <a:buClrTx/>
              <a:buSzTx/>
              <a:tabLst/>
              <a:defRPr/>
            </a:pPr>
            <a:r>
              <a:rPr lang="en-US" sz="5400" dirty="0">
                <a:solidFill>
                  <a:prstClr val="black"/>
                </a:solidFill>
                <a:effectLst>
                  <a:outerShdw blurRad="38100" dist="50800" dir="2700000" sx="99000" sy="99000" algn="tl" rotWithShape="0">
                    <a:srgbClr val="A0754A">
                      <a:alpha val="49804"/>
                    </a:srgbClr>
                  </a:outerShdw>
                </a:effectLst>
                <a:latin typeface="Aspire" panose="00000600000000000000" pitchFamily="2" charset="0"/>
              </a:rPr>
              <a:t>5:23-30</a:t>
            </a:r>
            <a:endParaRPr kumimoji="0" lang="en-US" sz="7200" b="0"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spire" panose="00000600000000000000" pitchFamily="2" charset="0"/>
              <a:ea typeface="+mn-ea"/>
              <a:cs typeface="+mn-cs"/>
            </a:endParaRPr>
          </a:p>
        </p:txBody>
      </p:sp>
      <p:sp>
        <p:nvSpPr>
          <p:cNvPr id="4" name="TextBox 3">
            <a:extLst>
              <a:ext uri="{FF2B5EF4-FFF2-40B4-BE49-F238E27FC236}">
                <a16:creationId xmlns:a16="http://schemas.microsoft.com/office/drawing/2014/main" id="{71C19296-9F99-F9EB-6EB5-0A8D570FF39D}"/>
              </a:ext>
            </a:extLst>
          </p:cNvPr>
          <p:cNvSpPr txBox="1"/>
          <p:nvPr/>
        </p:nvSpPr>
        <p:spPr>
          <a:xfrm>
            <a:off x="995053" y="339100"/>
            <a:ext cx="10308265"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haroni" panose="02010803020104030203" pitchFamily="2" charset="-79"/>
                <a:cs typeface="Aharoni" panose="02010803020104030203" pitchFamily="2" charset="-79"/>
              </a:rPr>
              <a:t>The Body of Christ</a:t>
            </a:r>
            <a:endParaRPr kumimoji="0" lang="en-US" sz="4400" b="1"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3236885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4BE68E-60A9-958D-3794-AE6D704D486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3682350" y="-6179799"/>
            <a:ext cx="19556699" cy="13037799"/>
          </a:xfrm>
          <a:prstGeom prst="rect">
            <a:avLst/>
          </a:prstGeom>
          <a:effectLst>
            <a:outerShdw dist="50800" dir="5400000" algn="ctr" rotWithShape="0">
              <a:srgbClr val="000000">
                <a:alpha val="43137"/>
              </a:srgbClr>
            </a:outerShdw>
          </a:effectLst>
        </p:spPr>
      </p:pic>
      <p:sp>
        <p:nvSpPr>
          <p:cNvPr id="3" name="Rectangle: Rounded Corners 2">
            <a:extLst>
              <a:ext uri="{FF2B5EF4-FFF2-40B4-BE49-F238E27FC236}">
                <a16:creationId xmlns:a16="http://schemas.microsoft.com/office/drawing/2014/main" id="{F3E5AEB6-4F21-A854-AB7A-B63BB80A2DE3}"/>
              </a:ext>
            </a:extLst>
          </p:cNvPr>
          <p:cNvSpPr/>
          <p:nvPr/>
        </p:nvSpPr>
        <p:spPr>
          <a:xfrm>
            <a:off x="-135012" y="-558460"/>
            <a:ext cx="12568397" cy="7763195"/>
          </a:xfrm>
          <a:prstGeom prst="roundRect">
            <a:avLst/>
          </a:prstGeom>
          <a:gradFill flip="none" rotWithShape="1">
            <a:gsLst>
              <a:gs pos="100000">
                <a:srgbClr val="D4C4B5">
                  <a:alpha val="60000"/>
                </a:srgbClr>
              </a:gs>
              <a:gs pos="50000">
                <a:srgbClr val="D4C4B5">
                  <a:alpha val="70000"/>
                </a:srgbClr>
              </a:gs>
              <a:gs pos="0">
                <a:srgbClr val="D4C4B5">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511ECAF-9FE7-B147-681F-6760318DCA46}"/>
              </a:ext>
            </a:extLst>
          </p:cNvPr>
          <p:cNvSpPr txBox="1"/>
          <p:nvPr/>
        </p:nvSpPr>
        <p:spPr>
          <a:xfrm>
            <a:off x="706469" y="1539429"/>
            <a:ext cx="10779059" cy="2354491"/>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6600" b="0" i="0" u="sng"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spire" panose="00000600000000000000" pitchFamily="2" charset="0"/>
                <a:ea typeface="+mn-ea"/>
                <a:cs typeface="+mn-cs"/>
              </a:rPr>
              <a:t>What Does It Imply?</a:t>
            </a:r>
          </a:p>
          <a:p>
            <a:pPr marL="1143000" marR="0" lvl="0" indent="-1143000" defTabSz="914400" rtl="0" eaLnBrk="1" fontAlgn="auto" latinLnBrk="0" hangingPunct="1">
              <a:spcBef>
                <a:spcPts val="0"/>
              </a:spcBef>
              <a:spcAft>
                <a:spcPts val="0"/>
              </a:spcAft>
              <a:buClrTx/>
              <a:buSzTx/>
              <a:buFont typeface="+mj-lt"/>
              <a:buAutoNum type="arabicPeriod"/>
              <a:tabLst/>
              <a:defRPr/>
            </a:pPr>
            <a:r>
              <a:rPr lang="en-US" sz="4800" dirty="0">
                <a:solidFill>
                  <a:prstClr val="black"/>
                </a:solidFill>
                <a:effectLst>
                  <a:outerShdw blurRad="38100" dist="50800" dir="2700000" sx="99000" sy="99000" algn="tl" rotWithShape="0">
                    <a:srgbClr val="A0754A">
                      <a:alpha val="49804"/>
                    </a:srgbClr>
                  </a:outerShdw>
                </a:effectLst>
                <a:latin typeface="Aspire" panose="00000600000000000000" pitchFamily="2" charset="0"/>
              </a:rPr>
              <a:t>The Head Controls the Body–  1: 22-23, 5: 23-30</a:t>
            </a:r>
          </a:p>
        </p:txBody>
      </p:sp>
      <p:sp>
        <p:nvSpPr>
          <p:cNvPr id="4" name="TextBox 3">
            <a:extLst>
              <a:ext uri="{FF2B5EF4-FFF2-40B4-BE49-F238E27FC236}">
                <a16:creationId xmlns:a16="http://schemas.microsoft.com/office/drawing/2014/main" id="{71C19296-9F99-F9EB-6EB5-0A8D570FF39D}"/>
              </a:ext>
            </a:extLst>
          </p:cNvPr>
          <p:cNvSpPr txBox="1"/>
          <p:nvPr/>
        </p:nvSpPr>
        <p:spPr>
          <a:xfrm>
            <a:off x="995053" y="339100"/>
            <a:ext cx="10308265"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haroni" panose="02010803020104030203" pitchFamily="2" charset="-79"/>
                <a:cs typeface="Aharoni" panose="02010803020104030203" pitchFamily="2" charset="-79"/>
              </a:rPr>
              <a:t>The Body of Christ</a:t>
            </a:r>
            <a:endParaRPr kumimoji="0" lang="en-US" sz="4400" b="1"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9446978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4BE68E-60A9-958D-3794-AE6D704D486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3682350" y="-6179799"/>
            <a:ext cx="19556699" cy="13037799"/>
          </a:xfrm>
          <a:prstGeom prst="rect">
            <a:avLst/>
          </a:prstGeom>
          <a:effectLst>
            <a:outerShdw dist="50800" dir="5400000" algn="ctr" rotWithShape="0">
              <a:srgbClr val="000000">
                <a:alpha val="43137"/>
              </a:srgbClr>
            </a:outerShdw>
          </a:effectLst>
        </p:spPr>
      </p:pic>
      <p:sp>
        <p:nvSpPr>
          <p:cNvPr id="3" name="Rectangle: Rounded Corners 2">
            <a:extLst>
              <a:ext uri="{FF2B5EF4-FFF2-40B4-BE49-F238E27FC236}">
                <a16:creationId xmlns:a16="http://schemas.microsoft.com/office/drawing/2014/main" id="{F3E5AEB6-4F21-A854-AB7A-B63BB80A2DE3}"/>
              </a:ext>
            </a:extLst>
          </p:cNvPr>
          <p:cNvSpPr/>
          <p:nvPr/>
        </p:nvSpPr>
        <p:spPr>
          <a:xfrm>
            <a:off x="-135012" y="-558460"/>
            <a:ext cx="12568397" cy="7763195"/>
          </a:xfrm>
          <a:prstGeom prst="roundRect">
            <a:avLst/>
          </a:prstGeom>
          <a:gradFill flip="none" rotWithShape="1">
            <a:gsLst>
              <a:gs pos="100000">
                <a:srgbClr val="D4C4B5">
                  <a:alpha val="60000"/>
                </a:srgbClr>
              </a:gs>
              <a:gs pos="50000">
                <a:srgbClr val="D4C4B5">
                  <a:alpha val="70000"/>
                </a:srgbClr>
              </a:gs>
              <a:gs pos="0">
                <a:srgbClr val="D4C4B5">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511ECAF-9FE7-B147-681F-6760318DCA46}"/>
              </a:ext>
            </a:extLst>
          </p:cNvPr>
          <p:cNvSpPr txBox="1"/>
          <p:nvPr/>
        </p:nvSpPr>
        <p:spPr>
          <a:xfrm>
            <a:off x="706469" y="1539429"/>
            <a:ext cx="10779059" cy="3093154"/>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6600" b="0" i="0" u="sng"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spire" panose="00000600000000000000" pitchFamily="2" charset="0"/>
                <a:ea typeface="+mn-ea"/>
                <a:cs typeface="+mn-cs"/>
              </a:rPr>
              <a:t>What Does It Imply?</a:t>
            </a:r>
          </a:p>
          <a:p>
            <a:pPr marL="1143000" marR="0" lvl="0" indent="-1143000" defTabSz="914400" rtl="0" eaLnBrk="1" fontAlgn="auto" latinLnBrk="0" hangingPunct="1">
              <a:spcBef>
                <a:spcPts val="0"/>
              </a:spcBef>
              <a:spcAft>
                <a:spcPts val="0"/>
              </a:spcAft>
              <a:buClrTx/>
              <a:buSzTx/>
              <a:buFont typeface="+mj-lt"/>
              <a:buAutoNum type="arabicPeriod"/>
              <a:tabLst/>
              <a:defRPr/>
            </a:pPr>
            <a:r>
              <a:rPr lang="en-US" sz="4800" dirty="0">
                <a:solidFill>
                  <a:prstClr val="black"/>
                </a:solidFill>
                <a:effectLst>
                  <a:outerShdw blurRad="38100" dist="50800" dir="2700000" sx="99000" sy="99000" algn="tl" rotWithShape="0">
                    <a:srgbClr val="A0754A">
                      <a:alpha val="49804"/>
                    </a:srgbClr>
                  </a:outerShdw>
                </a:effectLst>
                <a:latin typeface="Aspire" panose="00000600000000000000" pitchFamily="2" charset="0"/>
              </a:rPr>
              <a:t>The Head Controls the Body–  1: 22-23, 5: 23-30</a:t>
            </a:r>
          </a:p>
          <a:p>
            <a:pPr marL="1143000" marR="0" lvl="0" indent="-1143000" defTabSz="914400" rtl="0" eaLnBrk="1" fontAlgn="auto" latinLnBrk="0" hangingPunct="1">
              <a:spcBef>
                <a:spcPts val="0"/>
              </a:spcBef>
              <a:spcAft>
                <a:spcPts val="0"/>
              </a:spcAft>
              <a:buClrTx/>
              <a:buSzTx/>
              <a:buFont typeface="+mj-lt"/>
              <a:buAutoNum type="arabicPeriod"/>
              <a:tabLst/>
              <a:defRPr/>
            </a:pPr>
            <a:r>
              <a:rPr kumimoji="0" lang="en-US" sz="4800" b="0"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spire" panose="00000600000000000000" pitchFamily="2" charset="0"/>
                <a:ea typeface="+mn-ea"/>
                <a:cs typeface="+mn-cs"/>
              </a:rPr>
              <a:t>Access to the Body </a:t>
            </a:r>
            <a:r>
              <a:rPr lang="en-US" sz="4800" dirty="0">
                <a:solidFill>
                  <a:prstClr val="black"/>
                </a:solidFill>
                <a:effectLst>
                  <a:outerShdw blurRad="38100" dist="50800" dir="2700000" sx="99000" sy="99000" algn="tl" rotWithShape="0">
                    <a:srgbClr val="A0754A">
                      <a:alpha val="49804"/>
                    </a:srgbClr>
                  </a:outerShdw>
                </a:effectLst>
                <a:latin typeface="Aspire" panose="00000600000000000000" pitchFamily="2" charset="0"/>
              </a:rPr>
              <a:t>is through Christ–  2: 14-16, 5: 23</a:t>
            </a:r>
          </a:p>
        </p:txBody>
      </p:sp>
      <p:sp>
        <p:nvSpPr>
          <p:cNvPr id="4" name="TextBox 3">
            <a:extLst>
              <a:ext uri="{FF2B5EF4-FFF2-40B4-BE49-F238E27FC236}">
                <a16:creationId xmlns:a16="http://schemas.microsoft.com/office/drawing/2014/main" id="{71C19296-9F99-F9EB-6EB5-0A8D570FF39D}"/>
              </a:ext>
            </a:extLst>
          </p:cNvPr>
          <p:cNvSpPr txBox="1"/>
          <p:nvPr/>
        </p:nvSpPr>
        <p:spPr>
          <a:xfrm>
            <a:off x="995053" y="339100"/>
            <a:ext cx="10308265"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haroni" panose="02010803020104030203" pitchFamily="2" charset="-79"/>
                <a:cs typeface="Aharoni" panose="02010803020104030203" pitchFamily="2" charset="-79"/>
              </a:rPr>
              <a:t>The Body of Christ</a:t>
            </a:r>
            <a:endParaRPr kumimoji="0" lang="en-US" sz="4400" b="1"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2146575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4BE68E-60A9-958D-3794-AE6D704D486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3682350" y="-6179799"/>
            <a:ext cx="19556699" cy="13037799"/>
          </a:xfrm>
          <a:prstGeom prst="rect">
            <a:avLst/>
          </a:prstGeom>
          <a:effectLst>
            <a:outerShdw dist="50800" dir="5400000" algn="ctr" rotWithShape="0">
              <a:srgbClr val="000000">
                <a:alpha val="43137"/>
              </a:srgbClr>
            </a:outerShdw>
          </a:effectLst>
        </p:spPr>
      </p:pic>
      <p:sp>
        <p:nvSpPr>
          <p:cNvPr id="3" name="Rectangle: Rounded Corners 2">
            <a:extLst>
              <a:ext uri="{FF2B5EF4-FFF2-40B4-BE49-F238E27FC236}">
                <a16:creationId xmlns:a16="http://schemas.microsoft.com/office/drawing/2014/main" id="{F3E5AEB6-4F21-A854-AB7A-B63BB80A2DE3}"/>
              </a:ext>
            </a:extLst>
          </p:cNvPr>
          <p:cNvSpPr/>
          <p:nvPr/>
        </p:nvSpPr>
        <p:spPr>
          <a:xfrm>
            <a:off x="-135012" y="-558460"/>
            <a:ext cx="12568397" cy="7763195"/>
          </a:xfrm>
          <a:prstGeom prst="roundRect">
            <a:avLst/>
          </a:prstGeom>
          <a:gradFill flip="none" rotWithShape="1">
            <a:gsLst>
              <a:gs pos="100000">
                <a:srgbClr val="D4C4B5">
                  <a:alpha val="60000"/>
                </a:srgbClr>
              </a:gs>
              <a:gs pos="50000">
                <a:srgbClr val="D4C4B5">
                  <a:alpha val="70000"/>
                </a:srgbClr>
              </a:gs>
              <a:gs pos="0">
                <a:srgbClr val="D4C4B5">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511ECAF-9FE7-B147-681F-6760318DCA46}"/>
              </a:ext>
            </a:extLst>
          </p:cNvPr>
          <p:cNvSpPr txBox="1"/>
          <p:nvPr/>
        </p:nvSpPr>
        <p:spPr>
          <a:xfrm>
            <a:off x="706469" y="1539429"/>
            <a:ext cx="10779059" cy="3831818"/>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6600" b="0" i="0" u="sng"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spire" panose="00000600000000000000" pitchFamily="2" charset="0"/>
                <a:ea typeface="+mn-ea"/>
                <a:cs typeface="+mn-cs"/>
              </a:rPr>
              <a:t>What Does It Imply?</a:t>
            </a:r>
          </a:p>
          <a:p>
            <a:pPr marL="1143000" marR="0" lvl="0" indent="-1143000" defTabSz="914400" rtl="0" eaLnBrk="1" fontAlgn="auto" latinLnBrk="0" hangingPunct="1">
              <a:spcBef>
                <a:spcPts val="0"/>
              </a:spcBef>
              <a:spcAft>
                <a:spcPts val="0"/>
              </a:spcAft>
              <a:buClrTx/>
              <a:buSzTx/>
              <a:buFont typeface="+mj-lt"/>
              <a:buAutoNum type="arabicPeriod"/>
              <a:tabLst/>
              <a:defRPr/>
            </a:pPr>
            <a:r>
              <a:rPr lang="en-US" sz="4800" dirty="0">
                <a:solidFill>
                  <a:prstClr val="black"/>
                </a:solidFill>
                <a:effectLst>
                  <a:outerShdw blurRad="38100" dist="50800" dir="2700000" sx="99000" sy="99000" algn="tl" rotWithShape="0">
                    <a:srgbClr val="A0754A">
                      <a:alpha val="49804"/>
                    </a:srgbClr>
                  </a:outerShdw>
                </a:effectLst>
                <a:latin typeface="Aspire" panose="00000600000000000000" pitchFamily="2" charset="0"/>
              </a:rPr>
              <a:t>The Head Controls the Body–  1: 22-23, 5: 23-30</a:t>
            </a:r>
          </a:p>
          <a:p>
            <a:pPr marL="1143000" marR="0" lvl="0" indent="-1143000" defTabSz="914400" rtl="0" eaLnBrk="1" fontAlgn="auto" latinLnBrk="0" hangingPunct="1">
              <a:spcBef>
                <a:spcPts val="0"/>
              </a:spcBef>
              <a:spcAft>
                <a:spcPts val="0"/>
              </a:spcAft>
              <a:buClrTx/>
              <a:buSzTx/>
              <a:buFont typeface="+mj-lt"/>
              <a:buAutoNum type="arabicPeriod"/>
              <a:tabLst/>
              <a:defRPr/>
            </a:pPr>
            <a:r>
              <a:rPr kumimoji="0" lang="en-US" sz="4800" b="0"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spire" panose="00000600000000000000" pitchFamily="2" charset="0"/>
                <a:ea typeface="+mn-ea"/>
                <a:cs typeface="+mn-cs"/>
              </a:rPr>
              <a:t>Access to the Body </a:t>
            </a:r>
            <a:r>
              <a:rPr lang="en-US" sz="4800" dirty="0">
                <a:solidFill>
                  <a:prstClr val="black"/>
                </a:solidFill>
                <a:effectLst>
                  <a:outerShdw blurRad="38100" dist="50800" dir="2700000" sx="99000" sy="99000" algn="tl" rotWithShape="0">
                    <a:srgbClr val="A0754A">
                      <a:alpha val="49804"/>
                    </a:srgbClr>
                  </a:outerShdw>
                </a:effectLst>
                <a:latin typeface="Aspire" panose="00000600000000000000" pitchFamily="2" charset="0"/>
              </a:rPr>
              <a:t>is through Christ–  2: 14-16, 5: 23</a:t>
            </a:r>
          </a:p>
          <a:p>
            <a:pPr marL="1143000" marR="0" lvl="0" indent="-1143000" defTabSz="914400" rtl="0" eaLnBrk="1" fontAlgn="auto" latinLnBrk="0" hangingPunct="1">
              <a:spcBef>
                <a:spcPts val="0"/>
              </a:spcBef>
              <a:spcAft>
                <a:spcPts val="0"/>
              </a:spcAft>
              <a:buClrTx/>
              <a:buSzTx/>
              <a:buFont typeface="+mj-lt"/>
              <a:buAutoNum type="arabicPeriod"/>
              <a:tabLst/>
              <a:defRPr/>
            </a:pPr>
            <a:r>
              <a:rPr lang="en-US" sz="4800" dirty="0">
                <a:solidFill>
                  <a:prstClr val="black"/>
                </a:solidFill>
                <a:effectLst>
                  <a:outerShdw blurRad="38100" dist="50800" dir="2700000" sx="99000" sy="99000" algn="tl" rotWithShape="0">
                    <a:srgbClr val="A0754A">
                      <a:alpha val="49804"/>
                    </a:srgbClr>
                  </a:outerShdw>
                </a:effectLst>
                <a:latin typeface="Aspire" panose="00000600000000000000" pitchFamily="2" charset="0"/>
              </a:rPr>
              <a:t>Everyone Has Access–  3: 1-6</a:t>
            </a:r>
          </a:p>
        </p:txBody>
      </p:sp>
      <p:sp>
        <p:nvSpPr>
          <p:cNvPr id="4" name="TextBox 3">
            <a:extLst>
              <a:ext uri="{FF2B5EF4-FFF2-40B4-BE49-F238E27FC236}">
                <a16:creationId xmlns:a16="http://schemas.microsoft.com/office/drawing/2014/main" id="{71C19296-9F99-F9EB-6EB5-0A8D570FF39D}"/>
              </a:ext>
            </a:extLst>
          </p:cNvPr>
          <p:cNvSpPr txBox="1"/>
          <p:nvPr/>
        </p:nvSpPr>
        <p:spPr>
          <a:xfrm>
            <a:off x="995053" y="339100"/>
            <a:ext cx="10308265"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haroni" panose="02010803020104030203" pitchFamily="2" charset="-79"/>
                <a:cs typeface="Aharoni" panose="02010803020104030203" pitchFamily="2" charset="-79"/>
              </a:rPr>
              <a:t>The Body of Christ</a:t>
            </a:r>
            <a:endParaRPr kumimoji="0" lang="en-US" sz="4400" b="1"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5724481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4BE68E-60A9-958D-3794-AE6D704D486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3682350" y="-6179799"/>
            <a:ext cx="19556699" cy="13037799"/>
          </a:xfrm>
          <a:prstGeom prst="rect">
            <a:avLst/>
          </a:prstGeom>
          <a:effectLst>
            <a:outerShdw dist="50800" dir="5400000" algn="ctr" rotWithShape="0">
              <a:srgbClr val="000000">
                <a:alpha val="43137"/>
              </a:srgbClr>
            </a:outerShdw>
          </a:effectLst>
        </p:spPr>
      </p:pic>
      <p:sp>
        <p:nvSpPr>
          <p:cNvPr id="3" name="Rectangle: Rounded Corners 2">
            <a:extLst>
              <a:ext uri="{FF2B5EF4-FFF2-40B4-BE49-F238E27FC236}">
                <a16:creationId xmlns:a16="http://schemas.microsoft.com/office/drawing/2014/main" id="{F3E5AEB6-4F21-A854-AB7A-B63BB80A2DE3}"/>
              </a:ext>
            </a:extLst>
          </p:cNvPr>
          <p:cNvSpPr/>
          <p:nvPr/>
        </p:nvSpPr>
        <p:spPr>
          <a:xfrm>
            <a:off x="-135012" y="-558460"/>
            <a:ext cx="12568397" cy="7763195"/>
          </a:xfrm>
          <a:prstGeom prst="roundRect">
            <a:avLst/>
          </a:prstGeom>
          <a:gradFill flip="none" rotWithShape="1">
            <a:gsLst>
              <a:gs pos="100000">
                <a:srgbClr val="D4C4B5">
                  <a:alpha val="60000"/>
                </a:srgbClr>
              </a:gs>
              <a:gs pos="50000">
                <a:srgbClr val="D4C4B5">
                  <a:alpha val="70000"/>
                </a:srgbClr>
              </a:gs>
              <a:gs pos="0">
                <a:srgbClr val="D4C4B5">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511ECAF-9FE7-B147-681F-6760318DCA46}"/>
              </a:ext>
            </a:extLst>
          </p:cNvPr>
          <p:cNvSpPr txBox="1"/>
          <p:nvPr/>
        </p:nvSpPr>
        <p:spPr>
          <a:xfrm>
            <a:off x="706469" y="1539429"/>
            <a:ext cx="10779059" cy="4570482"/>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6600" b="0" i="0" u="sng"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spire" panose="00000600000000000000" pitchFamily="2" charset="0"/>
                <a:ea typeface="+mn-ea"/>
                <a:cs typeface="+mn-cs"/>
              </a:rPr>
              <a:t>What Does It Imply?</a:t>
            </a:r>
          </a:p>
          <a:p>
            <a:pPr marL="1143000" marR="0" lvl="0" indent="-1143000" defTabSz="914400" rtl="0" eaLnBrk="1" fontAlgn="auto" latinLnBrk="0" hangingPunct="1">
              <a:spcBef>
                <a:spcPts val="0"/>
              </a:spcBef>
              <a:spcAft>
                <a:spcPts val="0"/>
              </a:spcAft>
              <a:buClrTx/>
              <a:buSzTx/>
              <a:buFont typeface="+mj-lt"/>
              <a:buAutoNum type="arabicPeriod"/>
              <a:tabLst/>
              <a:defRPr/>
            </a:pPr>
            <a:r>
              <a:rPr lang="en-US" sz="4800" dirty="0">
                <a:solidFill>
                  <a:prstClr val="black"/>
                </a:solidFill>
                <a:effectLst>
                  <a:outerShdw blurRad="38100" dist="50800" dir="2700000" sx="99000" sy="99000" algn="tl" rotWithShape="0">
                    <a:srgbClr val="A0754A">
                      <a:alpha val="49804"/>
                    </a:srgbClr>
                  </a:outerShdw>
                </a:effectLst>
                <a:latin typeface="Aspire" panose="00000600000000000000" pitchFamily="2" charset="0"/>
              </a:rPr>
              <a:t>The Head Controls the Body–  1: 22-23, 5: 23-30</a:t>
            </a:r>
          </a:p>
          <a:p>
            <a:pPr marL="1143000" marR="0" lvl="0" indent="-1143000" defTabSz="914400" rtl="0" eaLnBrk="1" fontAlgn="auto" latinLnBrk="0" hangingPunct="1">
              <a:spcBef>
                <a:spcPts val="0"/>
              </a:spcBef>
              <a:spcAft>
                <a:spcPts val="0"/>
              </a:spcAft>
              <a:buClrTx/>
              <a:buSzTx/>
              <a:buFont typeface="+mj-lt"/>
              <a:buAutoNum type="arabicPeriod"/>
              <a:tabLst/>
              <a:defRPr/>
            </a:pPr>
            <a:r>
              <a:rPr kumimoji="0" lang="en-US" sz="4800" b="0"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spire" panose="00000600000000000000" pitchFamily="2" charset="0"/>
                <a:ea typeface="+mn-ea"/>
                <a:cs typeface="+mn-cs"/>
              </a:rPr>
              <a:t>Access to the Body </a:t>
            </a:r>
            <a:r>
              <a:rPr lang="en-US" sz="4800" dirty="0">
                <a:solidFill>
                  <a:prstClr val="black"/>
                </a:solidFill>
                <a:effectLst>
                  <a:outerShdw blurRad="38100" dist="50800" dir="2700000" sx="99000" sy="99000" algn="tl" rotWithShape="0">
                    <a:srgbClr val="A0754A">
                      <a:alpha val="49804"/>
                    </a:srgbClr>
                  </a:outerShdw>
                </a:effectLst>
                <a:latin typeface="Aspire" panose="00000600000000000000" pitchFamily="2" charset="0"/>
              </a:rPr>
              <a:t>is through Christ–  2: 14-16, 5: 23</a:t>
            </a:r>
          </a:p>
          <a:p>
            <a:pPr marL="1143000" marR="0" lvl="0" indent="-1143000" defTabSz="914400" rtl="0" eaLnBrk="1" fontAlgn="auto" latinLnBrk="0" hangingPunct="1">
              <a:spcBef>
                <a:spcPts val="0"/>
              </a:spcBef>
              <a:spcAft>
                <a:spcPts val="0"/>
              </a:spcAft>
              <a:buClrTx/>
              <a:buSzTx/>
              <a:buFont typeface="+mj-lt"/>
              <a:buAutoNum type="arabicPeriod"/>
              <a:tabLst/>
              <a:defRPr/>
            </a:pPr>
            <a:r>
              <a:rPr lang="en-US" sz="4800" dirty="0">
                <a:solidFill>
                  <a:prstClr val="black"/>
                </a:solidFill>
                <a:effectLst>
                  <a:outerShdw blurRad="38100" dist="50800" dir="2700000" sx="99000" sy="99000" algn="tl" rotWithShape="0">
                    <a:srgbClr val="A0754A">
                      <a:alpha val="49804"/>
                    </a:srgbClr>
                  </a:outerShdw>
                </a:effectLst>
                <a:latin typeface="Aspire" panose="00000600000000000000" pitchFamily="2" charset="0"/>
              </a:rPr>
              <a:t>Everyone Has Access–  3: 1-6</a:t>
            </a:r>
          </a:p>
          <a:p>
            <a:pPr marL="1143000" marR="0" lvl="0" indent="-1143000" defTabSz="914400" rtl="0" eaLnBrk="1" fontAlgn="auto" latinLnBrk="0" hangingPunct="1">
              <a:spcBef>
                <a:spcPts val="0"/>
              </a:spcBef>
              <a:spcAft>
                <a:spcPts val="0"/>
              </a:spcAft>
              <a:buClrTx/>
              <a:buSzTx/>
              <a:buFont typeface="+mj-lt"/>
              <a:buAutoNum type="arabicPeriod"/>
              <a:tabLst/>
              <a:defRPr/>
            </a:pPr>
            <a:r>
              <a:rPr lang="en-US" sz="4800" dirty="0">
                <a:solidFill>
                  <a:prstClr val="black"/>
                </a:solidFill>
                <a:effectLst>
                  <a:outerShdw blurRad="38100" dist="50800" dir="2700000" sx="99000" sy="99000" algn="tl" rotWithShape="0">
                    <a:srgbClr val="A0754A">
                      <a:alpha val="49804"/>
                    </a:srgbClr>
                  </a:outerShdw>
                </a:effectLst>
                <a:latin typeface="Aspire" panose="00000600000000000000" pitchFamily="2" charset="0"/>
              </a:rPr>
              <a:t>Every Part of the Body is Needed &amp; Valued–  4: 4, 11-16</a:t>
            </a:r>
          </a:p>
        </p:txBody>
      </p:sp>
      <p:sp>
        <p:nvSpPr>
          <p:cNvPr id="4" name="TextBox 3">
            <a:extLst>
              <a:ext uri="{FF2B5EF4-FFF2-40B4-BE49-F238E27FC236}">
                <a16:creationId xmlns:a16="http://schemas.microsoft.com/office/drawing/2014/main" id="{71C19296-9F99-F9EB-6EB5-0A8D570FF39D}"/>
              </a:ext>
            </a:extLst>
          </p:cNvPr>
          <p:cNvSpPr txBox="1"/>
          <p:nvPr/>
        </p:nvSpPr>
        <p:spPr>
          <a:xfrm>
            <a:off x="995053" y="339100"/>
            <a:ext cx="10308265"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haroni" panose="02010803020104030203" pitchFamily="2" charset="-79"/>
                <a:cs typeface="Aharoni" panose="02010803020104030203" pitchFamily="2" charset="-79"/>
              </a:rPr>
              <a:t>The Body of Christ</a:t>
            </a:r>
            <a:endParaRPr kumimoji="0" lang="en-US" sz="4400" b="1"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0344951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4BE68E-60A9-958D-3794-AE6D704D486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3682350" y="-6179799"/>
            <a:ext cx="19556699" cy="13037799"/>
          </a:xfrm>
          <a:prstGeom prst="rect">
            <a:avLst/>
          </a:prstGeom>
          <a:effectLst>
            <a:outerShdw dist="50800" dir="5400000" algn="ctr" rotWithShape="0">
              <a:srgbClr val="000000">
                <a:alpha val="43137"/>
              </a:srgbClr>
            </a:outerShdw>
          </a:effectLst>
        </p:spPr>
      </p:pic>
      <p:sp>
        <p:nvSpPr>
          <p:cNvPr id="3" name="Rectangle: Rounded Corners 2">
            <a:extLst>
              <a:ext uri="{FF2B5EF4-FFF2-40B4-BE49-F238E27FC236}">
                <a16:creationId xmlns:a16="http://schemas.microsoft.com/office/drawing/2014/main" id="{F3E5AEB6-4F21-A854-AB7A-B63BB80A2DE3}"/>
              </a:ext>
            </a:extLst>
          </p:cNvPr>
          <p:cNvSpPr/>
          <p:nvPr/>
        </p:nvSpPr>
        <p:spPr>
          <a:xfrm>
            <a:off x="-135012" y="-558460"/>
            <a:ext cx="12568397" cy="7763195"/>
          </a:xfrm>
          <a:prstGeom prst="roundRect">
            <a:avLst/>
          </a:prstGeom>
          <a:gradFill flip="none" rotWithShape="1">
            <a:gsLst>
              <a:gs pos="100000">
                <a:srgbClr val="D4C4B5">
                  <a:alpha val="60000"/>
                </a:srgbClr>
              </a:gs>
              <a:gs pos="50000">
                <a:srgbClr val="D4C4B5">
                  <a:alpha val="70000"/>
                </a:srgbClr>
              </a:gs>
              <a:gs pos="0">
                <a:srgbClr val="D4C4B5">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511ECAF-9FE7-B147-681F-6760318DCA46}"/>
              </a:ext>
            </a:extLst>
          </p:cNvPr>
          <p:cNvSpPr txBox="1"/>
          <p:nvPr/>
        </p:nvSpPr>
        <p:spPr>
          <a:xfrm>
            <a:off x="890661" y="1539429"/>
            <a:ext cx="10517048" cy="2989216"/>
          </a:xfrm>
          <a:prstGeom prst="rect">
            <a:avLst/>
          </a:prstGeom>
          <a:noFill/>
        </p:spPr>
        <p:txBody>
          <a:bodyPr wrap="square">
            <a:spAutoFit/>
          </a:bodyPr>
          <a:lstStyle/>
          <a:p>
            <a:pPr marL="1143000" marR="0" lvl="0" indent="-1143000" defTabSz="914400" rtl="0" eaLnBrk="1" fontAlgn="auto" latinLnBrk="0" hangingPunct="1">
              <a:lnSpc>
                <a:spcPct val="150000"/>
              </a:lnSpc>
              <a:spcBef>
                <a:spcPts val="0"/>
              </a:spcBef>
              <a:spcAft>
                <a:spcPts val="0"/>
              </a:spcAft>
              <a:buClrTx/>
              <a:buSzTx/>
              <a:buFont typeface="+mj-lt"/>
              <a:buAutoNum type="arabicPeriod"/>
              <a:tabLst/>
              <a:defRPr/>
            </a:pPr>
            <a:r>
              <a:rPr kumimoji="0" lang="en-US" sz="6600" b="0"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spire" panose="00000600000000000000" pitchFamily="2" charset="0"/>
                <a:ea typeface="+mn-ea"/>
                <a:cs typeface="+mn-cs"/>
              </a:rPr>
              <a:t>… The Body of Christ</a:t>
            </a:r>
          </a:p>
          <a:p>
            <a:pPr marL="1143000" marR="0" lvl="0" indent="-1143000" defTabSz="914400" rtl="0" eaLnBrk="1" fontAlgn="auto" latinLnBrk="0" hangingPunct="1">
              <a:lnSpc>
                <a:spcPct val="150000"/>
              </a:lnSpc>
              <a:spcBef>
                <a:spcPts val="0"/>
              </a:spcBef>
              <a:spcAft>
                <a:spcPts val="0"/>
              </a:spcAft>
              <a:buClrTx/>
              <a:buSzTx/>
              <a:buFont typeface="+mj-lt"/>
              <a:buAutoNum type="arabicPeriod"/>
              <a:tabLst/>
              <a:defRPr/>
            </a:pPr>
            <a:r>
              <a:rPr lang="en-US" sz="6600" dirty="0">
                <a:solidFill>
                  <a:prstClr val="black"/>
                </a:solidFill>
                <a:effectLst>
                  <a:outerShdw blurRad="38100" dist="50800" dir="2700000" sx="99000" sy="99000" algn="tl" rotWithShape="0">
                    <a:srgbClr val="A0754A">
                      <a:alpha val="49804"/>
                    </a:srgbClr>
                  </a:outerShdw>
                </a:effectLst>
                <a:latin typeface="Aspire" panose="00000600000000000000" pitchFamily="2" charset="0"/>
              </a:rPr>
              <a:t>… The Bride of Christ</a:t>
            </a:r>
            <a:endParaRPr kumimoji="0" lang="en-US" sz="6600" b="0"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1C19296-9F99-F9EB-6EB5-0A8D570FF39D}"/>
              </a:ext>
            </a:extLst>
          </p:cNvPr>
          <p:cNvSpPr txBox="1"/>
          <p:nvPr/>
        </p:nvSpPr>
        <p:spPr>
          <a:xfrm>
            <a:off x="995053" y="339100"/>
            <a:ext cx="10308265"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haroni" panose="02010803020104030203" pitchFamily="2" charset="-79"/>
                <a:cs typeface="Aharoni" panose="02010803020104030203" pitchFamily="2" charset="-79"/>
              </a:rPr>
              <a:t>The Church Is…</a:t>
            </a:r>
            <a:endParaRPr kumimoji="0" lang="en-US" sz="4400" b="1"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013576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4BE68E-60A9-958D-3794-AE6D704D486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3682350" y="-6179799"/>
            <a:ext cx="19556699" cy="13037799"/>
          </a:xfrm>
          <a:prstGeom prst="rect">
            <a:avLst/>
          </a:prstGeom>
          <a:effectLst>
            <a:outerShdw dist="50800" dir="5400000" algn="ctr" rotWithShape="0">
              <a:srgbClr val="000000">
                <a:alpha val="43137"/>
              </a:srgbClr>
            </a:outerShdw>
          </a:effectLst>
        </p:spPr>
      </p:pic>
      <p:sp>
        <p:nvSpPr>
          <p:cNvPr id="3" name="Rectangle: Rounded Corners 2">
            <a:extLst>
              <a:ext uri="{FF2B5EF4-FFF2-40B4-BE49-F238E27FC236}">
                <a16:creationId xmlns:a16="http://schemas.microsoft.com/office/drawing/2014/main" id="{F3E5AEB6-4F21-A854-AB7A-B63BB80A2DE3}"/>
              </a:ext>
            </a:extLst>
          </p:cNvPr>
          <p:cNvSpPr/>
          <p:nvPr/>
        </p:nvSpPr>
        <p:spPr>
          <a:xfrm>
            <a:off x="-135012" y="-558460"/>
            <a:ext cx="12568397" cy="7763195"/>
          </a:xfrm>
          <a:prstGeom prst="roundRect">
            <a:avLst/>
          </a:prstGeom>
          <a:gradFill flip="none" rotWithShape="1">
            <a:gsLst>
              <a:gs pos="100000">
                <a:srgbClr val="D4C4B5">
                  <a:alpha val="60000"/>
                </a:srgbClr>
              </a:gs>
              <a:gs pos="50000">
                <a:srgbClr val="D4C4B5">
                  <a:alpha val="70000"/>
                </a:srgbClr>
              </a:gs>
              <a:gs pos="0">
                <a:srgbClr val="D4C4B5">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511ECAF-9FE7-B147-681F-6760318DCA46}"/>
              </a:ext>
            </a:extLst>
          </p:cNvPr>
          <p:cNvSpPr txBox="1"/>
          <p:nvPr/>
        </p:nvSpPr>
        <p:spPr>
          <a:xfrm>
            <a:off x="706469" y="1539429"/>
            <a:ext cx="10779059" cy="2723823"/>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6600" b="0" i="0" u="sng"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spire" panose="00000600000000000000" pitchFamily="2" charset="0"/>
                <a:ea typeface="+mn-ea"/>
                <a:cs typeface="+mn-cs"/>
              </a:rPr>
              <a:t>The Portrait:</a:t>
            </a:r>
          </a:p>
          <a:p>
            <a:pPr marR="0" lvl="0" algn="ctr" defTabSz="914400" rtl="0" eaLnBrk="1" fontAlgn="auto" latinLnBrk="0" hangingPunct="1">
              <a:spcBef>
                <a:spcPts val="0"/>
              </a:spcBef>
              <a:spcAft>
                <a:spcPts val="0"/>
              </a:spcAft>
              <a:buClrTx/>
              <a:buSzTx/>
              <a:tabLst/>
              <a:defRPr/>
            </a:pPr>
            <a:r>
              <a:rPr lang="en-US" sz="7200" dirty="0">
                <a:solidFill>
                  <a:prstClr val="black"/>
                </a:solidFill>
                <a:effectLst>
                  <a:outerShdw blurRad="38100" dist="50800" dir="2700000" sx="99000" sy="99000" algn="tl" rotWithShape="0">
                    <a:srgbClr val="A0754A">
                      <a:alpha val="49804"/>
                    </a:srgbClr>
                  </a:outerShdw>
                </a:effectLst>
                <a:latin typeface="Aspire" panose="00000600000000000000" pitchFamily="2" charset="0"/>
              </a:rPr>
              <a:t>Jer. 31: 32-33–  Isa. 62: 5</a:t>
            </a:r>
          </a:p>
        </p:txBody>
      </p:sp>
      <p:sp>
        <p:nvSpPr>
          <p:cNvPr id="4" name="TextBox 3">
            <a:extLst>
              <a:ext uri="{FF2B5EF4-FFF2-40B4-BE49-F238E27FC236}">
                <a16:creationId xmlns:a16="http://schemas.microsoft.com/office/drawing/2014/main" id="{71C19296-9F99-F9EB-6EB5-0A8D570FF39D}"/>
              </a:ext>
            </a:extLst>
          </p:cNvPr>
          <p:cNvSpPr txBox="1"/>
          <p:nvPr/>
        </p:nvSpPr>
        <p:spPr>
          <a:xfrm>
            <a:off x="995053" y="339100"/>
            <a:ext cx="10308265"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haroni" panose="02010803020104030203" pitchFamily="2" charset="-79"/>
                <a:cs typeface="Aharoni" panose="02010803020104030203" pitchFamily="2" charset="-79"/>
              </a:rPr>
              <a:t>The Bride of Christ</a:t>
            </a:r>
            <a:endParaRPr kumimoji="0" lang="en-US" sz="4400" b="1"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5834044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4BE68E-60A9-958D-3794-AE6D704D486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3682350" y="-6179799"/>
            <a:ext cx="19556699" cy="13037799"/>
          </a:xfrm>
          <a:prstGeom prst="rect">
            <a:avLst/>
          </a:prstGeom>
          <a:effectLst>
            <a:outerShdw dist="50800" dir="5400000" algn="ctr" rotWithShape="0">
              <a:srgbClr val="000000">
                <a:alpha val="43137"/>
              </a:srgbClr>
            </a:outerShdw>
          </a:effectLst>
        </p:spPr>
      </p:pic>
      <p:sp>
        <p:nvSpPr>
          <p:cNvPr id="3" name="Rectangle: Rounded Corners 2">
            <a:extLst>
              <a:ext uri="{FF2B5EF4-FFF2-40B4-BE49-F238E27FC236}">
                <a16:creationId xmlns:a16="http://schemas.microsoft.com/office/drawing/2014/main" id="{F3E5AEB6-4F21-A854-AB7A-B63BB80A2DE3}"/>
              </a:ext>
            </a:extLst>
          </p:cNvPr>
          <p:cNvSpPr/>
          <p:nvPr/>
        </p:nvSpPr>
        <p:spPr>
          <a:xfrm>
            <a:off x="-135012" y="-558460"/>
            <a:ext cx="12568397" cy="7763195"/>
          </a:xfrm>
          <a:prstGeom prst="roundRect">
            <a:avLst/>
          </a:prstGeom>
          <a:gradFill flip="none" rotWithShape="1">
            <a:gsLst>
              <a:gs pos="100000">
                <a:srgbClr val="D4C4B5">
                  <a:alpha val="60000"/>
                </a:srgbClr>
              </a:gs>
              <a:gs pos="50000">
                <a:srgbClr val="D4C4B5">
                  <a:alpha val="70000"/>
                </a:srgbClr>
              </a:gs>
              <a:gs pos="0">
                <a:srgbClr val="D4C4B5">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511ECAF-9FE7-B147-681F-6760318DCA46}"/>
              </a:ext>
            </a:extLst>
          </p:cNvPr>
          <p:cNvSpPr txBox="1"/>
          <p:nvPr/>
        </p:nvSpPr>
        <p:spPr>
          <a:xfrm>
            <a:off x="706469" y="1539429"/>
            <a:ext cx="10779059" cy="4939814"/>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6600" b="0" i="0" u="sng"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spire" panose="00000600000000000000" pitchFamily="2" charset="0"/>
                <a:ea typeface="+mn-ea"/>
                <a:cs typeface="+mn-cs"/>
              </a:rPr>
              <a:t>The Portrait:</a:t>
            </a:r>
          </a:p>
          <a:p>
            <a:pPr marR="0" lvl="0" algn="ctr" defTabSz="914400" rtl="0" eaLnBrk="1" fontAlgn="auto" latinLnBrk="0" hangingPunct="1">
              <a:spcBef>
                <a:spcPts val="0"/>
              </a:spcBef>
              <a:spcAft>
                <a:spcPts val="0"/>
              </a:spcAft>
              <a:buClrTx/>
              <a:buSzTx/>
              <a:tabLst/>
              <a:defRPr/>
            </a:pPr>
            <a:r>
              <a:rPr lang="en-US" sz="7200" dirty="0">
                <a:solidFill>
                  <a:prstClr val="black"/>
                </a:solidFill>
                <a:effectLst>
                  <a:outerShdw blurRad="38100" dist="50800" dir="2700000" sx="99000" sy="99000" algn="tl" rotWithShape="0">
                    <a:srgbClr val="A0754A">
                      <a:alpha val="49804"/>
                    </a:srgbClr>
                  </a:outerShdw>
                </a:effectLst>
                <a:latin typeface="Aspire" panose="00000600000000000000" pitchFamily="2" charset="0"/>
              </a:rPr>
              <a:t>Jer. 31: 32-33–  Isa. 62: 5</a:t>
            </a:r>
          </a:p>
          <a:p>
            <a:pPr marR="0" lvl="0" algn="ctr" defTabSz="914400" rtl="0" eaLnBrk="1" fontAlgn="auto" latinLnBrk="0" hangingPunct="1">
              <a:spcBef>
                <a:spcPts val="0"/>
              </a:spcBef>
              <a:spcAft>
                <a:spcPts val="0"/>
              </a:spcAft>
              <a:buClrTx/>
              <a:buSzTx/>
              <a:tabLst/>
              <a:defRPr/>
            </a:pPr>
            <a:r>
              <a:rPr lang="en-US" sz="7200" dirty="0">
                <a:solidFill>
                  <a:prstClr val="black"/>
                </a:solidFill>
                <a:effectLst>
                  <a:outerShdw blurRad="38100" dist="50800" dir="2700000" sx="99000" sy="99000" algn="tl" rotWithShape="0">
                    <a:srgbClr val="A0754A">
                      <a:alpha val="49804"/>
                    </a:srgbClr>
                  </a:outerShdw>
                </a:effectLst>
                <a:latin typeface="Aspire" panose="00000600000000000000" pitchFamily="2" charset="0"/>
              </a:rPr>
              <a:t>Eph. 5: 23-32</a:t>
            </a:r>
          </a:p>
          <a:p>
            <a:pPr marR="0" lvl="0" algn="ctr" defTabSz="914400" rtl="0" eaLnBrk="1" fontAlgn="auto" latinLnBrk="0" hangingPunct="1">
              <a:spcBef>
                <a:spcPts val="0"/>
              </a:spcBef>
              <a:spcAft>
                <a:spcPts val="0"/>
              </a:spcAft>
              <a:buClrTx/>
              <a:buSzTx/>
              <a:tabLst/>
              <a:defRPr/>
            </a:pPr>
            <a:r>
              <a:rPr kumimoji="0" lang="en-US" sz="7200" b="0"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spire" panose="00000600000000000000" pitchFamily="2" charset="0"/>
                <a:ea typeface="+mn-ea"/>
                <a:cs typeface="+mn-cs"/>
              </a:rPr>
              <a:t>Rev. 21: 2, 9</a:t>
            </a:r>
          </a:p>
        </p:txBody>
      </p:sp>
      <p:sp>
        <p:nvSpPr>
          <p:cNvPr id="4" name="TextBox 3">
            <a:extLst>
              <a:ext uri="{FF2B5EF4-FFF2-40B4-BE49-F238E27FC236}">
                <a16:creationId xmlns:a16="http://schemas.microsoft.com/office/drawing/2014/main" id="{71C19296-9F99-F9EB-6EB5-0A8D570FF39D}"/>
              </a:ext>
            </a:extLst>
          </p:cNvPr>
          <p:cNvSpPr txBox="1"/>
          <p:nvPr/>
        </p:nvSpPr>
        <p:spPr>
          <a:xfrm>
            <a:off x="995053" y="339100"/>
            <a:ext cx="10308265"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haroni" panose="02010803020104030203" pitchFamily="2" charset="-79"/>
                <a:cs typeface="Aharoni" panose="02010803020104030203" pitchFamily="2" charset="-79"/>
              </a:rPr>
              <a:t>The Bride of Christ</a:t>
            </a:r>
            <a:endParaRPr kumimoji="0" lang="en-US" sz="4400" b="1"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2664322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4BE68E-60A9-958D-3794-AE6D704D486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3682350" y="-6179799"/>
            <a:ext cx="19556699" cy="13037799"/>
          </a:xfrm>
          <a:prstGeom prst="rect">
            <a:avLst/>
          </a:prstGeom>
          <a:effectLst>
            <a:outerShdw dist="50800" dir="5400000" algn="ctr" rotWithShape="0">
              <a:srgbClr val="000000">
                <a:alpha val="43137"/>
              </a:srgbClr>
            </a:outerShdw>
          </a:effectLst>
        </p:spPr>
      </p:pic>
      <p:sp>
        <p:nvSpPr>
          <p:cNvPr id="3" name="Rectangle: Rounded Corners 2">
            <a:extLst>
              <a:ext uri="{FF2B5EF4-FFF2-40B4-BE49-F238E27FC236}">
                <a16:creationId xmlns:a16="http://schemas.microsoft.com/office/drawing/2014/main" id="{F3E5AEB6-4F21-A854-AB7A-B63BB80A2DE3}"/>
              </a:ext>
            </a:extLst>
          </p:cNvPr>
          <p:cNvSpPr/>
          <p:nvPr/>
        </p:nvSpPr>
        <p:spPr>
          <a:xfrm>
            <a:off x="-135012" y="-558460"/>
            <a:ext cx="12568397" cy="7763195"/>
          </a:xfrm>
          <a:prstGeom prst="roundRect">
            <a:avLst/>
          </a:prstGeom>
          <a:gradFill flip="none" rotWithShape="1">
            <a:gsLst>
              <a:gs pos="100000">
                <a:srgbClr val="D4C4B5">
                  <a:alpha val="60000"/>
                </a:srgbClr>
              </a:gs>
              <a:gs pos="50000">
                <a:srgbClr val="D4C4B5">
                  <a:alpha val="70000"/>
                </a:srgbClr>
              </a:gs>
              <a:gs pos="0">
                <a:srgbClr val="D4C4B5">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511ECAF-9FE7-B147-681F-6760318DCA46}"/>
              </a:ext>
            </a:extLst>
          </p:cNvPr>
          <p:cNvSpPr txBox="1"/>
          <p:nvPr/>
        </p:nvSpPr>
        <p:spPr>
          <a:xfrm>
            <a:off x="706469" y="1539429"/>
            <a:ext cx="11304556" cy="2616229"/>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6600" b="0" i="0" u="sng"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spire" panose="00000600000000000000" pitchFamily="2" charset="0"/>
                <a:ea typeface="+mn-ea"/>
                <a:cs typeface="+mn-cs"/>
              </a:rPr>
              <a:t>What Does It Imply?</a:t>
            </a:r>
          </a:p>
          <a:p>
            <a:pPr marL="1143000" marR="0" lvl="0" indent="-1143000" defTabSz="914400" rtl="0" eaLnBrk="1" fontAlgn="auto" latinLnBrk="0" hangingPunct="1">
              <a:lnSpc>
                <a:spcPct val="150000"/>
              </a:lnSpc>
              <a:spcBef>
                <a:spcPts val="0"/>
              </a:spcBef>
              <a:spcAft>
                <a:spcPts val="0"/>
              </a:spcAft>
              <a:buClrTx/>
              <a:buSzTx/>
              <a:buFont typeface="+mj-lt"/>
              <a:buAutoNum type="arabicPeriod"/>
              <a:tabLst/>
              <a:defRPr/>
            </a:pPr>
            <a:r>
              <a:rPr lang="en-US" sz="4800" dirty="0">
                <a:solidFill>
                  <a:prstClr val="black"/>
                </a:solidFill>
                <a:effectLst>
                  <a:outerShdw blurRad="38100" dist="50800" dir="2700000" sx="99000" sy="99000" algn="tl" rotWithShape="0">
                    <a:srgbClr val="A0754A">
                      <a:alpha val="49804"/>
                    </a:srgbClr>
                  </a:outerShdw>
                </a:effectLst>
                <a:latin typeface="Aspire" panose="00000600000000000000" pitchFamily="2" charset="0"/>
              </a:rPr>
              <a:t>Our Marriages should be Modeled after Christ &amp; His Church</a:t>
            </a:r>
          </a:p>
        </p:txBody>
      </p:sp>
      <p:sp>
        <p:nvSpPr>
          <p:cNvPr id="4" name="TextBox 3">
            <a:extLst>
              <a:ext uri="{FF2B5EF4-FFF2-40B4-BE49-F238E27FC236}">
                <a16:creationId xmlns:a16="http://schemas.microsoft.com/office/drawing/2014/main" id="{71C19296-9F99-F9EB-6EB5-0A8D570FF39D}"/>
              </a:ext>
            </a:extLst>
          </p:cNvPr>
          <p:cNvSpPr txBox="1"/>
          <p:nvPr/>
        </p:nvSpPr>
        <p:spPr>
          <a:xfrm>
            <a:off x="995053" y="339100"/>
            <a:ext cx="10308265"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haroni" panose="02010803020104030203" pitchFamily="2" charset="-79"/>
                <a:cs typeface="Aharoni" panose="02010803020104030203" pitchFamily="2" charset="-79"/>
              </a:rPr>
              <a:t>The Bride of Christ</a:t>
            </a:r>
            <a:endParaRPr kumimoji="0" lang="en-US" sz="4400" b="1"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380408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F51B5D3C-01F0-1E60-A48B-16FCDFC6328A}"/>
              </a:ext>
            </a:extLst>
          </p:cNvPr>
          <p:cNvSpPr>
            <a:spLocks noGrp="1" noChangeArrowheads="1"/>
          </p:cNvSpPr>
          <p:nvPr>
            <p:ph type="ctrTitle"/>
          </p:nvPr>
        </p:nvSpPr>
        <p:spPr>
          <a:xfrm>
            <a:off x="101600" y="152400"/>
            <a:ext cx="5384800" cy="228600"/>
          </a:xfrm>
        </p:spPr>
        <p:txBody>
          <a:bodyPr/>
          <a:lstStyle/>
          <a:p>
            <a:pPr eaLnBrk="1" hangingPunct="1">
              <a:defRPr/>
            </a:pPr>
            <a:r>
              <a:rPr lang="en-US" sz="2400"/>
              <a:t>3-3 Wonderful Story of Love</a:t>
            </a:r>
            <a:endParaRPr lang="en-US"/>
          </a:p>
        </p:txBody>
      </p:sp>
      <p:pic>
        <p:nvPicPr>
          <p:cNvPr id="14338" name="Picture 3" descr="Wonderful Story of Love-pp">
            <a:extLst>
              <a:ext uri="{FF2B5EF4-FFF2-40B4-BE49-F238E27FC236}">
                <a16:creationId xmlns:a16="http://schemas.microsoft.com/office/drawing/2014/main" id="{373A4B9D-8B87-920B-6C3E-94933A365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DCA6FCD3-D9CB-289E-9212-E2EB44CE04FE}"/>
              </a:ext>
            </a:extLst>
          </p:cNvPr>
          <p:cNvSpPr txBox="1">
            <a:spLocks noChangeArrowheads="1"/>
          </p:cNvSpPr>
          <p:nvPr/>
        </p:nvSpPr>
        <p:spPr bwMode="auto">
          <a:xfrm>
            <a:off x="101601" y="76201"/>
            <a:ext cx="45494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Wonderful Story of Love</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7BB293F5-66AA-20A1-2230-6F372DB08B2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286</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4BE68E-60A9-958D-3794-AE6D704D486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3682350" y="-6179799"/>
            <a:ext cx="19556699" cy="13037799"/>
          </a:xfrm>
          <a:prstGeom prst="rect">
            <a:avLst/>
          </a:prstGeom>
          <a:effectLst>
            <a:outerShdw dist="50800" dir="5400000" algn="ctr" rotWithShape="0">
              <a:srgbClr val="000000">
                <a:alpha val="43137"/>
              </a:srgbClr>
            </a:outerShdw>
          </a:effectLst>
        </p:spPr>
      </p:pic>
      <p:sp>
        <p:nvSpPr>
          <p:cNvPr id="3" name="Rectangle: Rounded Corners 2">
            <a:extLst>
              <a:ext uri="{FF2B5EF4-FFF2-40B4-BE49-F238E27FC236}">
                <a16:creationId xmlns:a16="http://schemas.microsoft.com/office/drawing/2014/main" id="{F3E5AEB6-4F21-A854-AB7A-B63BB80A2DE3}"/>
              </a:ext>
            </a:extLst>
          </p:cNvPr>
          <p:cNvSpPr/>
          <p:nvPr/>
        </p:nvSpPr>
        <p:spPr>
          <a:xfrm>
            <a:off x="-135012" y="-558460"/>
            <a:ext cx="12568397" cy="7763195"/>
          </a:xfrm>
          <a:prstGeom prst="roundRect">
            <a:avLst/>
          </a:prstGeom>
          <a:gradFill flip="none" rotWithShape="1">
            <a:gsLst>
              <a:gs pos="100000">
                <a:srgbClr val="D4C4B5">
                  <a:alpha val="60000"/>
                </a:srgbClr>
              </a:gs>
              <a:gs pos="50000">
                <a:srgbClr val="D4C4B5">
                  <a:alpha val="70000"/>
                </a:srgbClr>
              </a:gs>
              <a:gs pos="0">
                <a:srgbClr val="D4C4B5">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511ECAF-9FE7-B147-681F-6760318DCA46}"/>
              </a:ext>
            </a:extLst>
          </p:cNvPr>
          <p:cNvSpPr txBox="1"/>
          <p:nvPr/>
        </p:nvSpPr>
        <p:spPr>
          <a:xfrm>
            <a:off x="706469" y="1539429"/>
            <a:ext cx="11304556" cy="3724225"/>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6600" b="0" i="0" u="sng"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spire" panose="00000600000000000000" pitchFamily="2" charset="0"/>
                <a:ea typeface="+mn-ea"/>
                <a:cs typeface="+mn-cs"/>
              </a:rPr>
              <a:t>What Does It Imply?</a:t>
            </a:r>
          </a:p>
          <a:p>
            <a:pPr marL="1143000" marR="0" lvl="0" indent="-1143000" defTabSz="914400" rtl="0" eaLnBrk="1" fontAlgn="auto" latinLnBrk="0" hangingPunct="1">
              <a:lnSpc>
                <a:spcPct val="150000"/>
              </a:lnSpc>
              <a:spcBef>
                <a:spcPts val="0"/>
              </a:spcBef>
              <a:spcAft>
                <a:spcPts val="0"/>
              </a:spcAft>
              <a:buClrTx/>
              <a:buSzTx/>
              <a:buFont typeface="+mj-lt"/>
              <a:buAutoNum type="arabicPeriod"/>
              <a:tabLst/>
              <a:defRPr/>
            </a:pPr>
            <a:r>
              <a:rPr lang="en-US" sz="4800" dirty="0">
                <a:solidFill>
                  <a:prstClr val="black"/>
                </a:solidFill>
                <a:effectLst>
                  <a:outerShdw blurRad="38100" dist="50800" dir="2700000" sx="99000" sy="99000" algn="tl" rotWithShape="0">
                    <a:srgbClr val="A0754A">
                      <a:alpha val="49804"/>
                    </a:srgbClr>
                  </a:outerShdw>
                </a:effectLst>
                <a:latin typeface="Aspire" panose="00000600000000000000" pitchFamily="2" charset="0"/>
              </a:rPr>
              <a:t>Our Marriages should be Modeled after Christ &amp; His Church</a:t>
            </a:r>
          </a:p>
          <a:p>
            <a:pPr marL="1143000" marR="0" lvl="0" indent="-1143000" defTabSz="914400" rtl="0" eaLnBrk="1" fontAlgn="auto" latinLnBrk="0" hangingPunct="1">
              <a:lnSpc>
                <a:spcPct val="150000"/>
              </a:lnSpc>
              <a:spcBef>
                <a:spcPts val="0"/>
              </a:spcBef>
              <a:spcAft>
                <a:spcPts val="0"/>
              </a:spcAft>
              <a:buClrTx/>
              <a:buSzTx/>
              <a:buFont typeface="+mj-lt"/>
              <a:buAutoNum type="arabicPeriod"/>
              <a:tabLst/>
              <a:defRPr/>
            </a:pPr>
            <a:r>
              <a:rPr lang="en-US" sz="4800" dirty="0">
                <a:solidFill>
                  <a:prstClr val="black"/>
                </a:solidFill>
                <a:effectLst>
                  <a:outerShdw blurRad="38100" dist="50800" dir="2700000" sx="99000" sy="99000" algn="tl" rotWithShape="0">
                    <a:srgbClr val="A0754A">
                      <a:alpha val="49804"/>
                    </a:srgbClr>
                  </a:outerShdw>
                </a:effectLst>
                <a:latin typeface="Aspire" panose="00000600000000000000" pitchFamily="2" charset="0"/>
              </a:rPr>
              <a:t>Christ died so His Church would be Holy!</a:t>
            </a:r>
          </a:p>
        </p:txBody>
      </p:sp>
      <p:sp>
        <p:nvSpPr>
          <p:cNvPr id="4" name="TextBox 3">
            <a:extLst>
              <a:ext uri="{FF2B5EF4-FFF2-40B4-BE49-F238E27FC236}">
                <a16:creationId xmlns:a16="http://schemas.microsoft.com/office/drawing/2014/main" id="{71C19296-9F99-F9EB-6EB5-0A8D570FF39D}"/>
              </a:ext>
            </a:extLst>
          </p:cNvPr>
          <p:cNvSpPr txBox="1"/>
          <p:nvPr/>
        </p:nvSpPr>
        <p:spPr>
          <a:xfrm>
            <a:off x="995053" y="339100"/>
            <a:ext cx="10308265"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haroni" panose="02010803020104030203" pitchFamily="2" charset="-79"/>
                <a:cs typeface="Aharoni" panose="02010803020104030203" pitchFamily="2" charset="-79"/>
              </a:rPr>
              <a:t>The Bride of Christ</a:t>
            </a:r>
            <a:endParaRPr kumimoji="0" lang="en-US" sz="4400" b="1" i="0" u="none"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4370396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4BE68E-60A9-958D-3794-AE6D704D486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3682350" y="-6179799"/>
            <a:ext cx="19556699" cy="13037799"/>
          </a:xfrm>
          <a:prstGeom prst="rect">
            <a:avLst/>
          </a:prstGeom>
          <a:effectLst>
            <a:outerShdw dist="50800" dir="5400000" algn="ctr" rotWithShape="0">
              <a:srgbClr val="000000">
                <a:alpha val="43137"/>
              </a:srgbClr>
            </a:outerShdw>
          </a:effectLst>
        </p:spPr>
      </p:pic>
      <p:sp>
        <p:nvSpPr>
          <p:cNvPr id="3" name="Rectangle: Rounded Corners 2">
            <a:extLst>
              <a:ext uri="{FF2B5EF4-FFF2-40B4-BE49-F238E27FC236}">
                <a16:creationId xmlns:a16="http://schemas.microsoft.com/office/drawing/2014/main" id="{F3E5AEB6-4F21-A854-AB7A-B63BB80A2DE3}"/>
              </a:ext>
            </a:extLst>
          </p:cNvPr>
          <p:cNvSpPr/>
          <p:nvPr/>
        </p:nvSpPr>
        <p:spPr>
          <a:xfrm>
            <a:off x="-135012" y="-558460"/>
            <a:ext cx="12568397" cy="7763195"/>
          </a:xfrm>
          <a:prstGeom prst="roundRect">
            <a:avLst/>
          </a:prstGeom>
          <a:gradFill flip="none" rotWithShape="1">
            <a:gsLst>
              <a:gs pos="100000">
                <a:srgbClr val="D4C4B5">
                  <a:alpha val="60000"/>
                </a:srgbClr>
              </a:gs>
              <a:gs pos="50000">
                <a:srgbClr val="D4C4B5">
                  <a:alpha val="70000"/>
                </a:srgbClr>
              </a:gs>
              <a:gs pos="0">
                <a:srgbClr val="D4C4B5">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511ECAF-9FE7-B147-681F-6760318DCA46}"/>
              </a:ext>
            </a:extLst>
          </p:cNvPr>
          <p:cNvSpPr txBox="1"/>
          <p:nvPr/>
        </p:nvSpPr>
        <p:spPr>
          <a:xfrm>
            <a:off x="496908" y="2350431"/>
            <a:ext cx="11304556" cy="1926361"/>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8800" b="0" i="0" strike="noStrike" kern="1200" cap="none" spc="0" normalizeH="0" baseline="0" noProof="0" dirty="0">
                <a:ln>
                  <a:noFill/>
                </a:ln>
                <a:solidFill>
                  <a:prstClr val="black"/>
                </a:solidFill>
                <a:effectLst>
                  <a:outerShdw blurRad="38100" dist="50800" dir="2700000" sx="99000" sy="99000" algn="tl" rotWithShape="0">
                    <a:srgbClr val="A0754A">
                      <a:alpha val="49804"/>
                    </a:srgbClr>
                  </a:outerShdw>
                </a:effectLst>
                <a:uLnTx/>
                <a:uFillTx/>
                <a:latin typeface="Aspire" panose="00000600000000000000" pitchFamily="2" charset="0"/>
                <a:ea typeface="+mn-ea"/>
                <a:cs typeface="+mn-cs"/>
              </a:rPr>
              <a:t> Are you married to Christ?</a:t>
            </a:r>
          </a:p>
        </p:txBody>
      </p:sp>
    </p:spTree>
    <p:extLst>
      <p:ext uri="{BB962C8B-B14F-4D97-AF65-F5344CB8AC3E}">
        <p14:creationId xmlns:p14="http://schemas.microsoft.com/office/powerpoint/2010/main" val="38650745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0"/>
            <a:ext cx="11312317" cy="5984568"/>
          </a:xfrm>
        </p:spPr>
        <p:txBody>
          <a:bodyPr>
            <a:normAutofit/>
          </a:bodyPr>
          <a:lstStyle/>
          <a:p>
            <a:pPr>
              <a:lnSpc>
                <a:spcPct val="150000"/>
              </a:lnSpc>
            </a:pPr>
            <a:r>
              <a:rPr lang="en-US" sz="6600" dirty="0">
                <a:solidFill>
                  <a:srgbClr val="314172"/>
                </a:solidFill>
                <a:latin typeface="Gobold" panose="02000500000000000000" pitchFamily="2" charset="0"/>
              </a:rPr>
              <a:t>When We All Get To Heaven</a:t>
            </a:r>
          </a:p>
          <a:p>
            <a:pPr>
              <a:lnSpc>
                <a:spcPct val="150000"/>
              </a:lnSpc>
            </a:pPr>
            <a:r>
              <a:rPr lang="en-US" sz="5400" dirty="0">
                <a:latin typeface="Gobold" panose="02000500000000000000" pitchFamily="2" charset="0"/>
              </a:rPr>
              <a:t>#853</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228406" cy="186056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Invitation</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966996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3A8ED1E-C91D-FABD-3E6B-AE6C6A6F8EAC}"/>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When We All Get To Heaven</a:t>
            </a:r>
            <a:endParaRPr lang="en-US"/>
          </a:p>
        </p:txBody>
      </p:sp>
      <p:pic>
        <p:nvPicPr>
          <p:cNvPr id="2" name="Picture 46" descr="When we all get to heaven-pp">
            <a:extLst>
              <a:ext uri="{FF2B5EF4-FFF2-40B4-BE49-F238E27FC236}">
                <a16:creationId xmlns:a16="http://schemas.microsoft.com/office/drawing/2014/main" id="{F3934EA5-6261-FA9A-C35C-A18B1809A0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ED428822-19CC-51FE-AD80-644C9FC717FA}"/>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8D318D1A-5C8D-82AF-E23D-D9C7B4CFA4B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D7470882-5E05-386C-F490-E6BBA11E559F}"/>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When We All Get To Heaven</a:t>
            </a:r>
            <a:endParaRPr lang="en-US"/>
          </a:p>
        </p:txBody>
      </p:sp>
      <p:pic>
        <p:nvPicPr>
          <p:cNvPr id="3074" name="Picture 3" descr="When we all get to heaven-pp">
            <a:extLst>
              <a:ext uri="{FF2B5EF4-FFF2-40B4-BE49-F238E27FC236}">
                <a16:creationId xmlns:a16="http://schemas.microsoft.com/office/drawing/2014/main" id="{705F7A6A-6317-066D-E64D-9FE748897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3100B230-12A7-E922-0511-17EF9C7D5ECA}"/>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129F114C-18E2-FE29-C351-92ED946FFDE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C311A593-10B2-C84E-C870-7E0470B49FAE}"/>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When We All Get To Heaven</a:t>
            </a:r>
            <a:endParaRPr lang="en-US"/>
          </a:p>
        </p:txBody>
      </p:sp>
      <p:pic>
        <p:nvPicPr>
          <p:cNvPr id="4098" name="Picture 3" descr="When we all get to heaven-pp">
            <a:extLst>
              <a:ext uri="{FF2B5EF4-FFF2-40B4-BE49-F238E27FC236}">
                <a16:creationId xmlns:a16="http://schemas.microsoft.com/office/drawing/2014/main" id="{88AD2879-5CF1-746D-3354-69FAC4B2A8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29F2C653-E8CC-31AA-7456-CE06F10EE536}"/>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379D77AE-A275-C8D6-DF7A-1A57299621A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F8F31880-9865-898C-6F74-CDD398CBFD22}"/>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When We All Get To Heaven</a:t>
            </a:r>
            <a:endParaRPr lang="en-US"/>
          </a:p>
        </p:txBody>
      </p:sp>
      <p:pic>
        <p:nvPicPr>
          <p:cNvPr id="5122" name="Picture 3" descr="When we all get to heaven-pp">
            <a:extLst>
              <a:ext uri="{FF2B5EF4-FFF2-40B4-BE49-F238E27FC236}">
                <a16:creationId xmlns:a16="http://schemas.microsoft.com/office/drawing/2014/main" id="{333ABBD7-0056-416E-3C6C-07C5BC9F3E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12037E71-8FEA-E908-75B2-507D93AC484B}"/>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1D2FE98A-95D5-548E-91FB-DA6A5394160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50FA3F72-02CB-FACA-9D0B-A88163310B8A}"/>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When We All Get To Heaven</a:t>
            </a:r>
            <a:endParaRPr lang="en-US"/>
          </a:p>
        </p:txBody>
      </p:sp>
      <p:pic>
        <p:nvPicPr>
          <p:cNvPr id="10242" name="Picture 3" descr="When we all get to heaven-pp">
            <a:extLst>
              <a:ext uri="{FF2B5EF4-FFF2-40B4-BE49-F238E27FC236}">
                <a16:creationId xmlns:a16="http://schemas.microsoft.com/office/drawing/2014/main" id="{C8C31671-235C-0842-BAFF-3A2E7A07A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78953534-095C-A09F-ABA0-FC832680D8A4}"/>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09451944-08B1-BD08-3A81-7F044869786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C2456761-E2BB-A38B-4F37-E54C2478DCD5}"/>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When We All Get To Heaven</a:t>
            </a:r>
            <a:endParaRPr lang="en-US"/>
          </a:p>
        </p:txBody>
      </p:sp>
      <p:pic>
        <p:nvPicPr>
          <p:cNvPr id="11266" name="Picture 3" descr="When we all get to heaven-pp">
            <a:extLst>
              <a:ext uri="{FF2B5EF4-FFF2-40B4-BE49-F238E27FC236}">
                <a16:creationId xmlns:a16="http://schemas.microsoft.com/office/drawing/2014/main" id="{1104B106-9577-FECA-E2AA-CE7C6CD3B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458B0DFE-CC2F-F650-5292-62F5271A974D}"/>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FE5FBAFB-BA0A-0D96-D7B5-2C2380A523B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3B7A88E6-2379-7C2A-999E-749C25E7934F}"/>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When We All Get To Heaven</a:t>
            </a:r>
            <a:endParaRPr lang="en-US"/>
          </a:p>
        </p:txBody>
      </p:sp>
      <p:pic>
        <p:nvPicPr>
          <p:cNvPr id="12290" name="Picture 3" descr="When we all get to heaven-pp">
            <a:extLst>
              <a:ext uri="{FF2B5EF4-FFF2-40B4-BE49-F238E27FC236}">
                <a16:creationId xmlns:a16="http://schemas.microsoft.com/office/drawing/2014/main" id="{A474C8A1-7FC2-CF43-9E17-5296F442E3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CBC0D41B-A627-3095-B6E0-0CBF5417BB44}"/>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EAE9F1F8-7628-1410-7F87-F72507AF8E3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71F41066-F2CD-D7C1-0506-DEB58FD6D12F}"/>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Wonderful Story of Love</a:t>
            </a:r>
            <a:endParaRPr lang="en-US"/>
          </a:p>
        </p:txBody>
      </p:sp>
      <p:pic>
        <p:nvPicPr>
          <p:cNvPr id="15362" name="Picture 3" descr="Wonderful Story of Love-pp">
            <a:extLst>
              <a:ext uri="{FF2B5EF4-FFF2-40B4-BE49-F238E27FC236}">
                <a16:creationId xmlns:a16="http://schemas.microsoft.com/office/drawing/2014/main" id="{AD79AD80-0384-0D48-1FE7-775BAA8E8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3234E290-1F7D-D2A7-03BD-379DD809712D}"/>
              </a:ext>
            </a:extLst>
          </p:cNvPr>
          <p:cNvSpPr txBox="1">
            <a:spLocks noChangeArrowheads="1"/>
          </p:cNvSpPr>
          <p:nvPr/>
        </p:nvSpPr>
        <p:spPr bwMode="auto">
          <a:xfrm>
            <a:off x="101601" y="76201"/>
            <a:ext cx="45494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Wonderful Story of Love</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AB97AA18-FDC0-7291-38BB-A49C26BFB81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286</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10DB88C4-B962-551F-C9A4-2767B1D0AC94}"/>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When We All Get To Heaven</a:t>
            </a:r>
            <a:endParaRPr lang="en-US"/>
          </a:p>
        </p:txBody>
      </p:sp>
      <p:pic>
        <p:nvPicPr>
          <p:cNvPr id="13314" name="Picture 3" descr="When we all get to heaven-pp">
            <a:extLst>
              <a:ext uri="{FF2B5EF4-FFF2-40B4-BE49-F238E27FC236}">
                <a16:creationId xmlns:a16="http://schemas.microsoft.com/office/drawing/2014/main" id="{D69C2818-FE4E-3E4E-ADFA-2159D04530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FAF446ED-0FCE-7543-0921-0397BC2CF9F1}"/>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28D4EE57-C9C3-5CF4-52EE-F3FFA90C1B9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DED6F0-62BB-4CF6-AD30-77AE01809FB2}"/>
              </a:ext>
            </a:extLst>
          </p:cNvPr>
          <p:cNvSpPr/>
          <p:nvPr/>
        </p:nvSpPr>
        <p:spPr>
          <a:xfrm>
            <a:off x="0" y="777711"/>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p:cNvSpPr>
            <a:spLocks noGrp="1"/>
          </p:cNvSpPr>
          <p:nvPr>
            <p:ph type="body" sz="quarter" idx="11"/>
          </p:nvPr>
        </p:nvSpPr>
        <p:spPr>
          <a:xfrm>
            <a:off x="439841" y="894522"/>
            <a:ext cx="11312317" cy="5217507"/>
          </a:xfrm>
        </p:spPr>
        <p:txBody>
          <a:bodyPr>
            <a:normAutofit fontScale="77500" lnSpcReduction="20000"/>
          </a:bodyPr>
          <a:lstStyle/>
          <a:p>
            <a:pPr>
              <a:lnSpc>
                <a:spcPct val="150000"/>
              </a:lnSpc>
            </a:pPr>
            <a:r>
              <a:rPr lang="en-US" sz="4800" dirty="0">
                <a:solidFill>
                  <a:srgbClr val="2B262A"/>
                </a:solidFill>
                <a:latin typeface="Gobold" panose="02000500000000000000" pitchFamily="2" charset="0"/>
              </a:rPr>
              <a:t>Romans 9:6-8</a:t>
            </a:r>
          </a:p>
          <a:p>
            <a:pPr algn="just">
              <a:lnSpc>
                <a:spcPct val="150000"/>
              </a:lnSpc>
            </a:pPr>
            <a:r>
              <a:rPr lang="en-US" dirty="0">
                <a:solidFill>
                  <a:srgbClr val="314172"/>
                </a:solidFill>
                <a:latin typeface="Gobold" panose="02000500000000000000" pitchFamily="2" charset="0"/>
              </a:rPr>
              <a:t>“The point is this: whoever sows sparingly will also reap sparingly, and whoever sows bountifully will also reap bountifully. Each one must give as he has decided in his heart, not reluctantly or under compulsion, for God loves a cheerful giver. And God is able to make all grace abound to you, so that having all sufficiency in all things at all times, you may abound in every good work.”</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8" y="222763"/>
            <a:ext cx="532115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Contribution:</a:t>
            </a:r>
          </a:p>
        </p:txBody>
      </p:sp>
    </p:spTree>
    <p:extLst>
      <p:ext uri="{BB962C8B-B14F-4D97-AF65-F5344CB8AC3E}">
        <p14:creationId xmlns:p14="http://schemas.microsoft.com/office/powerpoint/2010/main" val="13808182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By Christ Redeemed</a:t>
            </a:r>
          </a:p>
          <a:p>
            <a:pPr>
              <a:lnSpc>
                <a:spcPct val="150000"/>
              </a:lnSpc>
            </a:pPr>
            <a:r>
              <a:rPr lang="en-US" sz="5400" dirty="0">
                <a:latin typeface="Gobold" panose="02000500000000000000" pitchFamily="2" charset="0"/>
              </a:rPr>
              <a:t>#366</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4180106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BF5A3D2-6D11-5674-A43E-131177F4B237}"/>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By Christ Redeemed</a:t>
            </a:r>
            <a:endParaRPr lang="en-US"/>
          </a:p>
        </p:txBody>
      </p:sp>
      <p:pic>
        <p:nvPicPr>
          <p:cNvPr id="2" name="Picture 37" descr="By Christ Redeemed-sfp-pp">
            <a:extLst>
              <a:ext uri="{FF2B5EF4-FFF2-40B4-BE49-F238E27FC236}">
                <a16:creationId xmlns:a16="http://schemas.microsoft.com/office/drawing/2014/main" id="{0C86A252-9AE4-4841-7A2C-D2F46B7678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6" name="Text Box 38">
            <a:extLst>
              <a:ext uri="{FF2B5EF4-FFF2-40B4-BE49-F238E27FC236}">
                <a16:creationId xmlns:a16="http://schemas.microsoft.com/office/drawing/2014/main" id="{F4C7C85F-0AC2-5D62-F830-DB69ECED2EBB}"/>
              </a:ext>
            </a:extLst>
          </p:cNvPr>
          <p:cNvSpPr txBox="1">
            <a:spLocks noChangeArrowheads="1"/>
          </p:cNvSpPr>
          <p:nvPr/>
        </p:nvSpPr>
        <p:spPr bwMode="auto">
          <a:xfrm>
            <a:off x="101601" y="76201"/>
            <a:ext cx="381065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By Christ Redeemed</a:t>
            </a:r>
            <a:endParaRPr lang="en-US" sz="3200">
              <a:solidFill>
                <a:srgbClr val="000000"/>
              </a:solidFill>
              <a:latin typeface="Times" charset="0"/>
              <a:ea typeface="ＭＳ Ｐゴシック" charset="0"/>
              <a:cs typeface="ＭＳ Ｐゴシック" charset="0"/>
            </a:endParaRPr>
          </a:p>
        </p:txBody>
      </p:sp>
      <p:sp>
        <p:nvSpPr>
          <p:cNvPr id="2087" name="Text Box 39">
            <a:extLst>
              <a:ext uri="{FF2B5EF4-FFF2-40B4-BE49-F238E27FC236}">
                <a16:creationId xmlns:a16="http://schemas.microsoft.com/office/drawing/2014/main" id="{01773C4B-2B20-5B58-04AA-A604E708EFB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366</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D9B62685-B49D-E317-D039-D913EFD22FD4}"/>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By Christ Redeemed</a:t>
            </a:r>
            <a:endParaRPr lang="en-US"/>
          </a:p>
        </p:txBody>
      </p:sp>
      <p:pic>
        <p:nvPicPr>
          <p:cNvPr id="3074" name="Picture 3" descr="By Christ Redeemed-sfp-pp">
            <a:extLst>
              <a:ext uri="{FF2B5EF4-FFF2-40B4-BE49-F238E27FC236}">
                <a16:creationId xmlns:a16="http://schemas.microsoft.com/office/drawing/2014/main" id="{8D38CCF4-924E-3311-2F2F-4E5E28856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Text Box 4">
            <a:extLst>
              <a:ext uri="{FF2B5EF4-FFF2-40B4-BE49-F238E27FC236}">
                <a16:creationId xmlns:a16="http://schemas.microsoft.com/office/drawing/2014/main" id="{793F649B-DC37-09D4-1604-BBBFFE6C03A5}"/>
              </a:ext>
            </a:extLst>
          </p:cNvPr>
          <p:cNvSpPr txBox="1">
            <a:spLocks noChangeArrowheads="1"/>
          </p:cNvSpPr>
          <p:nvPr/>
        </p:nvSpPr>
        <p:spPr bwMode="auto">
          <a:xfrm>
            <a:off x="101601" y="76201"/>
            <a:ext cx="381065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By Christ Redeemed</a:t>
            </a:r>
            <a:endParaRPr lang="en-US" sz="3200">
              <a:solidFill>
                <a:srgbClr val="000000"/>
              </a:solidFill>
              <a:latin typeface="Times" charset="0"/>
              <a:ea typeface="ＭＳ Ｐゴシック" charset="0"/>
              <a:cs typeface="ＭＳ Ｐゴシック" charset="0"/>
            </a:endParaRPr>
          </a:p>
        </p:txBody>
      </p:sp>
      <p:sp>
        <p:nvSpPr>
          <p:cNvPr id="144389" name="Text Box 5">
            <a:extLst>
              <a:ext uri="{FF2B5EF4-FFF2-40B4-BE49-F238E27FC236}">
                <a16:creationId xmlns:a16="http://schemas.microsoft.com/office/drawing/2014/main" id="{D9BC179B-EFB2-EBCC-4D4D-91633C45EC7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366</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415D8CA8-5CCC-6A21-9F5D-4A154C1736BA}"/>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By Christ Redeemed</a:t>
            </a:r>
            <a:endParaRPr lang="en-US"/>
          </a:p>
        </p:txBody>
      </p:sp>
      <p:pic>
        <p:nvPicPr>
          <p:cNvPr id="4098" name="Picture 5" descr="By Christ Redeemed-sfp-pp">
            <a:extLst>
              <a:ext uri="{FF2B5EF4-FFF2-40B4-BE49-F238E27FC236}">
                <a16:creationId xmlns:a16="http://schemas.microsoft.com/office/drawing/2014/main" id="{DC7F54A9-0F81-436C-8898-20D4255C0D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4" name="Text Box 6">
            <a:extLst>
              <a:ext uri="{FF2B5EF4-FFF2-40B4-BE49-F238E27FC236}">
                <a16:creationId xmlns:a16="http://schemas.microsoft.com/office/drawing/2014/main" id="{1D5E8B5C-3555-F5DA-66E2-9E25B8009EAB}"/>
              </a:ext>
            </a:extLst>
          </p:cNvPr>
          <p:cNvSpPr txBox="1">
            <a:spLocks noChangeArrowheads="1"/>
          </p:cNvSpPr>
          <p:nvPr/>
        </p:nvSpPr>
        <p:spPr bwMode="auto">
          <a:xfrm>
            <a:off x="101601" y="76201"/>
            <a:ext cx="381065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By Christ Redeemed</a:t>
            </a:r>
            <a:endParaRPr lang="en-US" sz="3200">
              <a:solidFill>
                <a:srgbClr val="000000"/>
              </a:solidFill>
              <a:latin typeface="Times" charset="0"/>
              <a:ea typeface="ＭＳ Ｐゴシック" charset="0"/>
              <a:cs typeface="ＭＳ Ｐゴシック" charset="0"/>
            </a:endParaRPr>
          </a:p>
        </p:txBody>
      </p:sp>
      <p:sp>
        <p:nvSpPr>
          <p:cNvPr id="145415" name="Text Box 7">
            <a:extLst>
              <a:ext uri="{FF2B5EF4-FFF2-40B4-BE49-F238E27FC236}">
                <a16:creationId xmlns:a16="http://schemas.microsoft.com/office/drawing/2014/main" id="{57813F84-70F1-79DC-C52C-0500BE612F6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366</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83C87582-1DBE-4213-5B48-44ACCC7EE91F}"/>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By Christ Redeemed</a:t>
            </a:r>
            <a:endParaRPr lang="en-US"/>
          </a:p>
        </p:txBody>
      </p:sp>
      <p:pic>
        <p:nvPicPr>
          <p:cNvPr id="5122" name="Picture 3" descr="By Christ Redeemed-sfp-pp">
            <a:extLst>
              <a:ext uri="{FF2B5EF4-FFF2-40B4-BE49-F238E27FC236}">
                <a16:creationId xmlns:a16="http://schemas.microsoft.com/office/drawing/2014/main" id="{5777C913-A2F8-0AF2-47F1-C486F1920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Text Box 4">
            <a:extLst>
              <a:ext uri="{FF2B5EF4-FFF2-40B4-BE49-F238E27FC236}">
                <a16:creationId xmlns:a16="http://schemas.microsoft.com/office/drawing/2014/main" id="{56705F39-01EF-D0D8-189A-2555B453BA15}"/>
              </a:ext>
            </a:extLst>
          </p:cNvPr>
          <p:cNvSpPr txBox="1">
            <a:spLocks noChangeArrowheads="1"/>
          </p:cNvSpPr>
          <p:nvPr/>
        </p:nvSpPr>
        <p:spPr bwMode="auto">
          <a:xfrm>
            <a:off x="101601" y="76201"/>
            <a:ext cx="381065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By Christ Redeemed</a:t>
            </a:r>
            <a:endParaRPr lang="en-US" sz="3200">
              <a:solidFill>
                <a:srgbClr val="000000"/>
              </a:solidFill>
              <a:latin typeface="Times" charset="0"/>
              <a:ea typeface="ＭＳ Ｐゴシック" charset="0"/>
              <a:cs typeface="ＭＳ Ｐゴシック" charset="0"/>
            </a:endParaRPr>
          </a:p>
        </p:txBody>
      </p:sp>
      <p:sp>
        <p:nvSpPr>
          <p:cNvPr id="146437" name="Text Box 5">
            <a:extLst>
              <a:ext uri="{FF2B5EF4-FFF2-40B4-BE49-F238E27FC236}">
                <a16:creationId xmlns:a16="http://schemas.microsoft.com/office/drawing/2014/main" id="{43F386A4-42B4-5D11-780F-CFA5186BF71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366</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414595AC-2EFC-094C-BBD3-D0CB491D62C6}"/>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By Christ Redeemed</a:t>
            </a:r>
            <a:endParaRPr lang="en-US"/>
          </a:p>
        </p:txBody>
      </p:sp>
      <p:pic>
        <p:nvPicPr>
          <p:cNvPr id="6146" name="Picture 3" descr="By Christ Redeemed-sfp-pp">
            <a:extLst>
              <a:ext uri="{FF2B5EF4-FFF2-40B4-BE49-F238E27FC236}">
                <a16:creationId xmlns:a16="http://schemas.microsoft.com/office/drawing/2014/main" id="{8D337545-2983-C5CA-BC8A-146C8B347B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Text Box 4">
            <a:extLst>
              <a:ext uri="{FF2B5EF4-FFF2-40B4-BE49-F238E27FC236}">
                <a16:creationId xmlns:a16="http://schemas.microsoft.com/office/drawing/2014/main" id="{4D17CCBD-8D44-2802-3A6C-F12AC7C0F004}"/>
              </a:ext>
            </a:extLst>
          </p:cNvPr>
          <p:cNvSpPr txBox="1">
            <a:spLocks noChangeArrowheads="1"/>
          </p:cNvSpPr>
          <p:nvPr/>
        </p:nvSpPr>
        <p:spPr bwMode="auto">
          <a:xfrm>
            <a:off x="101601" y="76201"/>
            <a:ext cx="381065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By Christ Redeemed</a:t>
            </a:r>
            <a:endParaRPr lang="en-US" sz="3200">
              <a:solidFill>
                <a:srgbClr val="000000"/>
              </a:solidFill>
              <a:latin typeface="Times" charset="0"/>
              <a:ea typeface="ＭＳ Ｐゴシック" charset="0"/>
              <a:cs typeface="ＭＳ Ｐゴシック" charset="0"/>
            </a:endParaRPr>
          </a:p>
        </p:txBody>
      </p:sp>
      <p:sp>
        <p:nvSpPr>
          <p:cNvPr id="147461" name="Text Box 5">
            <a:extLst>
              <a:ext uri="{FF2B5EF4-FFF2-40B4-BE49-F238E27FC236}">
                <a16:creationId xmlns:a16="http://schemas.microsoft.com/office/drawing/2014/main" id="{E85E0078-B6E3-8CA4-7B78-8A6B55CC1BE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366</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B1D71E6B-4B7D-887E-717F-5972D9CE5843}"/>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By Christ Redeemed</a:t>
            </a:r>
            <a:endParaRPr lang="en-US"/>
          </a:p>
        </p:txBody>
      </p:sp>
      <p:pic>
        <p:nvPicPr>
          <p:cNvPr id="7170" name="Picture 3" descr="By Christ Redeemed-sfp-pp">
            <a:extLst>
              <a:ext uri="{FF2B5EF4-FFF2-40B4-BE49-F238E27FC236}">
                <a16:creationId xmlns:a16="http://schemas.microsoft.com/office/drawing/2014/main" id="{68FDBF3D-F072-0A87-F4AA-8D0DDFE5A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Text Box 4">
            <a:extLst>
              <a:ext uri="{FF2B5EF4-FFF2-40B4-BE49-F238E27FC236}">
                <a16:creationId xmlns:a16="http://schemas.microsoft.com/office/drawing/2014/main" id="{7F831972-5778-3954-1923-9D1F13B0FBCD}"/>
              </a:ext>
            </a:extLst>
          </p:cNvPr>
          <p:cNvSpPr txBox="1">
            <a:spLocks noChangeArrowheads="1"/>
          </p:cNvSpPr>
          <p:nvPr/>
        </p:nvSpPr>
        <p:spPr bwMode="auto">
          <a:xfrm>
            <a:off x="101601" y="76201"/>
            <a:ext cx="381065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By Christ Redeemed</a:t>
            </a:r>
            <a:endParaRPr lang="en-US" sz="3200">
              <a:solidFill>
                <a:srgbClr val="000000"/>
              </a:solidFill>
              <a:latin typeface="Times" charset="0"/>
              <a:ea typeface="ＭＳ Ｐゴシック" charset="0"/>
              <a:cs typeface="ＭＳ Ｐゴシック" charset="0"/>
            </a:endParaRPr>
          </a:p>
        </p:txBody>
      </p:sp>
      <p:sp>
        <p:nvSpPr>
          <p:cNvPr id="148485" name="Text Box 5">
            <a:extLst>
              <a:ext uri="{FF2B5EF4-FFF2-40B4-BE49-F238E27FC236}">
                <a16:creationId xmlns:a16="http://schemas.microsoft.com/office/drawing/2014/main" id="{19890800-C6DB-BEDB-87E6-DD6143CC36D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366</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Unleavened Bread</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0" y="777711"/>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777711"/>
            <a:ext cx="11312317" cy="5396049"/>
          </a:xfrm>
        </p:spPr>
        <p:txBody>
          <a:bodyPr>
            <a:normAutofit fontScale="85000" lnSpcReduction="10000"/>
          </a:bodyPr>
          <a:lstStyle/>
          <a:p>
            <a:pPr>
              <a:lnSpc>
                <a:spcPct val="150000"/>
              </a:lnSpc>
            </a:pPr>
            <a:r>
              <a:rPr lang="en-US" sz="4800" dirty="0">
                <a:solidFill>
                  <a:srgbClr val="2B262A"/>
                </a:solidFill>
                <a:latin typeface="Gobold" panose="02000500000000000000" pitchFamily="2" charset="0"/>
              </a:rPr>
              <a:t>Romans 5:18-19</a:t>
            </a:r>
            <a:endParaRPr lang="en-US" dirty="0">
              <a:solidFill>
                <a:srgbClr val="314172"/>
              </a:solidFill>
              <a:latin typeface="Gobold" panose="02000500000000000000" pitchFamily="2" charset="0"/>
            </a:endParaRPr>
          </a:p>
          <a:p>
            <a:pPr algn="just">
              <a:lnSpc>
                <a:spcPct val="150000"/>
              </a:lnSpc>
            </a:pPr>
            <a:r>
              <a:rPr lang="en-US" dirty="0">
                <a:solidFill>
                  <a:srgbClr val="314172"/>
                </a:solidFill>
                <a:latin typeface="Gobold" panose="02000500000000000000" pitchFamily="2" charset="0"/>
              </a:rPr>
              <a:t>“Therefore, as through one man’s offense judgment came to all men, resulting in condemnation, even so through one Man’s righteous act the free gift came to all men, resulting in justification of life. For as by one man’s disobedience many were made sinners, so also by one Man’s obedience many will be made righteous.”</a:t>
            </a:r>
          </a:p>
        </p:txBody>
      </p:sp>
    </p:spTree>
    <p:extLst>
      <p:ext uri="{BB962C8B-B14F-4D97-AF65-F5344CB8AC3E}">
        <p14:creationId xmlns:p14="http://schemas.microsoft.com/office/powerpoint/2010/main" val="2308037594"/>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theme/theme1.xml><?xml version="1.0" encoding="utf-8"?>
<a:theme xmlns:a="http://schemas.openxmlformats.org/drawingml/2006/main" name="1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744</TotalTime>
  <Words>1692</Words>
  <Application>Microsoft Office PowerPoint</Application>
  <PresentationFormat>Widescreen</PresentationFormat>
  <Paragraphs>361</Paragraphs>
  <Slides>112</Slides>
  <Notes>0</Notes>
  <HiddenSlides>1</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112</vt:i4>
      </vt:variant>
    </vt:vector>
  </HeadingPairs>
  <TitlesOfParts>
    <vt:vector size="128" baseType="lpstr">
      <vt:lpstr>Times</vt:lpstr>
      <vt:lpstr>Aharoni</vt:lpstr>
      <vt:lpstr>Aspire</vt:lpstr>
      <vt:lpstr>Gobold</vt:lpstr>
      <vt:lpstr>Calibri Light</vt:lpstr>
      <vt:lpstr>Trebuchet MS</vt:lpstr>
      <vt:lpstr>Gotham Narrow Bold</vt:lpstr>
      <vt:lpstr>Arial</vt:lpstr>
      <vt:lpstr>Georgia</vt:lpstr>
      <vt:lpstr>Calibri</vt:lpstr>
      <vt:lpstr>ＭＳ Ｐゴシック</vt:lpstr>
      <vt:lpstr>1_Default</vt:lpstr>
      <vt:lpstr>Office Theme</vt:lpstr>
      <vt:lpstr>Blank</vt:lpstr>
      <vt:lpstr>Default</vt:lpstr>
      <vt:lpstr>2_Default</vt:lpstr>
      <vt:lpstr>1-1 Wonderful Story of Love</vt:lpstr>
      <vt:lpstr>1-2 Wonderful Story of Love</vt:lpstr>
      <vt:lpstr>1-3 Wonderful Story of Love</vt:lpstr>
      <vt:lpstr>C-1 Wonderful Story of Love</vt:lpstr>
      <vt:lpstr>C-2 Wonderful Story of Love</vt:lpstr>
      <vt:lpstr>3-1 Wonderful Story of Love</vt:lpstr>
      <vt:lpstr>3-2 Wonderful Story of Love</vt:lpstr>
      <vt:lpstr>3-3 Wonderful Story of Love</vt:lpstr>
      <vt:lpstr>C-1 Wonderful Story of Love</vt:lpstr>
      <vt:lpstr>C-2 Wonderful Story of Love</vt:lpstr>
      <vt:lpstr>PowerPoint Presentation</vt:lpstr>
      <vt:lpstr>PowerPoint Presentation</vt:lpstr>
      <vt:lpstr>1-1 This World is Not My Home</vt:lpstr>
      <vt:lpstr>1-2 This World is Not My Home</vt:lpstr>
      <vt:lpstr>1-3 This World is Not My Home</vt:lpstr>
      <vt:lpstr>C-1 This World is Not My Home</vt:lpstr>
      <vt:lpstr>C-2 This World is Not My Home</vt:lpstr>
      <vt:lpstr>C-3 This World is Not My Home</vt:lpstr>
      <vt:lpstr>2-1 This World is Not My Home</vt:lpstr>
      <vt:lpstr>2-2 This World is Not My Home</vt:lpstr>
      <vt:lpstr>2-3 This World is Not My Home</vt:lpstr>
      <vt:lpstr>C-1 This World is Not My Home</vt:lpstr>
      <vt:lpstr>C-2 This World is Not My Home</vt:lpstr>
      <vt:lpstr>C-3 This World is Not My Home</vt:lpstr>
      <vt:lpstr>3-1 This World is Not My Home</vt:lpstr>
      <vt:lpstr>3-2 This World is Not My Home</vt:lpstr>
      <vt:lpstr>3-3 This World is Not My Home</vt:lpstr>
      <vt:lpstr>C-1 This World is Not My Home</vt:lpstr>
      <vt:lpstr>C-2 This World is Not My Home</vt:lpstr>
      <vt:lpstr>C-3 This World is Not My Home</vt:lpstr>
      <vt:lpstr>PowerPoint Presentation</vt:lpstr>
      <vt:lpstr>1-1 Mansion Over the Hilltop</vt:lpstr>
      <vt:lpstr>1-2 Mansion Over the Hilltop</vt:lpstr>
      <vt:lpstr>C-1 Mansion Over the Hilltop</vt:lpstr>
      <vt:lpstr>C-2 Mansion Over the Hilltop</vt:lpstr>
      <vt:lpstr>2-1 Mansion Over the Hilltop</vt:lpstr>
      <vt:lpstr>2-2 Mansion Over the Hilltop</vt:lpstr>
      <vt:lpstr>C-1 Mansion Over the Hilltop</vt:lpstr>
      <vt:lpstr>C-2 Mansion Over the Hilltop</vt:lpstr>
      <vt:lpstr>PowerPoint Presentation</vt:lpstr>
      <vt:lpstr>PowerPoint Presentation</vt:lpstr>
      <vt:lpstr>1-1 The Battle Belongs to the Lord</vt:lpstr>
      <vt:lpstr>1-2 The Battle Belongs to the Lord</vt:lpstr>
      <vt:lpstr>C-1 The Battle Belongs to the Lord</vt:lpstr>
      <vt:lpstr>C-2 The Battle Belongs to the Lord</vt:lpstr>
      <vt:lpstr>2-1 The Battle Belongs to the Lord</vt:lpstr>
      <vt:lpstr>2-2 The Battle Belongs to the Lord</vt:lpstr>
      <vt:lpstr>C-1 The Battle Belongs to the Lord</vt:lpstr>
      <vt:lpstr>C-2 The Battle Belongs to the Lord</vt:lpstr>
      <vt:lpstr>3-1 The Battle Belongs to the Lord</vt:lpstr>
      <vt:lpstr>3-2 The Battle Belongs to the Lord</vt:lpstr>
      <vt:lpstr>C-1 The Battle Belongs to the Lord</vt:lpstr>
      <vt:lpstr>C-2 The Battle Belongs to the Lord</vt:lpstr>
      <vt:lpstr>PowerPoint Presentation</vt:lpstr>
      <vt:lpstr>1-1 Whispering Hope</vt:lpstr>
      <vt:lpstr>1-2 Whispering Hope</vt:lpstr>
      <vt:lpstr>1-3 Whispering Hope</vt:lpstr>
      <vt:lpstr>C-1 Whispering Hope</vt:lpstr>
      <vt:lpstr>C-2 Whispering Hope</vt:lpstr>
      <vt:lpstr>3-1 Whispering Hope</vt:lpstr>
      <vt:lpstr>3-2 Whispering Hope</vt:lpstr>
      <vt:lpstr>3-3 Whispering Hope</vt:lpstr>
      <vt:lpstr>C-1 Whispering Hope</vt:lpstr>
      <vt:lpstr>C-2 Whispering Hope</vt:lpstr>
      <vt:lpstr>PowerPoint Presentation</vt:lpstr>
      <vt:lpstr>PowerPoint Presentation</vt:lpstr>
      <vt:lpstr>“He shall be like a tree Planted by the rivers of water, That brings forth its fruit in its season, Whose leaf also shall not wither; And whatever he does shall prosper.”</vt:lpstr>
      <vt:lpstr>“The LORD is my shepherd; I shall not want. He makes me to lie down in green pastures; He leads me beside the still waters. He restores my soul; He leads me in the paths of righteousness For His name’s sake…”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When We All Get To Heaven</vt:lpstr>
      <vt:lpstr>1-2 When We All Get To Heaven</vt:lpstr>
      <vt:lpstr>C-1 When We All Get To Heaven</vt:lpstr>
      <vt:lpstr>C-2 When We All Get To Heaven</vt:lpstr>
      <vt:lpstr>3-1 When We All Get To Heaven</vt:lpstr>
      <vt:lpstr>3-2 When We All Get To Heaven</vt:lpstr>
      <vt:lpstr>C-1 When We All Get To Heaven</vt:lpstr>
      <vt:lpstr>C-2 When We All Get To Heaven</vt:lpstr>
      <vt:lpstr>PowerPoint Presentation</vt:lpstr>
      <vt:lpstr>PowerPoint Presentation</vt:lpstr>
      <vt:lpstr>1-1 By Christ Redeemed</vt:lpstr>
      <vt:lpstr>1-2 By Christ Redeemed</vt:lpstr>
      <vt:lpstr>2-1 By Christ Redeemed</vt:lpstr>
      <vt:lpstr>2-2 By Christ Redeemed</vt:lpstr>
      <vt:lpstr>3-1 By Christ Redeemed</vt:lpstr>
      <vt:lpstr>3-2 By Christ Redeemed</vt:lpstr>
      <vt:lpstr>PowerPoint Presentation</vt:lpstr>
      <vt:lpstr>PowerPoint Presentation</vt:lpstr>
      <vt:lpstr>PowerPoint Presentation</vt:lpstr>
      <vt:lpstr>PowerPoint Presentation</vt:lpstr>
      <vt:lpstr>1-1 To Christ Be True</vt:lpstr>
      <vt:lpstr>1-2 To Christ Be True</vt:lpstr>
      <vt:lpstr>C-1 To Christ Be True</vt:lpstr>
      <vt:lpstr>C-2 To Christ Be True</vt:lpstr>
      <vt:lpstr>3-1 To Christ Be True</vt:lpstr>
      <vt:lpstr>3-2 To Christ Be True</vt:lpstr>
      <vt:lpstr>C-1 To Christ Be True</vt:lpstr>
      <vt:lpstr>C-2 To Christ Be True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12</cp:revision>
  <dcterms:created xsi:type="dcterms:W3CDTF">2022-08-28T00:32:28Z</dcterms:created>
  <dcterms:modified xsi:type="dcterms:W3CDTF">2022-08-28T12:57:02Z</dcterms:modified>
</cp:coreProperties>
</file>