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3" r:id="rId2"/>
  </p:sldMasterIdLst>
  <p:sldIdLst>
    <p:sldId id="280" r:id="rId3"/>
    <p:sldId id="1822" r:id="rId4"/>
    <p:sldId id="1823" r:id="rId5"/>
    <p:sldId id="1563" r:id="rId6"/>
    <p:sldId id="260" r:id="rId7"/>
    <p:sldId id="2254" r:id="rId8"/>
    <p:sldId id="2255" r:id="rId9"/>
    <p:sldId id="2242" r:id="rId10"/>
    <p:sldId id="2251" r:id="rId11"/>
    <p:sldId id="2269" r:id="rId12"/>
    <p:sldId id="2270" r:id="rId13"/>
    <p:sldId id="2256" r:id="rId14"/>
    <p:sldId id="2258" r:id="rId15"/>
    <p:sldId id="2262" r:id="rId16"/>
    <p:sldId id="2268" r:id="rId17"/>
    <p:sldId id="2257" r:id="rId18"/>
    <p:sldId id="2245" r:id="rId19"/>
    <p:sldId id="2248" r:id="rId20"/>
    <p:sldId id="2263" r:id="rId21"/>
    <p:sldId id="2259" r:id="rId22"/>
    <p:sldId id="2260" r:id="rId23"/>
    <p:sldId id="2261" r:id="rId24"/>
    <p:sldId id="2264" r:id="rId25"/>
    <p:sldId id="2265" r:id="rId26"/>
    <p:sldId id="2266" r:id="rId27"/>
    <p:sldId id="2267" r:id="rId28"/>
    <p:sldId id="2253" r:id="rId29"/>
    <p:sldId id="1564" r:id="rId30"/>
    <p:sldId id="1575" r:id="rId31"/>
    <p:sldId id="1595" r:id="rId32"/>
    <p:sldId id="1565" r:id="rId33"/>
    <p:sldId id="1829" r:id="rId34"/>
  </p:sldIdLst>
  <p:sldSz cx="12192000" cy="6858000"/>
  <p:notesSz cx="6858000" cy="9144000"/>
  <p:embeddedFontLst>
    <p:embeddedFont>
      <p:font typeface="Aharoni" panose="02010803020104030203" pitchFamily="2" charset="-79"/>
      <p:bold r:id="rId35"/>
    </p:embeddedFont>
    <p:embeddedFont>
      <p:font typeface="Aspire" panose="00000600000000000000" pitchFamily="2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Gobold" panose="02000500000000000000" pitchFamily="2" charset="0"/>
      <p:regular r:id="rId43"/>
      <p:italic r:id="rId44"/>
    </p:embeddedFont>
    <p:embeddedFont>
      <p:font typeface="Times" panose="02020603050405020304" pitchFamily="18" charset="0"/>
      <p:regular r:id="rId45"/>
      <p:bold r:id="rId46"/>
      <p:italic r:id="rId47"/>
      <p:boldItalic r:id="rId48"/>
    </p:embeddedFont>
    <p:embeddedFont>
      <p:font typeface="Trebuchet MS" panose="020B060302020202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51" d="100"/>
          <a:sy n="51" d="100"/>
        </p:scale>
        <p:origin x="39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86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BE90-5752-175F-AD94-E105D470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85EBE-A2C6-9F10-1B05-657C36249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A99CD-90B2-E8EC-652C-346740DA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F49BB-22E2-8CEF-EDC6-8287D3B3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737B7-E771-95EA-020D-1E582FF5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9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B0D4B-137A-7227-2332-4641614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5AF6E-656B-6216-0FFC-97BD793C8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06C8F-EC4D-3C94-4BE4-1E7B9EE0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A264A-F16C-B52C-A1A3-144DC3663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C49A5-6FB8-D0A1-F054-C0FD1506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03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A2382-7281-2048-8CB9-A3DFBF31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A3410-9C89-E744-95D7-AC9CDD25C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EEA2C-21E9-20FB-73D1-D092B9D32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DACBA-00E6-3A37-761C-EDFC96FD8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6D4F6-A787-B5C8-0726-941DC2CE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96036-7853-449C-4105-92218776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9877-F48E-0B6A-381D-1B721579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A5408-C389-2029-EEFF-18D7E2F2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B0A05-BE84-C0B8-0D6E-FD931B8CA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B6F4A-ECA3-34E7-8018-E16AD30F4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5D27D-658E-5CED-8CA0-440A8E5EF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261FBD-E137-1C34-6382-19AC241F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71420-81BE-1A17-A27E-AC2D5AAD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36715-9074-BCFD-D567-E3CD620D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4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547ED-0DD9-CAA0-EFF0-AC1E0BD0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AC902-E06A-CCE2-BD58-7C5F2090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7D7E8-8F78-2B2C-DA26-863B70E7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8B00C-3BA3-C1D4-E889-92996511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C6517-66EB-5614-8F4E-318EC1D3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2A1FF-70C6-4743-7E86-E8F0CF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C8C7-68AA-B1A3-5D55-B58A2F8B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2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E3CB-7BC9-69F6-31AB-1EACEC49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20306-A2F7-CB1F-A26A-DA12EB3F0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CF92F-44F4-578A-87FB-AD31B7BC6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A7232-1ADE-2728-A0B7-6203888B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FD5BC-4F86-371E-5262-7801EDCB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EBEE7-E33E-4D92-B3DD-DA574804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84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CDDB-346E-62F7-5C51-15AB44FB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5EB78-09B1-7ED0-509D-6D1FC5104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03468-8D4D-1ED1-1D26-D96E363C5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AD6B1-523F-59E1-FA91-A2F3ADC0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87C99-C009-3A05-77C1-7AF7C8DB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A80BD-91E8-4143-3B90-FCC20400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A2E06-CBD9-4D2B-FFC0-A551CA67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6CE0F-3454-49AD-5BCA-F89BBDA3E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AF50C-1324-FAC6-879A-A2085C52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4B93-7D9A-A3DC-88D3-53CA7BB8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A7394-687D-77EF-A62E-380586A7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54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76DCA-9204-D96E-D4D7-484A96B3E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C76618-A32F-0C64-0496-76237BE7E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AD052-09F9-F589-13AD-7822ADE6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64454-6C76-5AAA-9A5D-B368A4B9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2F2AC-68B8-B65F-AEEB-336890C4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4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190261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48636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3041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1365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0256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2055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9442-2FDF-BB4A-AAAF-3DFABDD66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56814-CB30-BC8C-479E-539C2A8E3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B5F79-9E84-5708-5602-A33E61C9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CBBB-55B2-C78B-1854-644F03E3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6EE1-3F18-786C-7DF6-017AC950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6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51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C6D17-D0B0-494B-BA3D-58DFA97A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4B11-678B-03A8-A439-EA13C0FFF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6E587-6E08-B771-05B7-B4B45D37E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E02D-BF24-43D2-BE4D-33C1E493DEE1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9EBEE-EEE7-6DD9-8E93-70E3017C0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833CD-070D-BAEE-B2DC-53C3753A3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47A85-23D6-4DBB-B314-147D3FE70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1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614041" y="1315120"/>
            <a:ext cx="10963915" cy="321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is our Father–  Matt. 6: 8, 25-26, 30-32, 7: 7-11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We have Earthly Help–  2: 19-20, 1 Tim. 5: 1-2, Rom. 12: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Family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554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614041" y="1315120"/>
            <a:ext cx="10963915" cy="4324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is our Father–  Matt. 6: 8, 25-26, 30-32, 7: 7-11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We have Earthly Help–  2: 19-20, 1 Tim. 5: 1-2, Rom. 12: 18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have Heavenly Help–  3: 15,  Heb. 12: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Family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98539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890661" y="1539429"/>
            <a:ext cx="105170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Body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Bride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Family of God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 Temple of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Church Is…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998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077905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Portrait: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 2: 19-22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1 Cor. 3:16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 Cor. 6:16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Temple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676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614041" y="1315120"/>
            <a:ext cx="10963915" cy="2108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No other Foundation needed!–  2: 19-22, 1 Cor. 3: 10-11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Temple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6667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614041" y="1315120"/>
            <a:ext cx="10963915" cy="321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No other Foundation needed!–  2: 19-22, 1 Cor. 3: 10-11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The Church must avoid Idolatry–  1 Jn. 5: 21, 2 Cor. 6: 16a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Temple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0177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890661" y="1539429"/>
            <a:ext cx="1051704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Body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Bride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Family of God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 Temple of God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Kingdom of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Church Is…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55250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077905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Portrait: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2: 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5: 5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Kingdom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3404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192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Jesus is King today and forever!–  1 Tim. 1: 17, 6: 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Kingdom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7039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3031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Jesus is King today and forever!–  1 Tim. 1: 17, 6: 15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part of His Kingdom today–  Col. 1: 13, 1 Cor. 15: 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Kingdom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506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890661" y="1539429"/>
            <a:ext cx="105170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Body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Bride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Family of God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 Temple of God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Kingdom of God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Army of God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Church Is…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956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077905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Portrait: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1: 21,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2: 1-3, 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3: 10,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4: 11-16</a:t>
            </a: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5: 5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Rev. 19: 19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Jn. 18: 36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</a:t>
            </a:r>
            <a:r>
              <a:rPr lang="en-US" sz="6600" b="1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Army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736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has already Won!–  Col. 2: 15,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eb. 2: 14, Rev. 5: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Army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79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has already Won!–  Col. 2: 15,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eb. 2: 14, Rev. 5: 5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Our Loyalty has Shifted–  Col. 1: 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Army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990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has already Won!–  Col. 2: 15,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eb. 2: 14, Rev. 5: 5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Our Loyalty has Shifted–  Col. 1: 13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God’s Wisdom is Seen in Our Fighting for Him – </a:t>
            </a:r>
            <a:endParaRPr lang="en-US" sz="4800" dirty="0"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latin typeface="Aspire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Army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26877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has already Won!–  Col. 2: 15,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eb. 2: 14, Rev. 5: 5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Our Loyalty has Shifted–  Col. 1: 13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God’s Wisdom is Seen in Our Fighting for Him – </a:t>
            </a:r>
            <a:endParaRPr lang="en-US" sz="4800" dirty="0"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latin typeface="Aspire" panose="00000600000000000000" pitchFamily="2" charset="0"/>
            </a:endParaRP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Firm–  1 Cor. 16: 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Army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2719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130455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has already Won!–  Col. 2: 15,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eb. 2: 14, Rev. 5: 5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Our Loyalty has Shifted–  Col. 1: 13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God’s Wisdom is Seen in Our Fighting for Him </a:t>
            </a:r>
            <a:endParaRPr lang="en-US" sz="4800" dirty="0"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latin typeface="Aspire" panose="00000600000000000000" pitchFamily="2" charset="0"/>
            </a:endParaRP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Stand Firm–  1 Cor. 16: 13</a:t>
            </a:r>
          </a:p>
          <a:p>
            <a:pPr marL="1143000" marR="0" lvl="0" indent="-1143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must Always be Ready!–  1 Pet. 5: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Army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3537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496908" y="2350431"/>
            <a:ext cx="11304556" cy="1926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Are you fighting for God?</a:t>
            </a:r>
          </a:p>
        </p:txBody>
      </p:sp>
    </p:spTree>
    <p:extLst>
      <p:ext uri="{BB962C8B-B14F-4D97-AF65-F5344CB8AC3E}">
        <p14:creationId xmlns:p14="http://schemas.microsoft.com/office/powerpoint/2010/main" val="3865074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733014" y="1607503"/>
            <a:ext cx="8458986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27137-01A7-0B07-597A-2D79284D3921}"/>
              </a:ext>
            </a:extLst>
          </p:cNvPr>
          <p:cNvSpPr txBox="1"/>
          <p:nvPr/>
        </p:nvSpPr>
        <p:spPr>
          <a:xfrm>
            <a:off x="6966353" y="4640984"/>
            <a:ext cx="3418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50000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Church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50000"/>
                  </a:srgbClr>
                </a:outerShdw>
              </a:effectLst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17D937-23E9-313B-60CD-3F3BF1C4E65F}"/>
              </a:ext>
            </a:extLst>
          </p:cNvPr>
          <p:cNvSpPr txBox="1"/>
          <p:nvPr/>
        </p:nvSpPr>
        <p:spPr>
          <a:xfrm>
            <a:off x="2042410" y="4640984"/>
            <a:ext cx="28524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Portraits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9BD70-3DFE-DEB5-C17B-1C8F39BD339A}"/>
              </a:ext>
            </a:extLst>
          </p:cNvPr>
          <p:cNvSpPr txBox="1"/>
          <p:nvPr/>
        </p:nvSpPr>
        <p:spPr>
          <a:xfrm>
            <a:off x="5156631" y="4640984"/>
            <a:ext cx="15479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5400000" sx="99000" sy="99000" algn="ctr" rotWithShape="0">
                    <a:srgbClr val="A0754A">
                      <a:alpha val="50000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of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5400000" sx="99000" sy="99000" algn="ctr" rotWithShape="0">
                    <a:srgbClr val="A0754A">
                      <a:alpha val="50000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5400000" sx="99000" sy="99000" algn="ctr" rotWithShape="0">
                  <a:srgbClr val="A0754A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9BFD52-7957-043F-19FA-6E5167C57FFE}"/>
              </a:ext>
            </a:extLst>
          </p:cNvPr>
          <p:cNvSpPr txBox="1"/>
          <p:nvPr/>
        </p:nvSpPr>
        <p:spPr>
          <a:xfrm>
            <a:off x="2032885" y="4405032"/>
            <a:ext cx="8429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6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737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890661" y="1539429"/>
            <a:ext cx="10517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Body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Bride of Christ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Church Is…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461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890661" y="1539429"/>
            <a:ext cx="105170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latin typeface="Aspire" panose="00000600000000000000" pitchFamily="2" charset="0"/>
              </a:rPr>
              <a:t>… the Body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Bride of Christ</a:t>
            </a:r>
          </a:p>
          <a:p>
            <a:pPr marL="1143000" marR="0" lvl="0" indent="-11430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… the Family of God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Church Is…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528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706469" y="1539429"/>
            <a:ext cx="1077905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Portrait: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1: 2-6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2: 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3: 15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Family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3688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4BE68E-60A9-958D-3794-AE6D704D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82350" y="-6179799"/>
            <a:ext cx="19556699" cy="13037799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E5AEB6-4F21-A854-AB7A-B63BB80A2DE3}"/>
              </a:ext>
            </a:extLst>
          </p:cNvPr>
          <p:cNvSpPr/>
          <p:nvPr/>
        </p:nvSpPr>
        <p:spPr>
          <a:xfrm>
            <a:off x="-135012" y="-558460"/>
            <a:ext cx="12568397" cy="7763195"/>
          </a:xfrm>
          <a:prstGeom prst="roundRect">
            <a:avLst/>
          </a:prstGeom>
          <a:gradFill flip="none" rotWithShape="1">
            <a:gsLst>
              <a:gs pos="100000">
                <a:srgbClr val="D4C4B5">
                  <a:alpha val="60000"/>
                </a:srgbClr>
              </a:gs>
              <a:gs pos="50000">
                <a:srgbClr val="D4C4B5">
                  <a:alpha val="70000"/>
                </a:srgbClr>
              </a:gs>
              <a:gs pos="0">
                <a:srgbClr val="D4C4B5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1ECAF-9FE7-B147-681F-6760318DCA46}"/>
              </a:ext>
            </a:extLst>
          </p:cNvPr>
          <p:cNvSpPr txBox="1"/>
          <p:nvPr/>
        </p:nvSpPr>
        <p:spPr>
          <a:xfrm>
            <a:off x="614041" y="1315120"/>
            <a:ext cx="10963915" cy="2108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What Does It Imply?</a:t>
            </a:r>
          </a:p>
          <a:p>
            <a:pPr marL="1143000" marR="0" lvl="0" indent="-1143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God is our Father–  Matt. 6: 8, 25-26, 30-32, 7: 7-11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C19296-9F99-F9EB-6EB5-0A8D570FF39D}"/>
              </a:ext>
            </a:extLst>
          </p:cNvPr>
          <p:cNvSpPr txBox="1"/>
          <p:nvPr/>
        </p:nvSpPr>
        <p:spPr>
          <a:xfrm>
            <a:off x="995053" y="339100"/>
            <a:ext cx="10308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50800" dir="2700000" sx="99000" sy="99000" algn="tl" rotWithShape="0">
                    <a:srgbClr val="A0754A">
                      <a:alpha val="49804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 Family of God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50800" dir="2700000" sx="99000" sy="99000" algn="tl" rotWithShape="0">
                  <a:srgbClr val="A0754A">
                    <a:alpha val="49804"/>
                  </a:srgb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4495134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823</Words>
  <Application>Microsoft Office PowerPoint</Application>
  <PresentationFormat>Widescreen</PresentationFormat>
  <Paragraphs>125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Aspire</vt:lpstr>
      <vt:lpstr>Times</vt:lpstr>
      <vt:lpstr>Aharoni</vt:lpstr>
      <vt:lpstr>Gobold</vt:lpstr>
      <vt:lpstr>Calibri Light</vt:lpstr>
      <vt:lpstr>Trebuchet MS</vt:lpstr>
      <vt:lpstr>Arial</vt:lpstr>
      <vt:lpstr>Calibri</vt:lpstr>
      <vt:lpstr>1_Default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3</cp:revision>
  <dcterms:created xsi:type="dcterms:W3CDTF">2022-08-28T19:11:49Z</dcterms:created>
  <dcterms:modified xsi:type="dcterms:W3CDTF">2022-08-28T19:58:15Z</dcterms:modified>
</cp:coreProperties>
</file>