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9" r:id="rId3"/>
    <p:sldMasterId id="2147483702" r:id="rId4"/>
    <p:sldMasterId id="2147483714" r:id="rId5"/>
  </p:sldMasterIdLst>
  <p:notesMasterIdLst>
    <p:notesMasterId r:id="rId138"/>
  </p:notesMasterIdLst>
  <p:sldIdLst>
    <p:sldId id="256" r:id="rId6"/>
    <p:sldId id="257" r:id="rId7"/>
    <p:sldId id="262" r:id="rId8"/>
    <p:sldId id="263" r:id="rId9"/>
    <p:sldId id="258" r:id="rId10"/>
    <p:sldId id="259" r:id="rId11"/>
    <p:sldId id="260" r:id="rId12"/>
    <p:sldId id="261" r:id="rId13"/>
    <p:sldId id="2953" r:id="rId14"/>
    <p:sldId id="2162" r:id="rId15"/>
    <p:sldId id="3184" r:id="rId16"/>
    <p:sldId id="3185" r:id="rId17"/>
    <p:sldId id="264" r:id="rId18"/>
    <p:sldId id="265" r:id="rId19"/>
    <p:sldId id="3186" r:id="rId20"/>
    <p:sldId id="3187" r:id="rId21"/>
    <p:sldId id="3188" r:id="rId22"/>
    <p:sldId id="3189" r:id="rId23"/>
    <p:sldId id="3190" r:id="rId24"/>
    <p:sldId id="3191" r:id="rId25"/>
    <p:sldId id="3192" r:id="rId26"/>
    <p:sldId id="3193" r:id="rId27"/>
    <p:sldId id="3194" r:id="rId28"/>
    <p:sldId id="3195" r:id="rId29"/>
    <p:sldId id="3196" r:id="rId30"/>
    <p:sldId id="3197" r:id="rId31"/>
    <p:sldId id="2833" r:id="rId32"/>
    <p:sldId id="3198" r:id="rId33"/>
    <p:sldId id="3199" r:id="rId34"/>
    <p:sldId id="266" r:id="rId35"/>
    <p:sldId id="267" r:id="rId36"/>
    <p:sldId id="3200" r:id="rId37"/>
    <p:sldId id="3201" r:id="rId38"/>
    <p:sldId id="268" r:id="rId39"/>
    <p:sldId id="269" r:id="rId40"/>
    <p:sldId id="3205" r:id="rId41"/>
    <p:sldId id="3206" r:id="rId42"/>
    <p:sldId id="3207" r:id="rId43"/>
    <p:sldId id="3208" r:id="rId44"/>
    <p:sldId id="1162" r:id="rId45"/>
    <p:sldId id="954" r:id="rId46"/>
    <p:sldId id="3209" r:id="rId47"/>
    <p:sldId id="3210" r:id="rId48"/>
    <p:sldId id="3211" r:id="rId49"/>
    <p:sldId id="3212" r:id="rId50"/>
    <p:sldId id="3213" r:id="rId51"/>
    <p:sldId id="3214" r:id="rId52"/>
    <p:sldId id="3215" r:id="rId53"/>
    <p:sldId id="3216" r:id="rId54"/>
    <p:sldId id="2948" r:id="rId55"/>
    <p:sldId id="3217" r:id="rId56"/>
    <p:sldId id="3218" r:id="rId57"/>
    <p:sldId id="3219" r:id="rId58"/>
    <p:sldId id="3220" r:id="rId59"/>
    <p:sldId id="272" r:id="rId60"/>
    <p:sldId id="273" r:id="rId61"/>
    <p:sldId id="274" r:id="rId62"/>
    <p:sldId id="275" r:id="rId63"/>
    <p:sldId id="3221" r:id="rId64"/>
    <p:sldId id="3222" r:id="rId65"/>
    <p:sldId id="3223" r:id="rId66"/>
    <p:sldId id="3224" r:id="rId67"/>
    <p:sldId id="3225" r:id="rId68"/>
    <p:sldId id="277" r:id="rId69"/>
    <p:sldId id="278" r:id="rId70"/>
    <p:sldId id="279" r:id="rId71"/>
    <p:sldId id="3226" r:id="rId72"/>
    <p:sldId id="3227" r:id="rId73"/>
    <p:sldId id="3228" r:id="rId74"/>
    <p:sldId id="3229" r:id="rId75"/>
    <p:sldId id="3230" r:id="rId76"/>
    <p:sldId id="3231" r:id="rId77"/>
    <p:sldId id="270" r:id="rId78"/>
    <p:sldId id="3232" r:id="rId79"/>
    <p:sldId id="1258" r:id="rId80"/>
    <p:sldId id="3028" r:id="rId81"/>
    <p:sldId id="3022" r:id="rId82"/>
    <p:sldId id="3023" r:id="rId83"/>
    <p:sldId id="3165" r:id="rId84"/>
    <p:sldId id="3253" r:id="rId85"/>
    <p:sldId id="3170" r:id="rId86"/>
    <p:sldId id="3257" r:id="rId87"/>
    <p:sldId id="3258" r:id="rId88"/>
    <p:sldId id="3254" r:id="rId89"/>
    <p:sldId id="3259" r:id="rId90"/>
    <p:sldId id="3255" r:id="rId91"/>
    <p:sldId id="3260" r:id="rId92"/>
    <p:sldId id="3256" r:id="rId93"/>
    <p:sldId id="3261" r:id="rId94"/>
    <p:sldId id="3262" r:id="rId95"/>
    <p:sldId id="3263" r:id="rId96"/>
    <p:sldId id="3086" r:id="rId97"/>
    <p:sldId id="3264" r:id="rId98"/>
    <p:sldId id="1160" r:id="rId99"/>
    <p:sldId id="3233" r:id="rId100"/>
    <p:sldId id="3234" r:id="rId101"/>
    <p:sldId id="3235" r:id="rId102"/>
    <p:sldId id="3236" r:id="rId103"/>
    <p:sldId id="3237" r:id="rId104"/>
    <p:sldId id="3238" r:id="rId105"/>
    <p:sldId id="3239" r:id="rId106"/>
    <p:sldId id="3240" r:id="rId107"/>
    <p:sldId id="311" r:id="rId108"/>
    <p:sldId id="3241" r:id="rId109"/>
    <p:sldId id="3242" r:id="rId110"/>
    <p:sldId id="3243" r:id="rId111"/>
    <p:sldId id="3244" r:id="rId112"/>
    <p:sldId id="3245" r:id="rId113"/>
    <p:sldId id="3246" r:id="rId114"/>
    <p:sldId id="3247" r:id="rId115"/>
    <p:sldId id="3248" r:id="rId116"/>
    <p:sldId id="3249" r:id="rId117"/>
    <p:sldId id="3250" r:id="rId118"/>
    <p:sldId id="3251" r:id="rId119"/>
    <p:sldId id="3252" r:id="rId120"/>
    <p:sldId id="276" r:id="rId121"/>
    <p:sldId id="467" r:id="rId122"/>
    <p:sldId id="468" r:id="rId123"/>
    <p:sldId id="469" r:id="rId124"/>
    <p:sldId id="924" r:id="rId125"/>
    <p:sldId id="271" r:id="rId126"/>
    <p:sldId id="3075" r:id="rId127"/>
    <p:sldId id="3076" r:id="rId128"/>
    <p:sldId id="3077" r:id="rId129"/>
    <p:sldId id="3078" r:id="rId130"/>
    <p:sldId id="3079" r:id="rId131"/>
    <p:sldId id="3080" r:id="rId132"/>
    <p:sldId id="3081" r:id="rId133"/>
    <p:sldId id="3082" r:id="rId134"/>
    <p:sldId id="2431" r:id="rId135"/>
    <p:sldId id="3182" r:id="rId136"/>
    <p:sldId id="3183" r:id="rId137"/>
  </p:sldIdLst>
  <p:sldSz cx="12192000" cy="6858000"/>
  <p:notesSz cx="6858000" cy="9144000"/>
  <p:embeddedFontLst>
    <p:embeddedFont>
      <p:font typeface="Aharoni" panose="02010803020104030203" pitchFamily="2" charset="-79"/>
      <p:bold r:id="rId139"/>
    </p:embeddedFont>
    <p:embeddedFont>
      <p:font typeface="Arial Black" panose="020B0A04020102020204" pitchFamily="34" charset="0"/>
      <p:bold r:id="rId140"/>
    </p:embeddedFont>
    <p:embeddedFont>
      <p:font typeface="Arial Narrow" panose="020B0606020202030204" pitchFamily="34" charset="0"/>
      <p:regular r:id="rId141"/>
      <p:bold r:id="rId142"/>
      <p:italic r:id="rId143"/>
      <p:boldItalic r:id="rId144"/>
    </p:embeddedFont>
    <p:embeddedFont>
      <p:font typeface="Aspire" panose="00000600000000000000" pitchFamily="2" charset="0"/>
      <p:bold r:id="rId145"/>
    </p:embeddedFont>
    <p:embeddedFont>
      <p:font typeface="Calibri" panose="020F0502020204030204" pitchFamily="34" charset="0"/>
      <p:regular r:id="rId146"/>
      <p:bold r:id="rId147"/>
      <p:italic r:id="rId148"/>
      <p:boldItalic r:id="rId149"/>
    </p:embeddedFont>
    <p:embeddedFont>
      <p:font typeface="Calibri Light" panose="020F0302020204030204" pitchFamily="34" charset="0"/>
      <p:regular r:id="rId150"/>
      <p:italic r:id="rId151"/>
    </p:embeddedFont>
    <p:embeddedFont>
      <p:font typeface="Times" panose="02020603050405020304" pitchFamily="18" charset="0"/>
      <p:regular r:id="rId152"/>
      <p:bold r:id="rId153"/>
      <p:italic r:id="rId154"/>
      <p:boldItalic r:id="rId155"/>
    </p:embeddedFont>
    <p:embeddedFont>
      <p:font typeface="Trebuchet MS" panose="020B0603020202020204" pitchFamily="34" charset="0"/>
      <p:regular r:id="rId156"/>
      <p:bold r:id="rId157"/>
      <p:italic r:id="rId158"/>
      <p:boldItalic r:id="rId15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39" d="100"/>
          <a:sy n="39" d="100"/>
        </p:scale>
        <p:origin x="52"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notesMaster" Target="notesMasters/notesMaster1.xml"/><Relationship Id="rId154" Type="http://schemas.openxmlformats.org/officeDocument/2006/relationships/font" Target="fonts/font16.fntdata"/><Relationship Id="rId159" Type="http://schemas.openxmlformats.org/officeDocument/2006/relationships/font" Target="fonts/font21.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font" Target="fonts/font6.fntdata"/><Relationship Id="rId149"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font" Target="fonts/font1.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font" Target="fonts/font12.fntdata"/><Relationship Id="rId155" Type="http://schemas.openxmlformats.org/officeDocument/2006/relationships/font" Target="fonts/font17.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2.fntdata"/><Relationship Id="rId145" Type="http://schemas.openxmlformats.org/officeDocument/2006/relationships/font" Target="fonts/font7.fntdata"/><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font" Target="fonts/font5.fntdata"/><Relationship Id="rId148" Type="http://schemas.openxmlformats.org/officeDocument/2006/relationships/font" Target="fonts/font10.fntdata"/><Relationship Id="rId151" Type="http://schemas.openxmlformats.org/officeDocument/2006/relationships/font" Target="fonts/font13.fntdata"/><Relationship Id="rId156"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3.fntdata"/><Relationship Id="rId146" Type="http://schemas.openxmlformats.org/officeDocument/2006/relationships/font" Target="fonts/font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font" Target="fonts/font19.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4.fntdata"/><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4CD2C-46BC-427B-8B74-EB26DB5981B9}" type="datetimeFigureOut">
              <a:rPr lang="en-US" smtClean="0"/>
              <a:t>8/28/2021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C641F-07B3-40CF-A2AC-DA8878F33BD6}" type="slidenum">
              <a:rPr lang="en-US" smtClean="0"/>
              <a:t>‹#›</a:t>
            </a:fld>
            <a:endParaRPr lang="en-US"/>
          </a:p>
        </p:txBody>
      </p:sp>
    </p:spTree>
    <p:extLst>
      <p:ext uri="{BB962C8B-B14F-4D97-AF65-F5344CB8AC3E}">
        <p14:creationId xmlns:p14="http://schemas.microsoft.com/office/powerpoint/2010/main" val="296477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82104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59191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20474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33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52595" y="1935061"/>
            <a:ext cx="3948419" cy="3131889"/>
          </a:xfrm>
        </p:spPr>
        <p:txBody>
          <a:bodyPr/>
          <a:lstStyle/>
          <a:p>
            <a:r>
              <a:rPr lang="en-US" dirty="0"/>
              <a:t>Add Your Title</a:t>
            </a:r>
          </a:p>
        </p:txBody>
      </p:sp>
    </p:spTree>
    <p:extLst>
      <p:ext uri="{BB962C8B-B14F-4D97-AF65-F5344CB8AC3E}">
        <p14:creationId xmlns:p14="http://schemas.microsoft.com/office/powerpoint/2010/main" val="6820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105787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705241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900C04-C5B9-483D-8A0D-E2FCA45AE2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22C39-D66D-43F7-BF3E-66F1F47833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14F27C-A880-402D-91EE-196E6DC16FF0}"/>
              </a:ext>
            </a:extLst>
          </p:cNvPr>
          <p:cNvSpPr>
            <a:spLocks noGrp="1" noChangeArrowheads="1"/>
          </p:cNvSpPr>
          <p:nvPr>
            <p:ph type="sldNum" sz="quarter" idx="12"/>
          </p:nvPr>
        </p:nvSpPr>
        <p:spPr>
          <a:ln/>
        </p:spPr>
        <p:txBody>
          <a:bodyPr/>
          <a:lstStyle>
            <a:lvl1pPr>
              <a:defRPr/>
            </a:lvl1pPr>
          </a:lstStyle>
          <a:p>
            <a:fld id="{CAC4B87D-83A9-4965-9817-A7A616B7DB72}" type="slidenum">
              <a:rPr lang="en-US" altLang="en-US"/>
              <a:pPr/>
              <a:t>‹#›</a:t>
            </a:fld>
            <a:endParaRPr lang="en-US" altLang="en-US"/>
          </a:p>
        </p:txBody>
      </p:sp>
    </p:spTree>
    <p:extLst>
      <p:ext uri="{BB962C8B-B14F-4D97-AF65-F5344CB8AC3E}">
        <p14:creationId xmlns:p14="http://schemas.microsoft.com/office/powerpoint/2010/main" val="297304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503739-2084-49F6-8F93-046D41A1A5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98D7D-734A-47FE-ACEA-D466FB04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71E64A-219A-47D9-9C38-8606DA763ECE}"/>
              </a:ext>
            </a:extLst>
          </p:cNvPr>
          <p:cNvSpPr>
            <a:spLocks noGrp="1" noChangeArrowheads="1"/>
          </p:cNvSpPr>
          <p:nvPr>
            <p:ph type="sldNum" sz="quarter" idx="12"/>
          </p:nvPr>
        </p:nvSpPr>
        <p:spPr>
          <a:ln/>
        </p:spPr>
        <p:txBody>
          <a:bodyPr/>
          <a:lstStyle>
            <a:lvl1pPr>
              <a:defRPr/>
            </a:lvl1pPr>
          </a:lstStyle>
          <a:p>
            <a:fld id="{9E70BFEC-0C2C-4DDD-91F1-003814CB41A5}" type="slidenum">
              <a:rPr lang="en-US" altLang="en-US"/>
              <a:pPr/>
              <a:t>‹#›</a:t>
            </a:fld>
            <a:endParaRPr lang="en-US" altLang="en-US"/>
          </a:p>
        </p:txBody>
      </p:sp>
    </p:spTree>
    <p:extLst>
      <p:ext uri="{BB962C8B-B14F-4D97-AF65-F5344CB8AC3E}">
        <p14:creationId xmlns:p14="http://schemas.microsoft.com/office/powerpoint/2010/main" val="2652960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2C7F0203-4921-42AE-98BA-D8D1170A06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C22200-7DDB-437F-8F10-B3D7868BD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E2AF03-8C0D-4333-94DB-640561B01E0E}"/>
              </a:ext>
            </a:extLst>
          </p:cNvPr>
          <p:cNvSpPr>
            <a:spLocks noGrp="1" noChangeArrowheads="1"/>
          </p:cNvSpPr>
          <p:nvPr>
            <p:ph type="sldNum" sz="quarter" idx="12"/>
          </p:nvPr>
        </p:nvSpPr>
        <p:spPr>
          <a:ln/>
        </p:spPr>
        <p:txBody>
          <a:bodyPr/>
          <a:lstStyle>
            <a:lvl1pPr>
              <a:defRPr/>
            </a:lvl1pPr>
          </a:lstStyle>
          <a:p>
            <a:fld id="{E1F1066B-817B-4598-A8DD-9184051638B1}" type="slidenum">
              <a:rPr lang="en-US" altLang="en-US"/>
              <a:pPr/>
              <a:t>‹#›</a:t>
            </a:fld>
            <a:endParaRPr lang="en-US" altLang="en-US"/>
          </a:p>
        </p:txBody>
      </p:sp>
    </p:spTree>
    <p:extLst>
      <p:ext uri="{BB962C8B-B14F-4D97-AF65-F5344CB8AC3E}">
        <p14:creationId xmlns:p14="http://schemas.microsoft.com/office/powerpoint/2010/main" val="598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15C64D-85C0-4D20-8B3C-7BD81AE781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4CA03F-C302-41AC-B310-F2AE8637A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24AA77-4E44-40C5-B0A0-DBC9DE19F636}"/>
              </a:ext>
            </a:extLst>
          </p:cNvPr>
          <p:cNvSpPr>
            <a:spLocks noGrp="1" noChangeArrowheads="1"/>
          </p:cNvSpPr>
          <p:nvPr>
            <p:ph type="sldNum" sz="quarter" idx="12"/>
          </p:nvPr>
        </p:nvSpPr>
        <p:spPr>
          <a:ln/>
        </p:spPr>
        <p:txBody>
          <a:bodyPr/>
          <a:lstStyle>
            <a:lvl1pPr>
              <a:defRPr/>
            </a:lvl1pPr>
          </a:lstStyle>
          <a:p>
            <a:fld id="{15490601-CBE3-4D79-B64D-02404BA84882}" type="slidenum">
              <a:rPr lang="en-US" altLang="en-US"/>
              <a:pPr/>
              <a:t>‹#›</a:t>
            </a:fld>
            <a:endParaRPr lang="en-US" altLang="en-US"/>
          </a:p>
        </p:txBody>
      </p:sp>
    </p:spTree>
    <p:extLst>
      <p:ext uri="{BB962C8B-B14F-4D97-AF65-F5344CB8AC3E}">
        <p14:creationId xmlns:p14="http://schemas.microsoft.com/office/powerpoint/2010/main" val="377764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281745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3C97AD-C2F3-42C8-A56C-43E03AFA9E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5820F79-D499-4DA1-90B4-D890B729F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39CFB5-7428-4C39-B83E-8A7DD0B895CC}"/>
              </a:ext>
            </a:extLst>
          </p:cNvPr>
          <p:cNvSpPr>
            <a:spLocks noGrp="1" noChangeArrowheads="1"/>
          </p:cNvSpPr>
          <p:nvPr>
            <p:ph type="sldNum" sz="quarter" idx="12"/>
          </p:nvPr>
        </p:nvSpPr>
        <p:spPr>
          <a:ln/>
        </p:spPr>
        <p:txBody>
          <a:bodyPr/>
          <a:lstStyle>
            <a:lvl1pPr>
              <a:defRPr/>
            </a:lvl1pPr>
          </a:lstStyle>
          <a:p>
            <a:fld id="{D3E8B896-4EF6-49AB-BEE0-9124F3D91B3B}" type="slidenum">
              <a:rPr lang="en-US" altLang="en-US"/>
              <a:pPr/>
              <a:t>‹#›</a:t>
            </a:fld>
            <a:endParaRPr lang="en-US" altLang="en-US"/>
          </a:p>
        </p:txBody>
      </p:sp>
    </p:spTree>
    <p:extLst>
      <p:ext uri="{BB962C8B-B14F-4D97-AF65-F5344CB8AC3E}">
        <p14:creationId xmlns:p14="http://schemas.microsoft.com/office/powerpoint/2010/main" val="375032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5C5993-E751-45F5-9603-4D92BC1528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6B1DD1-3DB2-4FDA-9A76-9AFF832C6E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E0B627-9569-470F-BE27-A7128739BB00}"/>
              </a:ext>
            </a:extLst>
          </p:cNvPr>
          <p:cNvSpPr>
            <a:spLocks noGrp="1" noChangeArrowheads="1"/>
          </p:cNvSpPr>
          <p:nvPr>
            <p:ph type="sldNum" sz="quarter" idx="12"/>
          </p:nvPr>
        </p:nvSpPr>
        <p:spPr>
          <a:ln/>
        </p:spPr>
        <p:txBody>
          <a:bodyPr/>
          <a:lstStyle>
            <a:lvl1pPr>
              <a:defRPr/>
            </a:lvl1pPr>
          </a:lstStyle>
          <a:p>
            <a:fld id="{72110068-1544-439B-9C6A-57A4A1696ACF}" type="slidenum">
              <a:rPr lang="en-US" altLang="en-US"/>
              <a:pPr/>
              <a:t>‹#›</a:t>
            </a:fld>
            <a:endParaRPr lang="en-US" altLang="en-US"/>
          </a:p>
        </p:txBody>
      </p:sp>
    </p:spTree>
    <p:extLst>
      <p:ext uri="{BB962C8B-B14F-4D97-AF65-F5344CB8AC3E}">
        <p14:creationId xmlns:p14="http://schemas.microsoft.com/office/powerpoint/2010/main" val="2306953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4DC617-15F8-43E5-9E12-390AF9D4A8D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E0B30A2-E51C-4A57-9F20-C133525C9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22F0C18-B404-4005-BDC7-70989673196B}"/>
              </a:ext>
            </a:extLst>
          </p:cNvPr>
          <p:cNvSpPr>
            <a:spLocks noGrp="1" noChangeArrowheads="1"/>
          </p:cNvSpPr>
          <p:nvPr>
            <p:ph type="sldNum" sz="quarter" idx="12"/>
          </p:nvPr>
        </p:nvSpPr>
        <p:spPr>
          <a:ln/>
        </p:spPr>
        <p:txBody>
          <a:bodyPr/>
          <a:lstStyle>
            <a:lvl1pPr>
              <a:defRPr/>
            </a:lvl1pPr>
          </a:lstStyle>
          <a:p>
            <a:fld id="{4C906A2C-6F77-4AF7-BD76-3D17CE6E9795}" type="slidenum">
              <a:rPr lang="en-US" altLang="en-US"/>
              <a:pPr/>
              <a:t>‹#›</a:t>
            </a:fld>
            <a:endParaRPr lang="en-US" altLang="en-US"/>
          </a:p>
        </p:txBody>
      </p:sp>
    </p:spTree>
    <p:extLst>
      <p:ext uri="{BB962C8B-B14F-4D97-AF65-F5344CB8AC3E}">
        <p14:creationId xmlns:p14="http://schemas.microsoft.com/office/powerpoint/2010/main" val="3608484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094CF3B-D4EA-43E4-8738-3F241D09E4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79211-BF06-4D15-993B-E9D71EEBAD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B53EA9-1542-495F-A931-EE00E9A34402}"/>
              </a:ext>
            </a:extLst>
          </p:cNvPr>
          <p:cNvSpPr>
            <a:spLocks noGrp="1" noChangeArrowheads="1"/>
          </p:cNvSpPr>
          <p:nvPr>
            <p:ph type="sldNum" sz="quarter" idx="12"/>
          </p:nvPr>
        </p:nvSpPr>
        <p:spPr>
          <a:ln/>
        </p:spPr>
        <p:txBody>
          <a:bodyPr/>
          <a:lstStyle>
            <a:lvl1pPr>
              <a:defRPr/>
            </a:lvl1pPr>
          </a:lstStyle>
          <a:p>
            <a:fld id="{DADC44B9-9C24-49D5-B34B-DC8547BEDB39}" type="slidenum">
              <a:rPr lang="en-US" altLang="en-US"/>
              <a:pPr/>
              <a:t>‹#›</a:t>
            </a:fld>
            <a:endParaRPr lang="en-US" altLang="en-US"/>
          </a:p>
        </p:txBody>
      </p:sp>
    </p:spTree>
    <p:extLst>
      <p:ext uri="{BB962C8B-B14F-4D97-AF65-F5344CB8AC3E}">
        <p14:creationId xmlns:p14="http://schemas.microsoft.com/office/powerpoint/2010/main" val="2194920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60213EA-7BE9-4A3D-9944-1252DE48A6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FA987E-5740-41F6-A47D-8E0F2C5124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81E4B3-760E-4871-AA97-379D31A4AF0B}"/>
              </a:ext>
            </a:extLst>
          </p:cNvPr>
          <p:cNvSpPr>
            <a:spLocks noGrp="1" noChangeArrowheads="1"/>
          </p:cNvSpPr>
          <p:nvPr>
            <p:ph type="sldNum" sz="quarter" idx="12"/>
          </p:nvPr>
        </p:nvSpPr>
        <p:spPr>
          <a:ln/>
        </p:spPr>
        <p:txBody>
          <a:bodyPr/>
          <a:lstStyle>
            <a:lvl1pPr>
              <a:defRPr/>
            </a:lvl1pPr>
          </a:lstStyle>
          <a:p>
            <a:fld id="{0D25F7B1-8C35-42B6-A882-DF9A177B002D}" type="slidenum">
              <a:rPr lang="en-US" altLang="en-US"/>
              <a:pPr/>
              <a:t>‹#›</a:t>
            </a:fld>
            <a:endParaRPr lang="en-US" altLang="en-US"/>
          </a:p>
        </p:txBody>
      </p:sp>
    </p:spTree>
    <p:extLst>
      <p:ext uri="{BB962C8B-B14F-4D97-AF65-F5344CB8AC3E}">
        <p14:creationId xmlns:p14="http://schemas.microsoft.com/office/powerpoint/2010/main" val="1330400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80688C-56D8-4D99-9D54-CBF648737B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E1B1FD-5220-4D6B-93C5-F5E558DD8C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44A47F-8C58-4C3F-B19B-E74E3DE5E035}"/>
              </a:ext>
            </a:extLst>
          </p:cNvPr>
          <p:cNvSpPr>
            <a:spLocks noGrp="1" noChangeArrowheads="1"/>
          </p:cNvSpPr>
          <p:nvPr>
            <p:ph type="sldNum" sz="quarter" idx="12"/>
          </p:nvPr>
        </p:nvSpPr>
        <p:spPr>
          <a:ln/>
        </p:spPr>
        <p:txBody>
          <a:bodyPr/>
          <a:lstStyle>
            <a:lvl1pPr>
              <a:defRPr/>
            </a:lvl1pPr>
          </a:lstStyle>
          <a:p>
            <a:fld id="{46ED94C5-DE68-43E2-B365-35A8792A90E7}" type="slidenum">
              <a:rPr lang="en-US" altLang="en-US"/>
              <a:pPr/>
              <a:t>‹#›</a:t>
            </a:fld>
            <a:endParaRPr lang="en-US" altLang="en-US"/>
          </a:p>
        </p:txBody>
      </p:sp>
    </p:spTree>
    <p:extLst>
      <p:ext uri="{BB962C8B-B14F-4D97-AF65-F5344CB8AC3E}">
        <p14:creationId xmlns:p14="http://schemas.microsoft.com/office/powerpoint/2010/main" val="1643041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512A9B-15A9-421C-BF8B-D6DE9FAC14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AE320E-C39F-4773-B0CF-C6367D97B7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F51F4F-BDA0-4C5F-B56E-6F79F2DF53C8}"/>
              </a:ext>
            </a:extLst>
          </p:cNvPr>
          <p:cNvSpPr>
            <a:spLocks noGrp="1" noChangeArrowheads="1"/>
          </p:cNvSpPr>
          <p:nvPr>
            <p:ph type="sldNum" sz="quarter" idx="12"/>
          </p:nvPr>
        </p:nvSpPr>
        <p:spPr>
          <a:ln/>
        </p:spPr>
        <p:txBody>
          <a:bodyPr/>
          <a:lstStyle>
            <a:lvl1pPr>
              <a:defRPr/>
            </a:lvl1pPr>
          </a:lstStyle>
          <a:p>
            <a:fld id="{035C05B7-99D8-425E-934A-1CC810E94F18}" type="slidenum">
              <a:rPr lang="en-US" altLang="en-US"/>
              <a:pPr/>
              <a:t>‹#›</a:t>
            </a:fld>
            <a:endParaRPr lang="en-US" altLang="en-US"/>
          </a:p>
        </p:txBody>
      </p:sp>
    </p:spTree>
    <p:extLst>
      <p:ext uri="{BB962C8B-B14F-4D97-AF65-F5344CB8AC3E}">
        <p14:creationId xmlns:p14="http://schemas.microsoft.com/office/powerpoint/2010/main" val="388971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943779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0A6A287-9C7A-4479-B7D1-CEBEED600A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B5ADA9-D93D-4B48-91EB-8D07E85829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E0310B-46FF-45D1-9C68-F070E79C4CDE}"/>
              </a:ext>
            </a:extLst>
          </p:cNvPr>
          <p:cNvSpPr>
            <a:spLocks noGrp="1" noChangeArrowheads="1"/>
          </p:cNvSpPr>
          <p:nvPr>
            <p:ph type="sldNum" sz="quarter" idx="12"/>
          </p:nvPr>
        </p:nvSpPr>
        <p:spPr>
          <a:ln/>
        </p:spPr>
        <p:txBody>
          <a:bodyPr/>
          <a:lstStyle>
            <a:lvl1pPr>
              <a:defRPr/>
            </a:lvl1pPr>
          </a:lstStyle>
          <a:p>
            <a:fld id="{90FC8B73-5D2E-4259-A074-48193628AC12}" type="slidenum">
              <a:rPr lang="en-US" altLang="en-US"/>
              <a:pPr/>
              <a:t>‹#›</a:t>
            </a:fld>
            <a:endParaRPr lang="en-US" altLang="en-US"/>
          </a:p>
        </p:txBody>
      </p:sp>
    </p:spTree>
    <p:extLst>
      <p:ext uri="{BB962C8B-B14F-4D97-AF65-F5344CB8AC3E}">
        <p14:creationId xmlns:p14="http://schemas.microsoft.com/office/powerpoint/2010/main" val="476791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6B9A93-A72A-4D77-B47E-E9A4F4FA57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2E0CBD-F94A-4145-A0BA-8BB612171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355F3F-37F2-4794-94D0-E8178FB93FD3}"/>
              </a:ext>
            </a:extLst>
          </p:cNvPr>
          <p:cNvSpPr>
            <a:spLocks noGrp="1" noChangeArrowheads="1"/>
          </p:cNvSpPr>
          <p:nvPr>
            <p:ph type="sldNum" sz="quarter" idx="12"/>
          </p:nvPr>
        </p:nvSpPr>
        <p:spPr>
          <a:ln/>
        </p:spPr>
        <p:txBody>
          <a:bodyPr/>
          <a:lstStyle>
            <a:lvl1pPr>
              <a:defRPr/>
            </a:lvl1pPr>
          </a:lstStyle>
          <a:p>
            <a:fld id="{BDDB8337-857A-4B84-B672-CCEEC0165198}" type="slidenum">
              <a:rPr lang="en-US" altLang="en-US"/>
              <a:pPr/>
              <a:t>‹#›</a:t>
            </a:fld>
            <a:endParaRPr lang="en-US" altLang="en-US"/>
          </a:p>
        </p:txBody>
      </p:sp>
    </p:spTree>
    <p:extLst>
      <p:ext uri="{BB962C8B-B14F-4D97-AF65-F5344CB8AC3E}">
        <p14:creationId xmlns:p14="http://schemas.microsoft.com/office/powerpoint/2010/main" val="266625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496855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C8D461F9-ED29-4B05-8834-C43FE22FFA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33B12E-79E6-46E5-B916-DF9D5920E0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E1AA66-600B-4906-9A94-18B632BAAFA9}"/>
              </a:ext>
            </a:extLst>
          </p:cNvPr>
          <p:cNvSpPr>
            <a:spLocks noGrp="1" noChangeArrowheads="1"/>
          </p:cNvSpPr>
          <p:nvPr>
            <p:ph type="sldNum" sz="quarter" idx="12"/>
          </p:nvPr>
        </p:nvSpPr>
        <p:spPr>
          <a:ln/>
        </p:spPr>
        <p:txBody>
          <a:bodyPr/>
          <a:lstStyle>
            <a:lvl1pPr>
              <a:defRPr/>
            </a:lvl1pPr>
          </a:lstStyle>
          <a:p>
            <a:fld id="{CAC5E1F0-49FB-435A-8820-8304EC3D802E}" type="slidenum">
              <a:rPr lang="en-US" altLang="en-US"/>
              <a:pPr/>
              <a:t>‹#›</a:t>
            </a:fld>
            <a:endParaRPr lang="en-US" altLang="en-US"/>
          </a:p>
        </p:txBody>
      </p:sp>
    </p:spTree>
    <p:extLst>
      <p:ext uri="{BB962C8B-B14F-4D97-AF65-F5344CB8AC3E}">
        <p14:creationId xmlns:p14="http://schemas.microsoft.com/office/powerpoint/2010/main" val="2728755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531074-CA31-4E4E-AEED-A3C9FBD048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58B792-A22C-48EC-92CA-5FF1CB5266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21AC15-AA8A-4885-9D2D-16C9BA463D8F}"/>
              </a:ext>
            </a:extLst>
          </p:cNvPr>
          <p:cNvSpPr>
            <a:spLocks noGrp="1" noChangeArrowheads="1"/>
          </p:cNvSpPr>
          <p:nvPr>
            <p:ph type="sldNum" sz="quarter" idx="12"/>
          </p:nvPr>
        </p:nvSpPr>
        <p:spPr>
          <a:ln/>
        </p:spPr>
        <p:txBody>
          <a:bodyPr/>
          <a:lstStyle>
            <a:lvl1pPr>
              <a:defRPr/>
            </a:lvl1pPr>
          </a:lstStyle>
          <a:p>
            <a:fld id="{606A9588-1E21-476E-86BD-F32EA54A5C61}" type="slidenum">
              <a:rPr lang="en-US" altLang="en-US"/>
              <a:pPr/>
              <a:t>‹#›</a:t>
            </a:fld>
            <a:endParaRPr lang="en-US" altLang="en-US"/>
          </a:p>
        </p:txBody>
      </p:sp>
    </p:spTree>
    <p:extLst>
      <p:ext uri="{BB962C8B-B14F-4D97-AF65-F5344CB8AC3E}">
        <p14:creationId xmlns:p14="http://schemas.microsoft.com/office/powerpoint/2010/main" val="3173616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A23FFF-C822-410B-A1EE-EB599350092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6840F95-0B46-431A-8D81-A7D1880F0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B6884D-5F29-4C84-A280-997D438218E7}"/>
              </a:ext>
            </a:extLst>
          </p:cNvPr>
          <p:cNvSpPr>
            <a:spLocks noGrp="1" noChangeArrowheads="1"/>
          </p:cNvSpPr>
          <p:nvPr>
            <p:ph type="sldNum" sz="quarter" idx="12"/>
          </p:nvPr>
        </p:nvSpPr>
        <p:spPr>
          <a:ln/>
        </p:spPr>
        <p:txBody>
          <a:bodyPr/>
          <a:lstStyle>
            <a:lvl1pPr>
              <a:defRPr/>
            </a:lvl1pPr>
          </a:lstStyle>
          <a:p>
            <a:fld id="{7FF45DE2-948E-4D79-A950-660820EB37B1}" type="slidenum">
              <a:rPr lang="en-US" altLang="en-US"/>
              <a:pPr/>
              <a:t>‹#›</a:t>
            </a:fld>
            <a:endParaRPr lang="en-US" altLang="en-US"/>
          </a:p>
        </p:txBody>
      </p:sp>
    </p:spTree>
    <p:extLst>
      <p:ext uri="{BB962C8B-B14F-4D97-AF65-F5344CB8AC3E}">
        <p14:creationId xmlns:p14="http://schemas.microsoft.com/office/powerpoint/2010/main" val="1284347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7F29DE1-C05C-462F-9985-D2976F174AD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6A4834A-9D11-43D9-8F5F-17276FF9FD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76485CA-2DE9-4502-B22E-67DCDD90BEB8}"/>
              </a:ext>
            </a:extLst>
          </p:cNvPr>
          <p:cNvSpPr>
            <a:spLocks noGrp="1" noChangeArrowheads="1"/>
          </p:cNvSpPr>
          <p:nvPr>
            <p:ph type="sldNum" sz="quarter" idx="12"/>
          </p:nvPr>
        </p:nvSpPr>
        <p:spPr>
          <a:ln/>
        </p:spPr>
        <p:txBody>
          <a:bodyPr/>
          <a:lstStyle>
            <a:lvl1pPr>
              <a:defRPr/>
            </a:lvl1pPr>
          </a:lstStyle>
          <a:p>
            <a:fld id="{E8919F9C-344B-4F8F-AEF8-6A8F5C97356B}" type="slidenum">
              <a:rPr lang="en-US" altLang="en-US"/>
              <a:pPr/>
              <a:t>‹#›</a:t>
            </a:fld>
            <a:endParaRPr lang="en-US" altLang="en-US"/>
          </a:p>
        </p:txBody>
      </p:sp>
    </p:spTree>
    <p:extLst>
      <p:ext uri="{BB962C8B-B14F-4D97-AF65-F5344CB8AC3E}">
        <p14:creationId xmlns:p14="http://schemas.microsoft.com/office/powerpoint/2010/main" val="81092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F15D4A-9785-4410-BB6B-6286A1FE33F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7BA146E-621D-475B-8A57-67D59FF06E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92A5B4B-9733-4C32-B042-0E6BC4B140D6}"/>
              </a:ext>
            </a:extLst>
          </p:cNvPr>
          <p:cNvSpPr>
            <a:spLocks noGrp="1" noChangeArrowheads="1"/>
          </p:cNvSpPr>
          <p:nvPr>
            <p:ph type="sldNum" sz="quarter" idx="12"/>
          </p:nvPr>
        </p:nvSpPr>
        <p:spPr>
          <a:ln/>
        </p:spPr>
        <p:txBody>
          <a:bodyPr/>
          <a:lstStyle>
            <a:lvl1pPr>
              <a:defRPr/>
            </a:lvl1pPr>
          </a:lstStyle>
          <a:p>
            <a:fld id="{1B741F1D-CED4-43C7-BB1E-4AB6B7603CA8}" type="slidenum">
              <a:rPr lang="en-US" altLang="en-US"/>
              <a:pPr/>
              <a:t>‹#›</a:t>
            </a:fld>
            <a:endParaRPr lang="en-US" altLang="en-US"/>
          </a:p>
        </p:txBody>
      </p:sp>
    </p:spTree>
    <p:extLst>
      <p:ext uri="{BB962C8B-B14F-4D97-AF65-F5344CB8AC3E}">
        <p14:creationId xmlns:p14="http://schemas.microsoft.com/office/powerpoint/2010/main" val="2459751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FCA5E1D-F55C-45E5-AFE7-457FBF4AB5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A788AE-AAC0-4313-B44E-FD68725540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527E56-753D-4D98-A9AD-25FC458DCC8B}"/>
              </a:ext>
            </a:extLst>
          </p:cNvPr>
          <p:cNvSpPr>
            <a:spLocks noGrp="1" noChangeArrowheads="1"/>
          </p:cNvSpPr>
          <p:nvPr>
            <p:ph type="sldNum" sz="quarter" idx="12"/>
          </p:nvPr>
        </p:nvSpPr>
        <p:spPr>
          <a:ln/>
        </p:spPr>
        <p:txBody>
          <a:bodyPr/>
          <a:lstStyle>
            <a:lvl1pPr>
              <a:defRPr/>
            </a:lvl1pPr>
          </a:lstStyle>
          <a:p>
            <a:fld id="{21A54A90-243C-4329-B22B-E8F1BEE5360B}" type="slidenum">
              <a:rPr lang="en-US" altLang="en-US"/>
              <a:pPr/>
              <a:t>‹#›</a:t>
            </a:fld>
            <a:endParaRPr lang="en-US" altLang="en-US"/>
          </a:p>
        </p:txBody>
      </p:sp>
    </p:spTree>
    <p:extLst>
      <p:ext uri="{BB962C8B-B14F-4D97-AF65-F5344CB8AC3E}">
        <p14:creationId xmlns:p14="http://schemas.microsoft.com/office/powerpoint/2010/main" val="2078030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20C28FE-F295-4F2E-AA7D-6995A7FEBE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8162AA-62B4-43AF-9A00-3EF5180487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A08CBF-E3F7-4A8B-AF50-80867DBF5E78}"/>
              </a:ext>
            </a:extLst>
          </p:cNvPr>
          <p:cNvSpPr>
            <a:spLocks noGrp="1" noChangeArrowheads="1"/>
          </p:cNvSpPr>
          <p:nvPr>
            <p:ph type="sldNum" sz="quarter" idx="12"/>
          </p:nvPr>
        </p:nvSpPr>
        <p:spPr>
          <a:ln/>
        </p:spPr>
        <p:txBody>
          <a:bodyPr/>
          <a:lstStyle>
            <a:lvl1pPr>
              <a:defRPr/>
            </a:lvl1pPr>
          </a:lstStyle>
          <a:p>
            <a:fld id="{7367C009-5148-402F-BBCE-B9829511E571}" type="slidenum">
              <a:rPr lang="en-US" altLang="en-US"/>
              <a:pPr/>
              <a:t>‹#›</a:t>
            </a:fld>
            <a:endParaRPr lang="en-US" altLang="en-US"/>
          </a:p>
        </p:txBody>
      </p:sp>
    </p:spTree>
    <p:extLst>
      <p:ext uri="{BB962C8B-B14F-4D97-AF65-F5344CB8AC3E}">
        <p14:creationId xmlns:p14="http://schemas.microsoft.com/office/powerpoint/2010/main" val="1043242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0CCE27-07F4-41C2-9269-49484146E3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9073BD-7F38-453B-A795-61654E4788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E6FB77-697C-4C77-A848-D10E245B5CBE}"/>
              </a:ext>
            </a:extLst>
          </p:cNvPr>
          <p:cNvSpPr>
            <a:spLocks noGrp="1" noChangeArrowheads="1"/>
          </p:cNvSpPr>
          <p:nvPr>
            <p:ph type="sldNum" sz="quarter" idx="12"/>
          </p:nvPr>
        </p:nvSpPr>
        <p:spPr>
          <a:ln/>
        </p:spPr>
        <p:txBody>
          <a:bodyPr/>
          <a:lstStyle>
            <a:lvl1pPr>
              <a:defRPr/>
            </a:lvl1pPr>
          </a:lstStyle>
          <a:p>
            <a:fld id="{D2487967-EE4E-4368-9C4B-DF338ECD94D1}" type="slidenum">
              <a:rPr lang="en-US" altLang="en-US"/>
              <a:pPr/>
              <a:t>‹#›</a:t>
            </a:fld>
            <a:endParaRPr lang="en-US" altLang="en-US"/>
          </a:p>
        </p:txBody>
      </p:sp>
    </p:spTree>
    <p:extLst>
      <p:ext uri="{BB962C8B-B14F-4D97-AF65-F5344CB8AC3E}">
        <p14:creationId xmlns:p14="http://schemas.microsoft.com/office/powerpoint/2010/main" val="1430168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392B99-4631-4B6C-A448-E7EDC85389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F2C703-6B2C-4A5D-A147-1E326B97D2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4B03E2-A91E-4EC0-B1F0-2441B287B4B3}"/>
              </a:ext>
            </a:extLst>
          </p:cNvPr>
          <p:cNvSpPr>
            <a:spLocks noGrp="1" noChangeArrowheads="1"/>
          </p:cNvSpPr>
          <p:nvPr>
            <p:ph type="sldNum" sz="quarter" idx="12"/>
          </p:nvPr>
        </p:nvSpPr>
        <p:spPr>
          <a:ln/>
        </p:spPr>
        <p:txBody>
          <a:bodyPr/>
          <a:lstStyle>
            <a:lvl1pPr>
              <a:defRPr/>
            </a:lvl1pPr>
          </a:lstStyle>
          <a:p>
            <a:fld id="{48D4BA96-7337-481D-9740-314034A78265}" type="slidenum">
              <a:rPr lang="en-US" altLang="en-US"/>
              <a:pPr/>
              <a:t>‹#›</a:t>
            </a:fld>
            <a:endParaRPr lang="en-US" altLang="en-US"/>
          </a:p>
        </p:txBody>
      </p:sp>
    </p:spTree>
    <p:extLst>
      <p:ext uri="{BB962C8B-B14F-4D97-AF65-F5344CB8AC3E}">
        <p14:creationId xmlns:p14="http://schemas.microsoft.com/office/powerpoint/2010/main" val="3623103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C754-88F4-4176-A3C7-6104D21553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257539-EC59-4736-BDAB-6C5B62D7A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ACB3AE-A17B-4ECA-A809-4B5C0A8A2266}"/>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5" name="Footer Placeholder 4">
            <a:extLst>
              <a:ext uri="{FF2B5EF4-FFF2-40B4-BE49-F238E27FC236}">
                <a16:creationId xmlns:a16="http://schemas.microsoft.com/office/drawing/2014/main" id="{4F521F0E-94A7-40C7-9DFA-C18753795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6DBD5-271F-42A7-A67F-5A05A681F539}"/>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175811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227810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439A-247B-45FC-903F-08F50909D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A3D3C-5CFE-4D4D-A14E-FF9BAD331D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DEF92-E5FA-4FB6-9D85-A17B35D79ED6}"/>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5" name="Footer Placeholder 4">
            <a:extLst>
              <a:ext uri="{FF2B5EF4-FFF2-40B4-BE49-F238E27FC236}">
                <a16:creationId xmlns:a16="http://schemas.microsoft.com/office/drawing/2014/main" id="{2F8C0635-4F5F-44F6-9EB6-A835AA100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FDA1-923B-44AC-847D-9A9EF6315ADA}"/>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3803715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139F-1975-4178-A4E8-F232134780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DB0CE-FC19-44B9-A788-2F713BFD5A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7FBC4-4C47-4099-8579-26BC05B32E01}"/>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5" name="Footer Placeholder 4">
            <a:extLst>
              <a:ext uri="{FF2B5EF4-FFF2-40B4-BE49-F238E27FC236}">
                <a16:creationId xmlns:a16="http://schemas.microsoft.com/office/drawing/2014/main" id="{8818BBFA-8B5C-456A-84F8-70E68CA5F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14309-39DB-45A7-A29E-D8ACA457A114}"/>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164721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BC6A-ED70-4F70-B74E-EB427DF0F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C1F28-E330-483B-A01E-43B5A6A62E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4C32D-04B4-460C-A42A-D04A770A6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439278-E730-4377-9CD0-5FAB61B348A2}"/>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6" name="Footer Placeholder 5">
            <a:extLst>
              <a:ext uri="{FF2B5EF4-FFF2-40B4-BE49-F238E27FC236}">
                <a16:creationId xmlns:a16="http://schemas.microsoft.com/office/drawing/2014/main" id="{B6ECB031-1FC9-49A1-8A3D-94659598A4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6881-B379-4925-986C-CDB89E249124}"/>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3102134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DC209-A7B4-437F-B51A-5AF22ADD0E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1D24E0-3D10-4775-BDF6-37BEE9E73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3B06E5-192C-4B5D-A694-1EFC32E915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BA1AF2-8AB6-4DC5-8BE0-293D4DB049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FF042-3F29-4157-AB4F-EDF84B5A0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67019-5F46-4D5B-BA2A-ED8514B4E2B2}"/>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8" name="Footer Placeholder 7">
            <a:extLst>
              <a:ext uri="{FF2B5EF4-FFF2-40B4-BE49-F238E27FC236}">
                <a16:creationId xmlns:a16="http://schemas.microsoft.com/office/drawing/2014/main" id="{8352CC64-77D2-411B-9E53-E6E8C2ABF7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8EDED3-D8A0-4299-914A-786C84A5E1B9}"/>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3415471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9385-2494-434A-ADE8-282230E496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9F89D3-07AE-433F-BE57-E12C78E6AF96}"/>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4" name="Footer Placeholder 3">
            <a:extLst>
              <a:ext uri="{FF2B5EF4-FFF2-40B4-BE49-F238E27FC236}">
                <a16:creationId xmlns:a16="http://schemas.microsoft.com/office/drawing/2014/main" id="{CFE7289D-2B98-4B74-8F4C-F860A13F01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BD9D8-7299-4AFE-9131-82C4E9330D5F}"/>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2351955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D673F-B036-4640-ACC5-1D1CA363AE14}"/>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3" name="Footer Placeholder 2">
            <a:extLst>
              <a:ext uri="{FF2B5EF4-FFF2-40B4-BE49-F238E27FC236}">
                <a16:creationId xmlns:a16="http://schemas.microsoft.com/office/drawing/2014/main" id="{83B0E3AA-DC93-4944-8F0E-A33649EBB1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898D5-67F2-4EBE-A7E4-4CF55A6D376D}"/>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2514460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1689-673F-4D07-BBC7-A4B9AF4A9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0CD21-C1CB-453C-89C0-2930F40C47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317DDD-7997-420F-A6EF-385006ECC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8DAB1-6FFC-4DCD-8958-F3AA1AA3AAFB}"/>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6" name="Footer Placeholder 5">
            <a:extLst>
              <a:ext uri="{FF2B5EF4-FFF2-40B4-BE49-F238E27FC236}">
                <a16:creationId xmlns:a16="http://schemas.microsoft.com/office/drawing/2014/main" id="{1D5A90E2-C945-4F8F-A835-20F9A7ADA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8AB77-06ED-4B34-AEE2-B52A62556A2D}"/>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1571221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4464-A3E1-4A9D-A696-A5EEAF204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8597CD-1EF3-408E-A8FE-D634F3664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98F071-92CD-4312-801A-98EE36CD9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B083F-9DCE-4E5A-8568-B5E6D487AE56}"/>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6" name="Footer Placeholder 5">
            <a:extLst>
              <a:ext uri="{FF2B5EF4-FFF2-40B4-BE49-F238E27FC236}">
                <a16:creationId xmlns:a16="http://schemas.microsoft.com/office/drawing/2014/main" id="{42D3BF39-06CC-4611-BC42-DEA44959E9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ED23-9F05-47A0-8176-BD1D61F4753C}"/>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4253495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C5F46-ABA5-466F-834A-A6C42FE58E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8553C3-9173-4409-9396-819942A0AA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F9A21-3E98-4879-BA86-CC11A1B984AB}"/>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5" name="Footer Placeholder 4">
            <a:extLst>
              <a:ext uri="{FF2B5EF4-FFF2-40B4-BE49-F238E27FC236}">
                <a16:creationId xmlns:a16="http://schemas.microsoft.com/office/drawing/2014/main" id="{184585CC-30F0-4DB9-B1F0-B0926ADBD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43DD6-68ED-4291-8CCC-F8ADDC4EEB22}"/>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1651111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948A33-97D7-492A-82DB-5BE072FAC2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2B9F8A-4319-40E6-ADB4-C286B03BD8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83D53-2041-41C5-BFC4-5DF4F297B62A}"/>
              </a:ext>
            </a:extLst>
          </p:cNvPr>
          <p:cNvSpPr>
            <a:spLocks noGrp="1"/>
          </p:cNvSpPr>
          <p:nvPr>
            <p:ph type="dt" sz="half" idx="10"/>
          </p:nvPr>
        </p:nvSpPr>
        <p:spPr/>
        <p:txBody>
          <a:bodyPr/>
          <a:lstStyle/>
          <a:p>
            <a:fld id="{2BB0494D-E429-4893-AB4B-44D524B8E54C}" type="datetimeFigureOut">
              <a:rPr lang="en-US" smtClean="0"/>
              <a:t>8/28/2021</a:t>
            </a:fld>
            <a:endParaRPr lang="en-US"/>
          </a:p>
        </p:txBody>
      </p:sp>
      <p:sp>
        <p:nvSpPr>
          <p:cNvPr id="5" name="Footer Placeholder 4">
            <a:extLst>
              <a:ext uri="{FF2B5EF4-FFF2-40B4-BE49-F238E27FC236}">
                <a16:creationId xmlns:a16="http://schemas.microsoft.com/office/drawing/2014/main" id="{91E3D5AE-78D8-4D6C-9853-130D05A04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39767-8D5B-466B-8AE1-29BF3AFCDA1E}"/>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1302703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8/28/2021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7856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8/28/2021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21893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8/28/2021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59072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15496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75540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8/28/2021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3202270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8/28/2021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63647631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1219170" rtl="0" eaLnBrk="1" latinLnBrk="0" hangingPunct="1">
        <a:spcBef>
          <a:spcPct val="0"/>
        </a:spcBef>
        <a:buNone/>
        <a:defRPr sz="5867" kern="1200">
          <a:solidFill>
            <a:srgbClr val="1B1B1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1B1B1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1B1B1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4C0BE6-7230-4C73-A77C-8F976162F8B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E20100C7-D979-40B0-B4B7-292BEAD77CA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87FBBDA8-31BC-45B2-BB8B-8C9F208321D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9AC15C2-410F-4102-9CC2-F59B7ABC62B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28A5BFC-9BA3-47C6-A26C-F605BF90362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83E9B356-1EC1-4ABA-8BBD-F315977E4010}" type="slidenum">
              <a:rPr lang="en-US" altLang="en-US"/>
              <a:pPr/>
              <a:t>‹#›</a:t>
            </a:fld>
            <a:endParaRPr lang="en-US" altLang="en-US"/>
          </a:p>
        </p:txBody>
      </p:sp>
    </p:spTree>
    <p:extLst>
      <p:ext uri="{BB962C8B-B14F-4D97-AF65-F5344CB8AC3E}">
        <p14:creationId xmlns:p14="http://schemas.microsoft.com/office/powerpoint/2010/main" val="120914889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1B3EBE1-A716-4E1A-85B7-C2B4B9EF94C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4521348-18BF-4EBF-B9E8-C1D6DEB2F65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8A8F688A-05FF-4DE1-B919-12D1DDE1955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3D1FE09-9DA2-46A4-8A93-52C45F00662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8D9D3E3-8AC5-4699-89AE-4530EC521D2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5A27C273-5B21-4F17-88FF-9C529830D0A1}" type="slidenum">
              <a:rPr lang="en-US" altLang="en-US"/>
              <a:pPr/>
              <a:t>‹#›</a:t>
            </a:fld>
            <a:endParaRPr lang="en-US" altLang="en-US"/>
          </a:p>
        </p:txBody>
      </p:sp>
    </p:spTree>
    <p:extLst>
      <p:ext uri="{BB962C8B-B14F-4D97-AF65-F5344CB8AC3E}">
        <p14:creationId xmlns:p14="http://schemas.microsoft.com/office/powerpoint/2010/main" val="271344066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4501C-AB3A-4EE0-A11E-060617F99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8270-FB12-480A-8878-184F75318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241BB-CFB2-4613-830E-9F3CA8C44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0494D-E429-4893-AB4B-44D524B8E54C}" type="datetimeFigureOut">
              <a:rPr lang="en-US" smtClean="0"/>
              <a:t>8/28/2021</a:t>
            </a:fld>
            <a:endParaRPr lang="en-US"/>
          </a:p>
        </p:txBody>
      </p:sp>
      <p:sp>
        <p:nvSpPr>
          <p:cNvPr id="5" name="Footer Placeholder 4">
            <a:extLst>
              <a:ext uri="{FF2B5EF4-FFF2-40B4-BE49-F238E27FC236}">
                <a16:creationId xmlns:a16="http://schemas.microsoft.com/office/drawing/2014/main" id="{877FFCF8-36A2-48D2-B803-83DF792F2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DBB13B-358C-41E1-9AC6-7FAE33D7C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6AD5C-9575-4FD1-83CF-80683F9FF6E2}" type="slidenum">
              <a:rPr lang="en-US" smtClean="0"/>
              <a:t>‹#›</a:t>
            </a:fld>
            <a:endParaRPr lang="en-US"/>
          </a:p>
        </p:txBody>
      </p:sp>
    </p:spTree>
    <p:extLst>
      <p:ext uri="{BB962C8B-B14F-4D97-AF65-F5344CB8AC3E}">
        <p14:creationId xmlns:p14="http://schemas.microsoft.com/office/powerpoint/2010/main" val="21706234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9.xml"/></Relationships>
</file>

<file path=ppt/slides/_rels/slide1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5.xml"/></Relationships>
</file>

<file path=ppt/slides/_rels/slide1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5.xml"/></Relationships>
</file>

<file path=ppt/slides/_rels/slide1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5.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07C9E61-C846-4347-9474-8753CA1673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As the Deer</a:t>
            </a:r>
            <a:endParaRPr lang="en-US">
              <a:ea typeface="+mj-ea"/>
            </a:endParaRPr>
          </a:p>
        </p:txBody>
      </p:sp>
      <p:pic>
        <p:nvPicPr>
          <p:cNvPr id="2" name="Picture 37" descr="As the Deer-pp">
            <a:extLst>
              <a:ext uri="{FF2B5EF4-FFF2-40B4-BE49-F238E27FC236}">
                <a16:creationId xmlns:a16="http://schemas.microsoft.com/office/drawing/2014/main" id="{AD714AFF-B7AF-4876-A893-CAE9C0D3C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174EF4F6-C865-4BD4-B2AB-D40BB63F4FA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BEC4DECA-CDE7-448C-97C4-D20716690A09}"/>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Walking In Sunlight</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5AE883C0-65BA-43C5-802B-7332586EEBE5}"/>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#611</a:t>
            </a:r>
          </a:p>
        </p:txBody>
      </p:sp>
    </p:spTree>
    <p:extLst>
      <p:ext uri="{BB962C8B-B14F-4D97-AF65-F5344CB8AC3E}">
        <p14:creationId xmlns:p14="http://schemas.microsoft.com/office/powerpoint/2010/main" val="37016444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AD0EF1C-1AAA-4A99-90B7-83151469AF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Have Decided to Follow Jesus</a:t>
            </a:r>
            <a:endParaRPr lang="en-US">
              <a:ea typeface="+mj-ea"/>
            </a:endParaRPr>
          </a:p>
        </p:txBody>
      </p:sp>
      <p:pic>
        <p:nvPicPr>
          <p:cNvPr id="7170" name="Picture 3" descr="I Have Decided to Fo-vr3-pp">
            <a:extLst>
              <a:ext uri="{FF2B5EF4-FFF2-40B4-BE49-F238E27FC236}">
                <a16:creationId xmlns:a16="http://schemas.microsoft.com/office/drawing/2014/main" id="{E795F448-4F66-432E-A9F9-4E415C551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A14D2D1D-DF37-4D1E-909C-5AF571F7C32F}"/>
              </a:ext>
            </a:extLst>
          </p:cNvPr>
          <p:cNvSpPr txBox="1">
            <a:spLocks noChangeArrowheads="1"/>
          </p:cNvSpPr>
          <p:nvPr/>
        </p:nvSpPr>
        <p:spPr bwMode="auto">
          <a:xfrm>
            <a:off x="101601" y="76201"/>
            <a:ext cx="564609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Have Decided to Follow Jesus</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5EA93EEA-6AB9-4B87-A98C-AFC659EE71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674</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6CB0A11-1C2C-49A0-91E1-7B96CCA320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Have Decided to Follow Jesus</a:t>
            </a:r>
            <a:endParaRPr lang="en-US">
              <a:ea typeface="+mj-ea"/>
            </a:endParaRPr>
          </a:p>
        </p:txBody>
      </p:sp>
      <p:pic>
        <p:nvPicPr>
          <p:cNvPr id="8194" name="Picture 7" descr="I Have Decided to Fo-vr4-pp">
            <a:extLst>
              <a:ext uri="{FF2B5EF4-FFF2-40B4-BE49-F238E27FC236}">
                <a16:creationId xmlns:a16="http://schemas.microsoft.com/office/drawing/2014/main" id="{5C135CAB-170B-4CD1-BC1C-D42853B90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2" name="Text Box 8">
            <a:extLst>
              <a:ext uri="{FF2B5EF4-FFF2-40B4-BE49-F238E27FC236}">
                <a16:creationId xmlns:a16="http://schemas.microsoft.com/office/drawing/2014/main" id="{99A8E500-4867-40AD-92F3-E3A4137DB457}"/>
              </a:ext>
            </a:extLst>
          </p:cNvPr>
          <p:cNvSpPr txBox="1">
            <a:spLocks noChangeArrowheads="1"/>
          </p:cNvSpPr>
          <p:nvPr/>
        </p:nvSpPr>
        <p:spPr bwMode="auto">
          <a:xfrm>
            <a:off x="101601" y="76201"/>
            <a:ext cx="564609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Have Decided to Follow Jesus</a:t>
            </a:r>
            <a:endParaRPr lang="en-US" sz="3200">
              <a:solidFill>
                <a:srgbClr val="000000"/>
              </a:solidFill>
              <a:latin typeface="Times" charset="0"/>
              <a:ea typeface="ＭＳ Ｐゴシック" charset="0"/>
              <a:cs typeface="ＭＳ Ｐゴシック" charset="0"/>
            </a:endParaRPr>
          </a:p>
        </p:txBody>
      </p:sp>
      <p:sp>
        <p:nvSpPr>
          <p:cNvPr id="210953" name="Text Box 9">
            <a:extLst>
              <a:ext uri="{FF2B5EF4-FFF2-40B4-BE49-F238E27FC236}">
                <a16:creationId xmlns:a16="http://schemas.microsoft.com/office/drawing/2014/main" id="{2B56A35F-DF90-4A33-B3D3-8BD0E4704B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674</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5D79B305-F486-4AA4-B2A1-75C5C6E6E2B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Have Decided to Follow Jesus</a:t>
            </a:r>
            <a:endParaRPr lang="en-US">
              <a:ea typeface="+mj-ea"/>
            </a:endParaRPr>
          </a:p>
        </p:txBody>
      </p:sp>
      <p:pic>
        <p:nvPicPr>
          <p:cNvPr id="9218" name="Picture 3" descr="I Have Decided to Fo-vr4-pp">
            <a:extLst>
              <a:ext uri="{FF2B5EF4-FFF2-40B4-BE49-F238E27FC236}">
                <a16:creationId xmlns:a16="http://schemas.microsoft.com/office/drawing/2014/main" id="{5DB5D96F-689C-4AF4-A92B-7A074BC06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5C84097D-1BC0-4F9A-A8C7-AC9B2890FC7B}"/>
              </a:ext>
            </a:extLst>
          </p:cNvPr>
          <p:cNvSpPr txBox="1">
            <a:spLocks noChangeArrowheads="1"/>
          </p:cNvSpPr>
          <p:nvPr/>
        </p:nvSpPr>
        <p:spPr bwMode="auto">
          <a:xfrm>
            <a:off x="101601" y="76201"/>
            <a:ext cx="564609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Have Decided to Follow Jesus</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B492A344-E3DF-4851-B033-EEEA27E713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674</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In Christ Alone</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Tree>
    <p:extLst>
      <p:ext uri="{BB962C8B-B14F-4D97-AF65-F5344CB8AC3E}">
        <p14:creationId xmlns:p14="http://schemas.microsoft.com/office/powerpoint/2010/main" val="27079695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AEDA5E3-6430-44CA-947D-47F0AC348A2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In Christ Alone</a:t>
            </a:r>
            <a:endParaRPr lang="en-US">
              <a:ea typeface="+mj-ea"/>
            </a:endParaRPr>
          </a:p>
        </p:txBody>
      </p:sp>
      <p:pic>
        <p:nvPicPr>
          <p:cNvPr id="2" name="Picture 19" descr="In Christ Alone-Ryan-pp">
            <a:extLst>
              <a:ext uri="{FF2B5EF4-FFF2-40B4-BE49-F238E27FC236}">
                <a16:creationId xmlns:a16="http://schemas.microsoft.com/office/drawing/2014/main" id="{1421C935-F8A8-4948-BB84-40E58E8D0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Text Box 20">
            <a:extLst>
              <a:ext uri="{FF2B5EF4-FFF2-40B4-BE49-F238E27FC236}">
                <a16:creationId xmlns:a16="http://schemas.microsoft.com/office/drawing/2014/main" id="{74FB4FE2-8345-4129-B6AE-8139FBF34119}"/>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59AE129-ABFF-435E-94D6-D2FC75B3133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In Christ Alone</a:t>
            </a:r>
            <a:endParaRPr lang="en-US">
              <a:ea typeface="+mj-ea"/>
            </a:endParaRPr>
          </a:p>
        </p:txBody>
      </p:sp>
      <p:pic>
        <p:nvPicPr>
          <p:cNvPr id="3074" name="Picture 3" descr="In Christ Alone-Ryan-pp">
            <a:extLst>
              <a:ext uri="{FF2B5EF4-FFF2-40B4-BE49-F238E27FC236}">
                <a16:creationId xmlns:a16="http://schemas.microsoft.com/office/drawing/2014/main" id="{EB439F5A-B676-4962-BACF-A23AA9142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a:extLst>
              <a:ext uri="{FF2B5EF4-FFF2-40B4-BE49-F238E27FC236}">
                <a16:creationId xmlns:a16="http://schemas.microsoft.com/office/drawing/2014/main" id="{273031D5-67C5-45DE-A0F2-C2B2CD313B8C}"/>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05A003A-DB38-4D0A-8B1B-3DAAC3E78F0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In Christ Alone</a:t>
            </a:r>
            <a:endParaRPr lang="en-US">
              <a:ea typeface="+mj-ea"/>
            </a:endParaRPr>
          </a:p>
        </p:txBody>
      </p:sp>
      <p:pic>
        <p:nvPicPr>
          <p:cNvPr id="4098" name="Picture 3" descr="In Christ Alone-Ryan-pp">
            <a:extLst>
              <a:ext uri="{FF2B5EF4-FFF2-40B4-BE49-F238E27FC236}">
                <a16:creationId xmlns:a16="http://schemas.microsoft.com/office/drawing/2014/main" id="{A8F557AB-A632-46D1-974A-F15947144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a:extLst>
              <a:ext uri="{FF2B5EF4-FFF2-40B4-BE49-F238E27FC236}">
                <a16:creationId xmlns:a16="http://schemas.microsoft.com/office/drawing/2014/main" id="{AE7C0D86-DE25-4929-AA21-4777CF6BC5D8}"/>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B475A4D-0651-4705-9F55-2B9D434242E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1-4 In Christ Alone</a:t>
            </a:r>
            <a:endParaRPr lang="en-US">
              <a:ea typeface="+mj-ea"/>
            </a:endParaRPr>
          </a:p>
        </p:txBody>
      </p:sp>
      <p:pic>
        <p:nvPicPr>
          <p:cNvPr id="5122" name="Picture 3" descr="In Christ Alone-Ryan-pp">
            <a:extLst>
              <a:ext uri="{FF2B5EF4-FFF2-40B4-BE49-F238E27FC236}">
                <a16:creationId xmlns:a16="http://schemas.microsoft.com/office/drawing/2014/main" id="{C03BFB97-8E16-4AE1-9183-C196E19DD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a:extLst>
              <a:ext uri="{FF2B5EF4-FFF2-40B4-BE49-F238E27FC236}">
                <a16:creationId xmlns:a16="http://schemas.microsoft.com/office/drawing/2014/main" id="{760ADB92-47F7-4393-9A78-5454DCA1E0A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5BD9F00-2E70-4279-A5DC-44591AEDEA5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In Christ Alone</a:t>
            </a:r>
            <a:endParaRPr lang="en-US">
              <a:ea typeface="+mj-ea"/>
            </a:endParaRPr>
          </a:p>
        </p:txBody>
      </p:sp>
      <p:pic>
        <p:nvPicPr>
          <p:cNvPr id="6146" name="Picture 3" descr="In Christ Alone-Ryan-pp">
            <a:extLst>
              <a:ext uri="{FF2B5EF4-FFF2-40B4-BE49-F238E27FC236}">
                <a16:creationId xmlns:a16="http://schemas.microsoft.com/office/drawing/2014/main" id="{A5DBBA21-7CD6-422E-B28C-C755875B1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a:extLst>
              <a:ext uri="{FF2B5EF4-FFF2-40B4-BE49-F238E27FC236}">
                <a16:creationId xmlns:a16="http://schemas.microsoft.com/office/drawing/2014/main" id="{21A23955-E5A3-414C-A967-2C19D98BC041}"/>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6C15A521-07C5-4C3D-85A6-17E1FECFD11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In Christ Alone</a:t>
            </a:r>
            <a:endParaRPr lang="en-US">
              <a:ea typeface="+mj-ea"/>
            </a:endParaRPr>
          </a:p>
        </p:txBody>
      </p:sp>
      <p:pic>
        <p:nvPicPr>
          <p:cNvPr id="7170" name="Picture 3" descr="In Christ Alone-Ryan-pp">
            <a:extLst>
              <a:ext uri="{FF2B5EF4-FFF2-40B4-BE49-F238E27FC236}">
                <a16:creationId xmlns:a16="http://schemas.microsoft.com/office/drawing/2014/main" id="{C991C468-7BB9-4C25-8625-7FB9062C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a:extLst>
              <a:ext uri="{FF2B5EF4-FFF2-40B4-BE49-F238E27FC236}">
                <a16:creationId xmlns:a16="http://schemas.microsoft.com/office/drawing/2014/main" id="{F34F71B6-889D-44EF-8216-9D43AE0D36E2}"/>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04BF5E8-2464-48A2-A2CE-D23574560F4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Walking in Sunlight</a:t>
            </a:r>
            <a:endParaRPr lang="en-US" dirty="0">
              <a:ea typeface="+mj-ea"/>
            </a:endParaRPr>
          </a:p>
        </p:txBody>
      </p:sp>
      <p:pic>
        <p:nvPicPr>
          <p:cNvPr id="2" name="Picture 57" descr="Walking in Sunlight-pp">
            <a:extLst>
              <a:ext uri="{FF2B5EF4-FFF2-40B4-BE49-F238E27FC236}">
                <a16:creationId xmlns:a16="http://schemas.microsoft.com/office/drawing/2014/main" id="{98DB4D00-FCB2-4F4C-A057-57C0E61D3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FABD1E98-8F53-4943-A6C4-4862CF840082}"/>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57079174-F38E-484F-876B-585F220F92E1}"/>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57427C3E-8B35-4439-91B5-BCC65CF4E3C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In Christ Alone</a:t>
            </a:r>
            <a:endParaRPr lang="en-US">
              <a:ea typeface="+mj-ea"/>
            </a:endParaRPr>
          </a:p>
        </p:txBody>
      </p:sp>
      <p:pic>
        <p:nvPicPr>
          <p:cNvPr id="8194" name="Picture 3" descr="In Christ Alone-Ryan-pp">
            <a:extLst>
              <a:ext uri="{FF2B5EF4-FFF2-40B4-BE49-F238E27FC236}">
                <a16:creationId xmlns:a16="http://schemas.microsoft.com/office/drawing/2014/main" id="{7E9A742F-EFCC-4401-A546-8A413A197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C00766B2-9E9E-40FB-8921-837FD92F960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C23C47C4-2FB4-4EF8-AF5A-B32925761D1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2-4 In Christ Alone</a:t>
            </a:r>
            <a:endParaRPr lang="en-US">
              <a:ea typeface="+mj-ea"/>
            </a:endParaRPr>
          </a:p>
        </p:txBody>
      </p:sp>
      <p:pic>
        <p:nvPicPr>
          <p:cNvPr id="9218" name="Picture 3" descr="In Christ Alone-Ryan-pp">
            <a:extLst>
              <a:ext uri="{FF2B5EF4-FFF2-40B4-BE49-F238E27FC236}">
                <a16:creationId xmlns:a16="http://schemas.microsoft.com/office/drawing/2014/main" id="{A040733B-26EE-421B-AAED-24E419FED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a:extLst>
              <a:ext uri="{FF2B5EF4-FFF2-40B4-BE49-F238E27FC236}">
                <a16:creationId xmlns:a16="http://schemas.microsoft.com/office/drawing/2014/main" id="{25146686-43F4-4EE2-A2A2-D8B86D155A43}"/>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DCEA2A7-CA66-4610-91DA-EC98CAC5706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In Christ Alone</a:t>
            </a:r>
            <a:endParaRPr lang="en-US">
              <a:ea typeface="+mj-ea"/>
            </a:endParaRPr>
          </a:p>
        </p:txBody>
      </p:sp>
      <p:pic>
        <p:nvPicPr>
          <p:cNvPr id="10242" name="Picture 3" descr="In Christ Alone-Ryan-pp">
            <a:extLst>
              <a:ext uri="{FF2B5EF4-FFF2-40B4-BE49-F238E27FC236}">
                <a16:creationId xmlns:a16="http://schemas.microsoft.com/office/drawing/2014/main" id="{DCF76943-4B37-4DA6-92CE-9FD9EA320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AFA7778E-E5B2-49C4-BF6C-7CF06D6A9ED5}"/>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4E8651C7-A469-4D19-9D38-86CCEFFE96A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3-2 In Christ Alone</a:t>
            </a:r>
            <a:endParaRPr lang="en-US">
              <a:ea typeface="+mj-ea"/>
            </a:endParaRPr>
          </a:p>
        </p:txBody>
      </p:sp>
      <p:pic>
        <p:nvPicPr>
          <p:cNvPr id="11266" name="Picture 3" descr="In Christ Alone-Ryan-pp">
            <a:extLst>
              <a:ext uri="{FF2B5EF4-FFF2-40B4-BE49-F238E27FC236}">
                <a16:creationId xmlns:a16="http://schemas.microsoft.com/office/drawing/2014/main" id="{2B483CC6-6092-41E0-AC3D-B3BCF2D6E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4">
            <a:extLst>
              <a:ext uri="{FF2B5EF4-FFF2-40B4-BE49-F238E27FC236}">
                <a16:creationId xmlns:a16="http://schemas.microsoft.com/office/drawing/2014/main" id="{F252177B-5408-4EDD-BD7A-D4B1CF10C3C1}"/>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196B8E7-273B-4F74-8475-F13DE70B964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3-3 In Christ Alone</a:t>
            </a:r>
            <a:endParaRPr lang="en-US">
              <a:ea typeface="+mj-ea"/>
            </a:endParaRPr>
          </a:p>
        </p:txBody>
      </p:sp>
      <p:pic>
        <p:nvPicPr>
          <p:cNvPr id="12290" name="Picture 3" descr="In Christ Alone-Ryan-pp">
            <a:extLst>
              <a:ext uri="{FF2B5EF4-FFF2-40B4-BE49-F238E27FC236}">
                <a16:creationId xmlns:a16="http://schemas.microsoft.com/office/drawing/2014/main" id="{0013D2DF-47E4-4BD4-8922-36D597469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a:extLst>
              <a:ext uri="{FF2B5EF4-FFF2-40B4-BE49-F238E27FC236}">
                <a16:creationId xmlns:a16="http://schemas.microsoft.com/office/drawing/2014/main" id="{CA442226-329C-429C-A4DF-225693D599F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F2E928B-4D36-4B01-B399-9F5233A01F8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3-4 In Christ Alone</a:t>
            </a:r>
            <a:endParaRPr lang="en-US">
              <a:ea typeface="+mj-ea"/>
            </a:endParaRPr>
          </a:p>
        </p:txBody>
      </p:sp>
      <p:pic>
        <p:nvPicPr>
          <p:cNvPr id="13314" name="Picture 3" descr="In Christ Alone-Ryan-pp">
            <a:extLst>
              <a:ext uri="{FF2B5EF4-FFF2-40B4-BE49-F238E27FC236}">
                <a16:creationId xmlns:a16="http://schemas.microsoft.com/office/drawing/2014/main" id="{985F3421-607D-468B-99F4-EFE6C494D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a:extLst>
              <a:ext uri="{FF2B5EF4-FFF2-40B4-BE49-F238E27FC236}">
                <a16:creationId xmlns:a16="http://schemas.microsoft.com/office/drawing/2014/main" id="{2C4F3649-E48D-4D69-9B74-4692EA4F6E66}"/>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2334985"/>
            <a:ext cx="5939405" cy="2937545"/>
          </a:xfrm>
        </p:spPr>
        <p:txBody>
          <a:bodyPr>
            <a:noAutofit/>
          </a:bodyPr>
          <a:lstStyle/>
          <a:p>
            <a:r>
              <a:rPr lang="en-US" sz="10600" b="1" dirty="0">
                <a:latin typeface="Aharoni" panose="02010803020104030203" pitchFamily="2" charset="-79"/>
                <a:cs typeface="Aharoni" panose="02010803020104030203" pitchFamily="2" charset="-79"/>
              </a:rPr>
              <a:t>LORD’S</a:t>
            </a:r>
            <a:br>
              <a:rPr lang="en-US" sz="10600" b="1" dirty="0">
                <a:latin typeface="Aharoni" panose="02010803020104030203" pitchFamily="2" charset="-79"/>
                <a:cs typeface="Aharoni" panose="02010803020104030203" pitchFamily="2" charset="-79"/>
              </a:rPr>
            </a:br>
            <a:r>
              <a:rPr lang="en-US" sz="10600" b="1" dirty="0">
                <a:latin typeface="Aharoni" panose="02010803020104030203" pitchFamily="2" charset="-79"/>
                <a:cs typeface="Aharoni" panose="02010803020104030203" pitchFamily="2" charset="-79"/>
              </a:rPr>
              <a:t>SUPPER</a:t>
            </a:r>
          </a:p>
        </p:txBody>
      </p:sp>
      <p:sp>
        <p:nvSpPr>
          <p:cNvPr id="2" name="TextBox 1">
            <a:extLst>
              <a:ext uri="{FF2B5EF4-FFF2-40B4-BE49-F238E27FC236}">
                <a16:creationId xmlns:a16="http://schemas.microsoft.com/office/drawing/2014/main" id="{E870615F-9801-4D76-91BB-D383230ECED9}"/>
              </a:ext>
            </a:extLst>
          </p:cNvPr>
          <p:cNvSpPr txBox="1"/>
          <p:nvPr/>
        </p:nvSpPr>
        <p:spPr>
          <a:xfrm>
            <a:off x="6216612" y="5272530"/>
            <a:ext cx="422320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Acts 20:7</a:t>
            </a:r>
          </a:p>
        </p:txBody>
      </p:sp>
      <p:sp>
        <p:nvSpPr>
          <p:cNvPr id="5" name="TextBox 4">
            <a:extLst>
              <a:ext uri="{FF2B5EF4-FFF2-40B4-BE49-F238E27FC236}">
                <a16:creationId xmlns:a16="http://schemas.microsoft.com/office/drawing/2014/main" id="{4E8BB754-621B-4A90-BE66-288FFEACF64D}"/>
              </a:ext>
            </a:extLst>
          </p:cNvPr>
          <p:cNvSpPr txBox="1"/>
          <p:nvPr/>
        </p:nvSpPr>
        <p:spPr>
          <a:xfrm>
            <a:off x="5815693" y="765325"/>
            <a:ext cx="609872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292609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34550" y="1859912"/>
            <a:ext cx="8522899" cy="3255548"/>
          </a:xfrm>
        </p:spPr>
        <p:txBody>
          <a:bodyPr>
            <a:noAutofit/>
          </a:bodyPr>
          <a:lstStyle/>
          <a:p>
            <a:pPr algn="just"/>
            <a:r>
              <a:rPr lang="en-US" sz="3200" b="0" i="0" dirty="0">
                <a:solidFill>
                  <a:schemeClr val="bg1"/>
                </a:solidFill>
                <a:effectLst/>
                <a:latin typeface="Arial Narrow" panose="020B0606020202030204" pitchFamily="34" charset="0"/>
              </a:rPr>
              <a:t>“I am the bread of life. Your fathers ate the manna in the wilderness, and are </a:t>
            </a:r>
            <a:r>
              <a:rPr lang="en-US" sz="3200" b="0" i="0" dirty="0" err="1">
                <a:solidFill>
                  <a:schemeClr val="bg1"/>
                </a:solidFill>
                <a:effectLst/>
                <a:latin typeface="Arial Narrow" panose="020B0606020202030204" pitchFamily="34" charset="0"/>
              </a:rPr>
              <a:t>dead.This</a:t>
            </a:r>
            <a:r>
              <a:rPr lang="en-US" sz="3200" b="0" i="0" dirty="0">
                <a:solidFill>
                  <a:schemeClr val="bg1"/>
                </a:solidFill>
                <a:effectLst/>
                <a:latin typeface="Arial Narrow" panose="020B0606020202030204" pitchFamily="34" charset="0"/>
              </a:rPr>
              <a:t> is the bread which comes down from heaven, that one may eat of it and not die. I am the living bread which came down from heaven. If anyone eats of this bread, he will live forever; and the bread that I shall give is My flesh, which I shall give for the life of the world.”</a:t>
            </a:r>
            <a:endParaRPr lang="en-US" sz="3200" dirty="0">
              <a:solidFill>
                <a:schemeClr val="bg1"/>
              </a:solidFill>
              <a:latin typeface="Arial Narrow" panose="020B0606020202030204" pitchFamily="34" charset="0"/>
            </a:endParaRPr>
          </a:p>
        </p:txBody>
      </p:sp>
      <p:sp>
        <p:nvSpPr>
          <p:cNvPr id="4" name="Title 3"/>
          <p:cNvSpPr>
            <a:spLocks noGrp="1"/>
          </p:cNvSpPr>
          <p:nvPr>
            <p:ph type="title"/>
          </p:nvPr>
        </p:nvSpPr>
        <p:spPr>
          <a:xfrm>
            <a:off x="2851570" y="369271"/>
            <a:ext cx="6488860" cy="1565944"/>
          </a:xfrm>
        </p:spPr>
        <p:txBody>
          <a:bodyPr>
            <a:noAutofit/>
          </a:bodyPr>
          <a:lstStyle/>
          <a:p>
            <a:r>
              <a:rPr lang="en-US" sz="5400" b="1" dirty="0">
                <a:latin typeface="Arial Narrow" panose="020B0606020202030204" pitchFamily="34" charset="0"/>
              </a:rPr>
              <a:t>Unleavened Bread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88291"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LORD’S SUPPER</a:t>
            </a:r>
          </a:p>
        </p:txBody>
      </p:sp>
      <p:sp>
        <p:nvSpPr>
          <p:cNvPr id="7" name="Title 3">
            <a:extLst>
              <a:ext uri="{FF2B5EF4-FFF2-40B4-BE49-F238E27FC236}">
                <a16:creationId xmlns:a16="http://schemas.microsoft.com/office/drawing/2014/main" id="{5C57E49A-C2FF-4652-8090-C44E851B52FD}"/>
              </a:ext>
            </a:extLst>
          </p:cNvPr>
          <p:cNvSpPr txBox="1">
            <a:spLocks/>
          </p:cNvSpPr>
          <p:nvPr/>
        </p:nvSpPr>
        <p:spPr>
          <a:xfrm>
            <a:off x="6827450" y="5183438"/>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ea typeface="+mj-ea"/>
              </a:rPr>
              <a:t>John 6:48-51</a:t>
            </a:r>
          </a:p>
        </p:txBody>
      </p:sp>
    </p:spTree>
    <p:extLst>
      <p:ext uri="{BB962C8B-B14F-4D97-AF65-F5344CB8AC3E}">
        <p14:creationId xmlns:p14="http://schemas.microsoft.com/office/powerpoint/2010/main" val="1928290334"/>
      </p:ext>
    </p:extLst>
  </p:cSld>
  <p:clrMapOvr>
    <a:masterClrMapping/>
  </p:clrMapOvr>
  <mc:AlternateContent xmlns:mc="http://schemas.openxmlformats.org/markup-compatibility/2006" xmlns:p14="http://schemas.microsoft.com/office/powerpoint/2010/main">
    <mc:Choice Requires="p14">
      <p:transition spd="slow" p14:dur="2000" advClick="0" advTm="7200000"/>
    </mc:Choice>
    <mc:Fallback xmlns="">
      <p:transition spd="slow" advClick="0" advTm="720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6" y="1801744"/>
            <a:ext cx="8522899" cy="3713925"/>
          </a:xfrm>
        </p:spPr>
        <p:txBody>
          <a:bodyPr>
            <a:noAutofit/>
          </a:bodyPr>
          <a:lstStyle/>
          <a:p>
            <a:pPr algn="just" fontAlgn="base"/>
            <a:endParaRPr lang="en-US" sz="3000" b="1" dirty="0">
              <a:latin typeface="Arial Narrow" panose="020B0606020202030204" pitchFamily="34" charset="0"/>
            </a:endParaRPr>
          </a:p>
          <a:p>
            <a:pPr algn="just" fontAlgn="base"/>
            <a:r>
              <a:rPr lang="en-US" sz="3000" b="0" i="0" dirty="0">
                <a:solidFill>
                  <a:schemeClr val="bg1"/>
                </a:solidFill>
                <a:effectLst/>
                <a:latin typeface="Arial Narrow" panose="020B0606020202030204" pitchFamily="34" charset="0"/>
              </a:rPr>
              <a:t>“Then Jesus said to them, “Most assuredly, I say to you, unless you eat the flesh of the Son of Man and drink His blood, you have no life in you. Whoever eats My flesh and drinks My blood has eternal life, and I will raise him up at the last day. For My flesh is food indeed, and My blood is drink indeed. He who eats My flesh and drinks My blood abides in Me, and I in him. As the living Father sent Me, and I live because of the Father, so he who feeds on Me will live because of Me.”</a:t>
            </a:r>
            <a:endParaRPr lang="en-US" sz="3000" b="1" dirty="0">
              <a:solidFill>
                <a:schemeClr val="bg1"/>
              </a:solidFill>
              <a:latin typeface="Arial Narrow" panose="020B0606020202030204" pitchFamily="34" charset="0"/>
            </a:endParaRPr>
          </a:p>
        </p:txBody>
      </p:sp>
      <p:sp>
        <p:nvSpPr>
          <p:cNvPr id="4" name="Title 3"/>
          <p:cNvSpPr>
            <a:spLocks noGrp="1"/>
          </p:cNvSpPr>
          <p:nvPr>
            <p:ph type="title"/>
          </p:nvPr>
        </p:nvSpPr>
        <p:spPr>
          <a:xfrm>
            <a:off x="3677911" y="235800"/>
            <a:ext cx="6299078" cy="1565944"/>
          </a:xfrm>
        </p:spPr>
        <p:txBody>
          <a:bodyPr>
            <a:noAutofit/>
          </a:bodyPr>
          <a:lstStyle/>
          <a:p>
            <a:r>
              <a:rPr lang="en-US" sz="5400" b="1" dirty="0">
                <a:latin typeface="Arial Narrow" panose="020B0606020202030204" pitchFamily="34" charset="0"/>
              </a:rPr>
              <a:t>Fruit of the Vine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LORD’S SUPPER</a:t>
            </a:r>
          </a:p>
        </p:txBody>
      </p:sp>
      <p:sp>
        <p:nvSpPr>
          <p:cNvPr id="3" name="Title 3">
            <a:extLst>
              <a:ext uri="{FF2B5EF4-FFF2-40B4-BE49-F238E27FC236}">
                <a16:creationId xmlns:a16="http://schemas.microsoft.com/office/drawing/2014/main" id="{43D23FC1-BC84-49AB-B2A0-DA5A388ADA89}"/>
              </a:ext>
            </a:extLst>
          </p:cNvPr>
          <p:cNvSpPr txBox="1">
            <a:spLocks/>
          </p:cNvSpPr>
          <p:nvPr/>
        </p:nvSpPr>
        <p:spPr>
          <a:xfrm>
            <a:off x="6827450" y="5633115"/>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ea typeface="+mj-ea"/>
              </a:rPr>
              <a:t>John 6:53-57</a:t>
            </a:r>
          </a:p>
        </p:txBody>
      </p:sp>
    </p:spTree>
    <p:extLst>
      <p:ext uri="{BB962C8B-B14F-4D97-AF65-F5344CB8AC3E}">
        <p14:creationId xmlns:p14="http://schemas.microsoft.com/office/powerpoint/2010/main" val="568043515"/>
      </p:ext>
    </p:extLst>
  </p:cSld>
  <p:clrMapOvr>
    <a:masterClrMapping/>
  </p:clrMapOvr>
  <mc:AlternateContent xmlns:mc="http://schemas.openxmlformats.org/markup-compatibility/2006" xmlns:p14="http://schemas.microsoft.com/office/powerpoint/2010/main">
    <mc:Choice Requires="p14">
      <p:transition spd="slow" p14:dur="2000" advClick="0" advTm="7200000"/>
    </mc:Choice>
    <mc:Fallback xmlns="">
      <p:transition spd="slow" advClick="0" advTm="7200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34550" y="1801226"/>
            <a:ext cx="8522899" cy="3255548"/>
          </a:xfrm>
        </p:spPr>
        <p:txBody>
          <a:bodyPr>
            <a:noAutofit/>
          </a:bodyPr>
          <a:lstStyle/>
          <a:p>
            <a:pPr algn="just"/>
            <a:r>
              <a:rPr lang="en-US" b="0" i="0" dirty="0">
                <a:solidFill>
                  <a:schemeClr val="bg1"/>
                </a:solidFill>
                <a:effectLst/>
                <a:latin typeface="Arial Narrow" panose="020B0606020202030204" pitchFamily="34" charset="0"/>
              </a:rPr>
              <a:t>“And He said to them, ‘Take heed and beware of covetousness, for one’s life does not consist in the abundance of the things he possesses.’”</a:t>
            </a:r>
            <a:endParaRPr lang="en-US" dirty="0">
              <a:solidFill>
                <a:schemeClr val="bg1"/>
              </a:solidFill>
              <a:latin typeface="Arial Narrow" panose="020B0606020202030204" pitchFamily="34" charset="0"/>
            </a:endParaRPr>
          </a:p>
        </p:txBody>
      </p:sp>
      <p:sp>
        <p:nvSpPr>
          <p:cNvPr id="4" name="Title 3"/>
          <p:cNvSpPr>
            <a:spLocks noGrp="1"/>
          </p:cNvSpPr>
          <p:nvPr>
            <p:ph type="title"/>
          </p:nvPr>
        </p:nvSpPr>
        <p:spPr>
          <a:xfrm>
            <a:off x="2748054" y="367620"/>
            <a:ext cx="6695892" cy="1565944"/>
          </a:xfrm>
        </p:spPr>
        <p:txBody>
          <a:bodyPr>
            <a:noAutofit/>
          </a:bodyPr>
          <a:lstStyle/>
          <a:p>
            <a:r>
              <a:rPr lang="en-US" sz="5400" b="1" dirty="0">
                <a:latin typeface="Arial Narrow" panose="020B0606020202030204" pitchFamily="34" charset="0"/>
              </a:rPr>
              <a:t>Luke 12:15</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OFFERING</a:t>
            </a:r>
          </a:p>
        </p:txBody>
      </p:sp>
    </p:spTree>
    <p:extLst>
      <p:ext uri="{BB962C8B-B14F-4D97-AF65-F5344CB8AC3E}">
        <p14:creationId xmlns:p14="http://schemas.microsoft.com/office/powerpoint/2010/main" val="312723295"/>
      </p:ext>
    </p:extLst>
  </p:cSld>
  <p:clrMapOvr>
    <a:masterClrMapping/>
  </p:clrMapOvr>
  <mc:AlternateContent xmlns:mc="http://schemas.openxmlformats.org/markup-compatibility/2006" xmlns:p14="http://schemas.microsoft.com/office/powerpoint/2010/main">
    <mc:Choice Requires="p14">
      <p:transition spd="slow" p14:dur="2000" advTm="7200000"/>
    </mc:Choice>
    <mc:Fallback xmlns="">
      <p:transition spd="slow" advTm="720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94A9EDB-2A48-4D88-959C-12BA9ED2F1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Walking in Sunlight</a:t>
            </a:r>
            <a:endParaRPr lang="en-US">
              <a:ea typeface="+mj-ea"/>
            </a:endParaRPr>
          </a:p>
        </p:txBody>
      </p:sp>
      <p:pic>
        <p:nvPicPr>
          <p:cNvPr id="3074" name="Picture 3" descr="Walking in Sunlight-pp">
            <a:extLst>
              <a:ext uri="{FF2B5EF4-FFF2-40B4-BE49-F238E27FC236}">
                <a16:creationId xmlns:a16="http://schemas.microsoft.com/office/drawing/2014/main" id="{F87A181B-5EA1-4EA9-AA4D-6D98391E2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48485CA-4C7B-42AB-9286-3783F4980B79}"/>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ACC80F68-5967-4B0F-9B4E-429164D31C6A}"/>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Closing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27394363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Sweet Beulah Land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r>
              <a:rPr kumimoji="0" lang="en-US" sz="7200" b="1" i="0" u="sng" strike="noStrike" kern="1200" cap="none" spc="0" normalizeH="0" baseline="0" noProof="0" dirty="0">
                <a:ln>
                  <a:noFill/>
                </a:ln>
                <a:solidFill>
                  <a:srgbClr val="1B1B1B">
                    <a:alpha val="85000"/>
                  </a:srgbClr>
                </a:solidFill>
                <a:effectLst/>
                <a:uLnTx/>
                <a:uFillTx/>
                <a:latin typeface="Trebuchet MS" panose="020B0603020202020204"/>
                <a:ea typeface="+mj-ea"/>
              </a:rPr>
              <a:t>:</a:t>
            </a:r>
          </a:p>
        </p:txBody>
      </p:sp>
    </p:spTree>
    <p:extLst>
      <p:ext uri="{BB962C8B-B14F-4D97-AF65-F5344CB8AC3E}">
        <p14:creationId xmlns:p14="http://schemas.microsoft.com/office/powerpoint/2010/main" val="11388679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schematic&#10;&#10;Description automatically generated">
            <a:extLst>
              <a:ext uri="{FF2B5EF4-FFF2-40B4-BE49-F238E27FC236}">
                <a16:creationId xmlns:a16="http://schemas.microsoft.com/office/drawing/2014/main" id="{D2603F34-421C-4F11-8CB4-F0DA35747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03" y="191716"/>
            <a:ext cx="11356145" cy="6397828"/>
          </a:xfrm>
          <a:prstGeom prst="rect">
            <a:avLst/>
          </a:prstGeom>
        </p:spPr>
      </p:pic>
    </p:spTree>
    <p:extLst>
      <p:ext uri="{BB962C8B-B14F-4D97-AF65-F5344CB8AC3E}">
        <p14:creationId xmlns:p14="http://schemas.microsoft.com/office/powerpoint/2010/main" val="13734634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AC1EA32D-40A0-46F3-9A83-4019A52F9F45}"/>
              </a:ext>
            </a:extLst>
          </p:cNvPr>
          <p:cNvPicPr>
            <a:picLocks noChangeAspect="1"/>
          </p:cNvPicPr>
          <p:nvPr/>
        </p:nvPicPr>
        <p:blipFill rotWithShape="1">
          <a:blip r:embed="rId2">
            <a:extLst>
              <a:ext uri="{28A0092B-C50C-407E-A947-70E740481C1C}">
                <a14:useLocalDpi xmlns:a14="http://schemas.microsoft.com/office/drawing/2010/main" val="0"/>
              </a:ext>
            </a:extLst>
          </a:blip>
          <a:srcRect t="8058"/>
          <a:stretch/>
        </p:blipFill>
        <p:spPr>
          <a:xfrm>
            <a:off x="306168" y="464234"/>
            <a:ext cx="11607995" cy="6012765"/>
          </a:xfrm>
          <a:prstGeom prst="rect">
            <a:avLst/>
          </a:prstGeom>
        </p:spPr>
      </p:pic>
    </p:spTree>
    <p:extLst>
      <p:ext uri="{BB962C8B-B14F-4D97-AF65-F5344CB8AC3E}">
        <p14:creationId xmlns:p14="http://schemas.microsoft.com/office/powerpoint/2010/main" val="15699677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ape, schematic, arrow&#10;&#10;Description automatically generated">
            <a:extLst>
              <a:ext uri="{FF2B5EF4-FFF2-40B4-BE49-F238E27FC236}">
                <a16:creationId xmlns:a16="http://schemas.microsoft.com/office/drawing/2014/main" id="{7A1F2B79-8B2E-4477-9312-1AEA248A0CBC}"/>
              </a:ext>
            </a:extLst>
          </p:cNvPr>
          <p:cNvPicPr>
            <a:picLocks noChangeAspect="1"/>
          </p:cNvPicPr>
          <p:nvPr/>
        </p:nvPicPr>
        <p:blipFill rotWithShape="1">
          <a:blip r:embed="rId2">
            <a:extLst>
              <a:ext uri="{28A0092B-C50C-407E-A947-70E740481C1C}">
                <a14:useLocalDpi xmlns:a14="http://schemas.microsoft.com/office/drawing/2010/main" val="0"/>
              </a:ext>
            </a:extLst>
          </a:blip>
          <a:srcRect t="7596"/>
          <a:stretch/>
        </p:blipFill>
        <p:spPr>
          <a:xfrm>
            <a:off x="305971" y="487045"/>
            <a:ext cx="11506200" cy="5989955"/>
          </a:xfrm>
          <a:prstGeom prst="rect">
            <a:avLst/>
          </a:prstGeom>
        </p:spPr>
      </p:pic>
    </p:spTree>
    <p:extLst>
      <p:ext uri="{BB962C8B-B14F-4D97-AF65-F5344CB8AC3E}">
        <p14:creationId xmlns:p14="http://schemas.microsoft.com/office/powerpoint/2010/main" val="36198340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9DACB8E2-6C7B-4ADA-8936-E5D007323781}"/>
              </a:ext>
            </a:extLst>
          </p:cNvPr>
          <p:cNvPicPr>
            <a:picLocks noChangeAspect="1"/>
          </p:cNvPicPr>
          <p:nvPr/>
        </p:nvPicPr>
        <p:blipFill rotWithShape="1">
          <a:blip r:embed="rId2">
            <a:extLst>
              <a:ext uri="{28A0092B-C50C-407E-A947-70E740481C1C}">
                <a14:useLocalDpi xmlns:a14="http://schemas.microsoft.com/office/drawing/2010/main" val="0"/>
              </a:ext>
            </a:extLst>
          </a:blip>
          <a:srcRect t="6904"/>
          <a:stretch/>
        </p:blipFill>
        <p:spPr>
          <a:xfrm>
            <a:off x="320047" y="442166"/>
            <a:ext cx="11506200" cy="6034834"/>
          </a:xfrm>
          <a:prstGeom prst="rect">
            <a:avLst/>
          </a:prstGeom>
        </p:spPr>
      </p:pic>
    </p:spTree>
    <p:extLst>
      <p:ext uri="{BB962C8B-B14F-4D97-AF65-F5344CB8AC3E}">
        <p14:creationId xmlns:p14="http://schemas.microsoft.com/office/powerpoint/2010/main" val="7233564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69371F4E-870C-41AC-BB24-E3DEED281D7B}"/>
              </a:ext>
            </a:extLst>
          </p:cNvPr>
          <p:cNvPicPr>
            <a:picLocks noChangeAspect="1"/>
          </p:cNvPicPr>
          <p:nvPr/>
        </p:nvPicPr>
        <p:blipFill rotWithShape="1">
          <a:blip r:embed="rId2">
            <a:extLst>
              <a:ext uri="{28A0092B-C50C-407E-A947-70E740481C1C}">
                <a14:useLocalDpi xmlns:a14="http://schemas.microsoft.com/office/drawing/2010/main" val="0"/>
              </a:ext>
            </a:extLst>
          </a:blip>
          <a:srcRect t="7596"/>
          <a:stretch/>
        </p:blipFill>
        <p:spPr>
          <a:xfrm>
            <a:off x="277836" y="487045"/>
            <a:ext cx="11506200" cy="5989955"/>
          </a:xfrm>
          <a:prstGeom prst="rect">
            <a:avLst/>
          </a:prstGeom>
        </p:spPr>
      </p:pic>
    </p:spTree>
    <p:extLst>
      <p:ext uri="{BB962C8B-B14F-4D97-AF65-F5344CB8AC3E}">
        <p14:creationId xmlns:p14="http://schemas.microsoft.com/office/powerpoint/2010/main" val="21279739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616EBC0-608C-435F-A6CF-32F84B34BEC9}"/>
              </a:ext>
            </a:extLst>
          </p:cNvPr>
          <p:cNvPicPr>
            <a:picLocks noChangeAspect="1"/>
          </p:cNvPicPr>
          <p:nvPr/>
        </p:nvPicPr>
        <p:blipFill rotWithShape="1">
          <a:blip r:embed="rId2">
            <a:extLst>
              <a:ext uri="{28A0092B-C50C-407E-A947-70E740481C1C}">
                <a14:useLocalDpi xmlns:a14="http://schemas.microsoft.com/office/drawing/2010/main" val="0"/>
              </a:ext>
            </a:extLst>
          </a:blip>
          <a:srcRect t="7596"/>
          <a:stretch/>
        </p:blipFill>
        <p:spPr>
          <a:xfrm>
            <a:off x="305970" y="478302"/>
            <a:ext cx="11522994" cy="5998698"/>
          </a:xfrm>
          <a:prstGeom prst="rect">
            <a:avLst/>
          </a:prstGeom>
        </p:spPr>
      </p:pic>
    </p:spTree>
    <p:extLst>
      <p:ext uri="{BB962C8B-B14F-4D97-AF65-F5344CB8AC3E}">
        <p14:creationId xmlns:p14="http://schemas.microsoft.com/office/powerpoint/2010/main" val="5634255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ape, schematic, arrow&#10;&#10;Description automatically generated">
            <a:extLst>
              <a:ext uri="{FF2B5EF4-FFF2-40B4-BE49-F238E27FC236}">
                <a16:creationId xmlns:a16="http://schemas.microsoft.com/office/drawing/2014/main" id="{7A1F2B79-8B2E-4477-9312-1AEA248A0CBC}"/>
              </a:ext>
            </a:extLst>
          </p:cNvPr>
          <p:cNvPicPr>
            <a:picLocks noChangeAspect="1"/>
          </p:cNvPicPr>
          <p:nvPr/>
        </p:nvPicPr>
        <p:blipFill rotWithShape="1">
          <a:blip r:embed="rId2">
            <a:extLst>
              <a:ext uri="{28A0092B-C50C-407E-A947-70E740481C1C}">
                <a14:useLocalDpi xmlns:a14="http://schemas.microsoft.com/office/drawing/2010/main" val="0"/>
              </a:ext>
            </a:extLst>
          </a:blip>
          <a:srcRect t="7596"/>
          <a:stretch/>
        </p:blipFill>
        <p:spPr>
          <a:xfrm>
            <a:off x="305971" y="487045"/>
            <a:ext cx="11506200" cy="5989955"/>
          </a:xfrm>
          <a:prstGeom prst="rect">
            <a:avLst/>
          </a:prstGeom>
        </p:spPr>
      </p:pic>
    </p:spTree>
    <p:extLst>
      <p:ext uri="{BB962C8B-B14F-4D97-AF65-F5344CB8AC3E}">
        <p14:creationId xmlns:p14="http://schemas.microsoft.com/office/powerpoint/2010/main" val="16896948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9DACB8E2-6C7B-4ADA-8936-E5D007323781}"/>
              </a:ext>
            </a:extLst>
          </p:cNvPr>
          <p:cNvPicPr>
            <a:picLocks noChangeAspect="1"/>
          </p:cNvPicPr>
          <p:nvPr/>
        </p:nvPicPr>
        <p:blipFill rotWithShape="1">
          <a:blip r:embed="rId2">
            <a:extLst>
              <a:ext uri="{28A0092B-C50C-407E-A947-70E740481C1C}">
                <a14:useLocalDpi xmlns:a14="http://schemas.microsoft.com/office/drawing/2010/main" val="0"/>
              </a:ext>
            </a:extLst>
          </a:blip>
          <a:srcRect t="6904"/>
          <a:stretch/>
        </p:blipFill>
        <p:spPr>
          <a:xfrm>
            <a:off x="320047" y="442166"/>
            <a:ext cx="11506200" cy="6034834"/>
          </a:xfrm>
          <a:prstGeom prst="rect">
            <a:avLst/>
          </a:prstGeom>
        </p:spPr>
      </p:pic>
    </p:spTree>
    <p:extLst>
      <p:ext uri="{BB962C8B-B14F-4D97-AF65-F5344CB8AC3E}">
        <p14:creationId xmlns:p14="http://schemas.microsoft.com/office/powerpoint/2010/main" val="110718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39D1E13B-4B91-4176-8D96-41E7D0ADDFF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C-1 Walking in Sunlight</a:t>
            </a:r>
            <a:endParaRPr lang="en-US" dirty="0">
              <a:ea typeface="+mj-ea"/>
            </a:endParaRPr>
          </a:p>
        </p:txBody>
      </p:sp>
      <p:pic>
        <p:nvPicPr>
          <p:cNvPr id="4098" name="Picture 3" descr="Walking in Sunlight-pp">
            <a:extLst>
              <a:ext uri="{FF2B5EF4-FFF2-40B4-BE49-F238E27FC236}">
                <a16:creationId xmlns:a16="http://schemas.microsoft.com/office/drawing/2014/main" id="{1046ECC1-53BE-47FA-B395-DBED907A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0FE9D9EE-5BEF-4C1B-ACBF-B56D0BC3FACD}"/>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Walking In Sunlight</a:t>
            </a:r>
            <a:endParaRPr lang="en-US" sz="3200" dirty="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A4719080-1D28-483B-B6A1-855720409D1D}"/>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7200" b="1" dirty="0">
                <a:latin typeface="Aharoni" panose="02010803020104030203" pitchFamily="2" charset="-79"/>
                <a:cs typeface="Aharoni" panose="02010803020104030203" pitchFamily="2" charset="-79"/>
              </a:rPr>
              <a:t>TONIGHT</a:t>
            </a:r>
            <a:br>
              <a:rPr lang="en-US" sz="7200" b="1" dirty="0">
                <a:latin typeface="Aharoni" panose="02010803020104030203" pitchFamily="2" charset="-79"/>
                <a:cs typeface="Aharoni" panose="02010803020104030203" pitchFamily="2" charset="-79"/>
              </a:rPr>
            </a:br>
            <a:r>
              <a:rPr lang="en-US" sz="7200" b="1" dirty="0">
                <a:latin typeface="Aharoni" panose="02010803020104030203" pitchFamily="2" charset="-79"/>
                <a:cs typeface="Aharoni" panose="02010803020104030203" pitchFamily="2" charset="-79"/>
              </a:rPr>
              <a:t>@ </a:t>
            </a:r>
            <a:r>
              <a:rPr lang="en-US" sz="8000" b="1" dirty="0">
                <a:latin typeface="Aharoni" panose="02010803020104030203" pitchFamily="2" charset="-79"/>
                <a:cs typeface="Aharoni" panose="02010803020104030203" pitchFamily="2" charset="-79"/>
              </a:rPr>
              <a:t>6:00</a:t>
            </a:r>
            <a:r>
              <a:rPr lang="en-US" sz="7200" b="1" dirty="0">
                <a:latin typeface="Aharoni" panose="02010803020104030203" pitchFamily="2" charset="-79"/>
                <a:cs typeface="Aharoni" panose="02010803020104030203" pitchFamily="2" charset="-79"/>
              </a:rPr>
              <a:t> pm</a:t>
            </a:r>
          </a:p>
        </p:txBody>
      </p:sp>
      <p:sp>
        <p:nvSpPr>
          <p:cNvPr id="2" name="TextBox 1">
            <a:extLst>
              <a:ext uri="{FF2B5EF4-FFF2-40B4-BE49-F238E27FC236}">
                <a16:creationId xmlns:a16="http://schemas.microsoft.com/office/drawing/2014/main" id="{E870615F-9801-4D76-91BB-D383230ECED9}"/>
              </a:ext>
            </a:extLst>
          </p:cNvPr>
          <p:cNvSpPr txBox="1"/>
          <p:nvPr/>
        </p:nvSpPr>
        <p:spPr>
          <a:xfrm>
            <a:off x="5105771" y="4994944"/>
            <a:ext cx="64448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HOPE TO SEE YOU THERE!</a:t>
            </a:r>
          </a:p>
        </p:txBody>
      </p:sp>
      <p:sp>
        <p:nvSpPr>
          <p:cNvPr id="4" name="TextBox 3">
            <a:extLst>
              <a:ext uri="{FF2B5EF4-FFF2-40B4-BE49-F238E27FC236}">
                <a16:creationId xmlns:a16="http://schemas.microsoft.com/office/drawing/2014/main" id="{C6E84042-7E3C-43C3-867F-5660DFEFEE2A}"/>
              </a:ext>
            </a:extLst>
          </p:cNvPr>
          <p:cNvSpPr txBox="1"/>
          <p:nvPr/>
        </p:nvSpPr>
        <p:spPr>
          <a:xfrm>
            <a:off x="5105771" y="1155169"/>
            <a:ext cx="6444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EVENING WORSHIP</a:t>
            </a:r>
          </a:p>
        </p:txBody>
      </p:sp>
    </p:spTree>
    <p:extLst>
      <p:ext uri="{BB962C8B-B14F-4D97-AF65-F5344CB8AC3E}">
        <p14:creationId xmlns:p14="http://schemas.microsoft.com/office/powerpoint/2010/main" val="5859160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97346"/>
            <a:ext cx="9528389" cy="646330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Songs</a:t>
            </a:r>
            <a:endParaRPr lang="en-US" sz="13800" dirty="0">
              <a:solidFill>
                <a:prstClr val="black"/>
              </a:solidFill>
              <a:latin typeface="Aspire" panose="0000060000000000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About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Standing</a:t>
            </a:r>
          </a:p>
        </p:txBody>
      </p:sp>
    </p:spTree>
    <p:extLst>
      <p:ext uri="{BB962C8B-B14F-4D97-AF65-F5344CB8AC3E}">
        <p14:creationId xmlns:p14="http://schemas.microsoft.com/office/powerpoint/2010/main" val="40532749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259175"/>
            <a:ext cx="9528389"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Songs about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Standing Firm</a:t>
            </a:r>
          </a:p>
        </p:txBody>
      </p:sp>
    </p:spTree>
    <p:extLst>
      <p:ext uri="{BB962C8B-B14F-4D97-AF65-F5344CB8AC3E}">
        <p14:creationId xmlns:p14="http://schemas.microsoft.com/office/powerpoint/2010/main" val="2010743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07468736-29A0-4C3D-A190-A385651861A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Walking in Sunlight</a:t>
            </a:r>
            <a:endParaRPr lang="en-US" dirty="0">
              <a:ea typeface="+mj-ea"/>
            </a:endParaRPr>
          </a:p>
        </p:txBody>
      </p:sp>
      <p:pic>
        <p:nvPicPr>
          <p:cNvPr id="5122" name="Picture 3" descr="Walking in Sunlight-pp">
            <a:extLst>
              <a:ext uri="{FF2B5EF4-FFF2-40B4-BE49-F238E27FC236}">
                <a16:creationId xmlns:a16="http://schemas.microsoft.com/office/drawing/2014/main" id="{7B0D6D90-62ED-487B-B885-9EB6A179F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6B4A3CAB-7BD4-4B5F-AD61-2413D022DF09}"/>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CEE835B1-7667-4FFA-8EF3-8BACFD583ECB}"/>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830A5B2-8E90-4926-9C6F-62A46B6BF9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Walking in Sunlight</a:t>
            </a:r>
            <a:endParaRPr lang="en-US">
              <a:ea typeface="+mj-ea"/>
            </a:endParaRPr>
          </a:p>
        </p:txBody>
      </p:sp>
      <p:pic>
        <p:nvPicPr>
          <p:cNvPr id="10242" name="Picture 3" descr="Walking in Sunlight-pp">
            <a:extLst>
              <a:ext uri="{FF2B5EF4-FFF2-40B4-BE49-F238E27FC236}">
                <a16:creationId xmlns:a16="http://schemas.microsoft.com/office/drawing/2014/main" id="{90FA6EBA-0128-4C4B-8DBD-F4EB560F9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E9F27DAC-E728-4EB7-8871-E36EA0CE8560}"/>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828D3CFA-FA28-44D3-8B64-2ECB1C1AE1C4}"/>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8A8C2DA2-C97D-4B23-BA40-55FB93107D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Walking in Sunlight</a:t>
            </a:r>
            <a:endParaRPr lang="en-US">
              <a:ea typeface="+mj-ea"/>
            </a:endParaRPr>
          </a:p>
        </p:txBody>
      </p:sp>
      <p:pic>
        <p:nvPicPr>
          <p:cNvPr id="11266" name="Picture 3" descr="Walking in Sunlight-pp">
            <a:extLst>
              <a:ext uri="{FF2B5EF4-FFF2-40B4-BE49-F238E27FC236}">
                <a16:creationId xmlns:a16="http://schemas.microsoft.com/office/drawing/2014/main" id="{11E915F8-AFA5-4919-8CF5-59810481D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F31292C4-301E-4FF7-8AED-B16FC727CE66}"/>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20B7617B-FF81-470D-B922-3E6D67012461}"/>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765D010C-A094-4B71-9BFA-03C3AC62A6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in Sunlight</a:t>
            </a:r>
            <a:endParaRPr lang="en-US">
              <a:ea typeface="+mj-ea"/>
            </a:endParaRPr>
          </a:p>
        </p:txBody>
      </p:sp>
      <p:pic>
        <p:nvPicPr>
          <p:cNvPr id="12290" name="Picture 3" descr="Walking in Sunlight-pp">
            <a:extLst>
              <a:ext uri="{FF2B5EF4-FFF2-40B4-BE49-F238E27FC236}">
                <a16:creationId xmlns:a16="http://schemas.microsoft.com/office/drawing/2014/main" id="{B7A32064-8620-4A3D-9EA7-E480B37B6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a:extLst>
              <a:ext uri="{FF2B5EF4-FFF2-40B4-BE49-F238E27FC236}">
                <a16:creationId xmlns:a16="http://schemas.microsoft.com/office/drawing/2014/main" id="{D3017A15-4F55-4E0D-8967-4773AC189406}"/>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
        <p:nvSpPr>
          <p:cNvPr id="8" name="Text Box 4">
            <a:extLst>
              <a:ext uri="{FF2B5EF4-FFF2-40B4-BE49-F238E27FC236}">
                <a16:creationId xmlns:a16="http://schemas.microsoft.com/office/drawing/2014/main" id="{0B028250-62A5-4115-AC46-504A07210862}"/>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Walking In Sunlight</a:t>
            </a:r>
            <a:endParaRPr lang="en-US" sz="3200" dirty="0">
              <a:solidFill>
                <a:srgbClr val="000000"/>
              </a:solidFill>
              <a:latin typeface="Times" charset="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E1DC114B-E8E6-4AAC-B9FA-B780E33D6D34}"/>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Walking in Sunlight</a:t>
            </a:r>
            <a:endParaRPr lang="en-US" dirty="0">
              <a:ea typeface="+mj-ea"/>
            </a:endParaRPr>
          </a:p>
        </p:txBody>
      </p:sp>
      <p:pic>
        <p:nvPicPr>
          <p:cNvPr id="13314" name="Picture 3" descr="Walking in Sunlight-pp">
            <a:extLst>
              <a:ext uri="{FF2B5EF4-FFF2-40B4-BE49-F238E27FC236}">
                <a16:creationId xmlns:a16="http://schemas.microsoft.com/office/drawing/2014/main" id="{3BA2AD8F-A01B-4F59-A9A6-90E1EE099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84FD2257-9DB7-4D08-A0D6-8B66BF68E7B4}"/>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1A7C5FF9-CA88-4F2E-83EE-4AB42297FF4B}"/>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657F31E-D225-4354-A3C8-050E911E0C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Glory Land Way</a:t>
            </a:r>
            <a:endParaRPr lang="en-US">
              <a:ea typeface="+mj-ea"/>
            </a:endParaRPr>
          </a:p>
        </p:txBody>
      </p:sp>
      <p:pic>
        <p:nvPicPr>
          <p:cNvPr id="2" name="Picture 57" descr="The Glory land way-pp">
            <a:extLst>
              <a:ext uri="{FF2B5EF4-FFF2-40B4-BE49-F238E27FC236}">
                <a16:creationId xmlns:a16="http://schemas.microsoft.com/office/drawing/2014/main" id="{B1D09F83-481E-42A3-8441-0D8352923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F68647D3-ECD1-4B9F-BE86-A6EBDFFC7606}"/>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507F77FC-B972-40CF-A7AA-1275821B20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CA36541B-B939-4B2A-9D28-BDB1B68D47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As the Deer</a:t>
            </a:r>
            <a:endParaRPr lang="en-US">
              <a:ea typeface="+mj-ea"/>
            </a:endParaRPr>
          </a:p>
        </p:txBody>
      </p:sp>
      <p:pic>
        <p:nvPicPr>
          <p:cNvPr id="3074" name="Picture 3" descr="As the Deer-pp">
            <a:extLst>
              <a:ext uri="{FF2B5EF4-FFF2-40B4-BE49-F238E27FC236}">
                <a16:creationId xmlns:a16="http://schemas.microsoft.com/office/drawing/2014/main" id="{B39B9BEE-7E07-4D89-8556-5E78EDD53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E80C2DB9-AB4A-4FAA-AD4E-2F8AF9860D81}"/>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E8E3719B-7D91-42BF-AAE3-2E9C61D5B45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4AE7714-D672-46EE-9458-749AFDF3BB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Glory Land Way</a:t>
            </a:r>
            <a:endParaRPr lang="en-US">
              <a:ea typeface="+mj-ea"/>
            </a:endParaRPr>
          </a:p>
        </p:txBody>
      </p:sp>
      <p:pic>
        <p:nvPicPr>
          <p:cNvPr id="3074" name="Picture 3" descr="The Glory land way-pp">
            <a:extLst>
              <a:ext uri="{FF2B5EF4-FFF2-40B4-BE49-F238E27FC236}">
                <a16:creationId xmlns:a16="http://schemas.microsoft.com/office/drawing/2014/main" id="{9FCC432F-967B-46C6-9F05-04FAABFCB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3959EB23-90DE-4F44-A5E5-466A0CEB2EF8}"/>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B7CA8EA5-4ABC-4BE5-9EF5-B3CEC9B309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318B430-C8E6-47D7-A4DC-1DBD901CE0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Glory Land Way</a:t>
            </a:r>
            <a:endParaRPr lang="en-US">
              <a:ea typeface="+mj-ea"/>
            </a:endParaRPr>
          </a:p>
        </p:txBody>
      </p:sp>
      <p:pic>
        <p:nvPicPr>
          <p:cNvPr id="4098" name="Picture 3" descr="The Glory land way-pp">
            <a:extLst>
              <a:ext uri="{FF2B5EF4-FFF2-40B4-BE49-F238E27FC236}">
                <a16:creationId xmlns:a16="http://schemas.microsoft.com/office/drawing/2014/main" id="{2BAFEA28-01C8-4D76-B811-D39B20F03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E6C949F-93AB-47BD-AC12-872B07DB002D}"/>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214A962E-468F-42F6-BC34-FE2EE2AD48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A32F4E99-4FB9-4DCB-A487-260EE835D3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Glory Land Way</a:t>
            </a:r>
            <a:endParaRPr lang="en-US">
              <a:ea typeface="+mj-ea"/>
            </a:endParaRPr>
          </a:p>
        </p:txBody>
      </p:sp>
      <p:pic>
        <p:nvPicPr>
          <p:cNvPr id="5122" name="Picture 3" descr="The Glory land way-pp">
            <a:extLst>
              <a:ext uri="{FF2B5EF4-FFF2-40B4-BE49-F238E27FC236}">
                <a16:creationId xmlns:a16="http://schemas.microsoft.com/office/drawing/2014/main" id="{F2FE06A3-2BDF-4739-AEF0-83C67B2A2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F00684C2-F845-4AFA-9F6D-184B0E4CAB3C}"/>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4F38A9BE-2E40-49A0-9042-E7D3C2BDAB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F770F13-1B73-4B89-A4BF-545FC04CE6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Glory Land Way</a:t>
            </a:r>
            <a:endParaRPr lang="en-US">
              <a:ea typeface="+mj-ea"/>
            </a:endParaRPr>
          </a:p>
        </p:txBody>
      </p:sp>
      <p:pic>
        <p:nvPicPr>
          <p:cNvPr id="10242" name="Picture 3" descr="The Glory land way-pp">
            <a:extLst>
              <a:ext uri="{FF2B5EF4-FFF2-40B4-BE49-F238E27FC236}">
                <a16:creationId xmlns:a16="http://schemas.microsoft.com/office/drawing/2014/main" id="{AF903EFF-7168-41F4-A71B-2251D264E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D31D6416-3DB2-49BF-924C-BDA1392E171D}"/>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F93C618D-4436-4111-8D03-ACB6ABFFDF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56E9B32-95A7-4435-8C24-7AE6566776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Glory Land Way</a:t>
            </a:r>
            <a:endParaRPr lang="en-US">
              <a:ea typeface="+mj-ea"/>
            </a:endParaRPr>
          </a:p>
        </p:txBody>
      </p:sp>
      <p:pic>
        <p:nvPicPr>
          <p:cNvPr id="11266" name="Picture 3" descr="The Glory land way-pp">
            <a:extLst>
              <a:ext uri="{FF2B5EF4-FFF2-40B4-BE49-F238E27FC236}">
                <a16:creationId xmlns:a16="http://schemas.microsoft.com/office/drawing/2014/main" id="{0897DF38-7C8D-4620-86AA-32D9A853F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8A5AD8BE-DE17-486C-9FEB-D7F4C3643657}"/>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81D53D92-A1EB-4782-A825-1E8434F0EA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43BE69E-9B83-42EA-A757-9149D17FC0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Glory Land Way</a:t>
            </a:r>
            <a:endParaRPr lang="en-US">
              <a:ea typeface="+mj-ea"/>
            </a:endParaRPr>
          </a:p>
        </p:txBody>
      </p:sp>
      <p:pic>
        <p:nvPicPr>
          <p:cNvPr id="12290" name="Picture 3" descr="The Glory land way-pp">
            <a:extLst>
              <a:ext uri="{FF2B5EF4-FFF2-40B4-BE49-F238E27FC236}">
                <a16:creationId xmlns:a16="http://schemas.microsoft.com/office/drawing/2014/main" id="{13623CF6-F5EC-4FD8-B71F-86CBA946E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6EF7B84E-2CFB-4D13-8439-CF110ECC3BD9}"/>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8FA9A645-D4F6-47E9-9874-7D750BB9D5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19471E6-E4EC-47EF-A716-6F9C3162D7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Glory Land Way</a:t>
            </a:r>
            <a:endParaRPr lang="en-US">
              <a:ea typeface="+mj-ea"/>
            </a:endParaRPr>
          </a:p>
        </p:txBody>
      </p:sp>
      <p:pic>
        <p:nvPicPr>
          <p:cNvPr id="13314" name="Picture 3" descr="The Glory land way-pp">
            <a:extLst>
              <a:ext uri="{FF2B5EF4-FFF2-40B4-BE49-F238E27FC236}">
                <a16:creationId xmlns:a16="http://schemas.microsoft.com/office/drawing/2014/main" id="{8B436012-ED6D-40D8-954E-036411038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4100371A-3B75-4CD2-9DAA-4C2AF08741BA}"/>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97CFD31A-9C82-4DF9-8689-9AF296050C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We Will Glorify</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682AAE2C-DD2C-4A16-9C6E-DC38947284FF}"/>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#578</a:t>
            </a:r>
          </a:p>
        </p:txBody>
      </p:sp>
    </p:spTree>
    <p:extLst>
      <p:ext uri="{BB962C8B-B14F-4D97-AF65-F5344CB8AC3E}">
        <p14:creationId xmlns:p14="http://schemas.microsoft.com/office/powerpoint/2010/main" val="3991957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B30D3A0-7290-4D83-8D6C-5548C21949D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How Great Thou Art</a:t>
            </a:r>
            <a:endParaRPr lang="en-US">
              <a:ea typeface="+mj-ea"/>
            </a:endParaRPr>
          </a:p>
        </p:txBody>
      </p:sp>
      <p:pic>
        <p:nvPicPr>
          <p:cNvPr id="2" name="Picture 46" descr="How great Thou-pp">
            <a:extLst>
              <a:ext uri="{FF2B5EF4-FFF2-40B4-BE49-F238E27FC236}">
                <a16:creationId xmlns:a16="http://schemas.microsoft.com/office/drawing/2014/main" id="{2FB88343-09B7-4033-B7B5-F47931D81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5BFC4F15-548A-4BC8-8052-3527BFDD25E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CEDBCBB8-8BF1-4AAF-9864-AF609181A101}"/>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3A0AACB-76AB-4D45-812D-D214511599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How Great Thou Art</a:t>
            </a:r>
            <a:endParaRPr lang="en-US">
              <a:ea typeface="+mj-ea"/>
            </a:endParaRPr>
          </a:p>
        </p:txBody>
      </p:sp>
      <p:pic>
        <p:nvPicPr>
          <p:cNvPr id="3074" name="Picture 3" descr="How great Thou-pp">
            <a:extLst>
              <a:ext uri="{FF2B5EF4-FFF2-40B4-BE49-F238E27FC236}">
                <a16:creationId xmlns:a16="http://schemas.microsoft.com/office/drawing/2014/main" id="{345E318A-75B2-4B05-88BF-1DDAD780A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19E7161D-1449-4833-A41C-15C4EF5DB6B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DB14891-6364-4150-B563-40DACC0AB500}"/>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3E6E9FE-E8C0-452B-BA28-E20C67733A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4098" name="Picture 3" descr="As the Deer-pp">
            <a:extLst>
              <a:ext uri="{FF2B5EF4-FFF2-40B4-BE49-F238E27FC236}">
                <a16:creationId xmlns:a16="http://schemas.microsoft.com/office/drawing/2014/main" id="{CAAD5B0B-D6CC-472A-97BF-5DC268A77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5E541C4B-3293-46D8-9A90-ADD62512A782}"/>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B5CA3A71-EA5B-4AEA-B260-C5AA0604BA13}"/>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9754BF3-3924-455D-805F-503138E6A0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How Great Thou Art</a:t>
            </a:r>
            <a:endParaRPr lang="en-US">
              <a:ea typeface="+mj-ea"/>
            </a:endParaRPr>
          </a:p>
        </p:txBody>
      </p:sp>
      <p:pic>
        <p:nvPicPr>
          <p:cNvPr id="4098" name="Picture 3" descr="How great Thou-pp">
            <a:extLst>
              <a:ext uri="{FF2B5EF4-FFF2-40B4-BE49-F238E27FC236}">
                <a16:creationId xmlns:a16="http://schemas.microsoft.com/office/drawing/2014/main" id="{96B91B7C-5DF3-48C4-AF30-A4EC64D20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D946721F-87E6-4CC2-8055-32567747EA4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D392FE90-9A72-4DB6-A998-D9215227F793}"/>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E6875E12-CA0E-4BA0-81AA-F66FD267AE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How Great Thou Art</a:t>
            </a:r>
            <a:endParaRPr lang="en-US">
              <a:ea typeface="+mj-ea"/>
            </a:endParaRPr>
          </a:p>
        </p:txBody>
      </p:sp>
      <p:pic>
        <p:nvPicPr>
          <p:cNvPr id="5122" name="Picture 6" descr="How great Thou-pp">
            <a:extLst>
              <a:ext uri="{FF2B5EF4-FFF2-40B4-BE49-F238E27FC236}">
                <a16:creationId xmlns:a16="http://schemas.microsoft.com/office/drawing/2014/main" id="{744A7B0D-4C57-4F04-A2B4-B9452BD34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DC13F1EE-2138-40DD-92D2-D14A8732EEB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5352" name="Text Box 8">
            <a:extLst>
              <a:ext uri="{FF2B5EF4-FFF2-40B4-BE49-F238E27FC236}">
                <a16:creationId xmlns:a16="http://schemas.microsoft.com/office/drawing/2014/main" id="{6C819A76-4623-4255-B9AE-4533E5A5ADA3}"/>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94E0541-6622-419D-92AF-B8B9664AEC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How Great Thou Art</a:t>
            </a:r>
            <a:endParaRPr lang="en-US">
              <a:ea typeface="+mj-ea"/>
            </a:endParaRPr>
          </a:p>
        </p:txBody>
      </p:sp>
      <p:pic>
        <p:nvPicPr>
          <p:cNvPr id="6146" name="Picture 6" descr="How great Thou-pp">
            <a:extLst>
              <a:ext uri="{FF2B5EF4-FFF2-40B4-BE49-F238E27FC236}">
                <a16:creationId xmlns:a16="http://schemas.microsoft.com/office/drawing/2014/main" id="{B5A31020-0696-4EAF-A057-D2956DBDD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86DC8545-921C-4154-92A5-DF2037D8539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a:t>
            </a:r>
            <a:endParaRPr lang="en-US" sz="3200">
              <a:solidFill>
                <a:srgbClr val="000000"/>
              </a:solidFill>
              <a:latin typeface="Times" charset="0"/>
              <a:ea typeface="ＭＳ Ｐゴシック" charset="0"/>
            </a:endParaRPr>
          </a:p>
        </p:txBody>
      </p:sp>
      <p:sp>
        <p:nvSpPr>
          <p:cNvPr id="176136" name="Text Box 8">
            <a:extLst>
              <a:ext uri="{FF2B5EF4-FFF2-40B4-BE49-F238E27FC236}">
                <a16:creationId xmlns:a16="http://schemas.microsoft.com/office/drawing/2014/main" id="{55AC71D0-E9B5-4E8D-BDA5-B580212797C4}"/>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How Great Thou Art</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5AC1EF1-3901-40A5-87D1-67BE23FFF9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How Great Thou Art</a:t>
            </a:r>
            <a:endParaRPr lang="en-US">
              <a:ea typeface="+mj-ea"/>
            </a:endParaRPr>
          </a:p>
        </p:txBody>
      </p:sp>
      <p:pic>
        <p:nvPicPr>
          <p:cNvPr id="7170" name="Picture 3" descr="How great Thou-pp">
            <a:extLst>
              <a:ext uri="{FF2B5EF4-FFF2-40B4-BE49-F238E27FC236}">
                <a16:creationId xmlns:a16="http://schemas.microsoft.com/office/drawing/2014/main" id="{D3884F2C-8799-4685-B09E-1A604C40E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7EEED3C2-24A2-4770-B332-20638BC62C1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7FBC8A2D-F119-43DB-A81F-FF69047594EF}"/>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C991BBD1-86FE-4422-B453-54A8067DCB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How Great Thou Art</a:t>
            </a:r>
            <a:endParaRPr lang="en-US">
              <a:ea typeface="+mj-ea"/>
            </a:endParaRPr>
          </a:p>
        </p:txBody>
      </p:sp>
      <p:pic>
        <p:nvPicPr>
          <p:cNvPr id="8194" name="Picture 3" descr="How great Thou-pp">
            <a:extLst>
              <a:ext uri="{FF2B5EF4-FFF2-40B4-BE49-F238E27FC236}">
                <a16:creationId xmlns:a16="http://schemas.microsoft.com/office/drawing/2014/main" id="{B22CCB8F-BD46-42A7-BFCA-0F14F6264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64EDF669-DE33-41CA-AAC8-74F5D738CA6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8A3ACD40-B812-41B8-9466-BB89210C1B06}"/>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D2EE317-B88A-440F-B37F-60FADED1B3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How Great Thou Art</a:t>
            </a:r>
            <a:endParaRPr lang="en-US">
              <a:ea typeface="+mj-ea"/>
            </a:endParaRPr>
          </a:p>
        </p:txBody>
      </p:sp>
      <p:pic>
        <p:nvPicPr>
          <p:cNvPr id="9218" name="Picture 6" descr="How great Thou-pp">
            <a:extLst>
              <a:ext uri="{FF2B5EF4-FFF2-40B4-BE49-F238E27FC236}">
                <a16:creationId xmlns:a16="http://schemas.microsoft.com/office/drawing/2014/main" id="{2BB8E5B8-995F-4E60-9FC4-59F38DAE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7">
            <a:extLst>
              <a:ext uri="{FF2B5EF4-FFF2-40B4-BE49-F238E27FC236}">
                <a16:creationId xmlns:a16="http://schemas.microsoft.com/office/drawing/2014/main" id="{B98A3D77-EB2A-41FB-8665-FDFA5F4FFD1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7400" name="Text Box 8">
            <a:extLst>
              <a:ext uri="{FF2B5EF4-FFF2-40B4-BE49-F238E27FC236}">
                <a16:creationId xmlns:a16="http://schemas.microsoft.com/office/drawing/2014/main" id="{1C34F113-E618-4D00-8160-208DFA786564}"/>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666E68C3-9E58-43B6-9C1A-CB0C2BD130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How Great Thou Art</a:t>
            </a:r>
            <a:endParaRPr lang="en-US">
              <a:ea typeface="+mj-ea"/>
            </a:endParaRPr>
          </a:p>
        </p:txBody>
      </p:sp>
      <p:pic>
        <p:nvPicPr>
          <p:cNvPr id="14338" name="Picture 3" descr="How great Thou-pp">
            <a:extLst>
              <a:ext uri="{FF2B5EF4-FFF2-40B4-BE49-F238E27FC236}">
                <a16:creationId xmlns:a16="http://schemas.microsoft.com/office/drawing/2014/main" id="{B7E561EB-F192-4E4E-851E-230675E2A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42DDBE27-39AC-40FA-8BF9-6E8146A3F27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C65DCC27-1E86-48C0-831A-BA53C75E7F0C}"/>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07EF8FF2-6939-425B-AEF0-D0305B7DBE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How Great Thou Art</a:t>
            </a:r>
            <a:endParaRPr lang="en-US">
              <a:ea typeface="+mj-ea"/>
            </a:endParaRPr>
          </a:p>
        </p:txBody>
      </p:sp>
      <p:pic>
        <p:nvPicPr>
          <p:cNvPr id="15362" name="Picture 3" descr="How great Thou-pp">
            <a:extLst>
              <a:ext uri="{FF2B5EF4-FFF2-40B4-BE49-F238E27FC236}">
                <a16:creationId xmlns:a16="http://schemas.microsoft.com/office/drawing/2014/main" id="{5D1E2153-0358-4667-8AEE-5E0A225DB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8700ED4B-C813-4F7A-90CB-12F03B8034E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E4181F9F-CA22-4B37-90E6-E30AF77A7C0A}"/>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6012DFA-FC94-4B4F-9F7C-178C18ACFD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How Great Thou Art</a:t>
            </a:r>
            <a:endParaRPr lang="en-US">
              <a:ea typeface="+mj-ea"/>
            </a:endParaRPr>
          </a:p>
        </p:txBody>
      </p:sp>
      <p:pic>
        <p:nvPicPr>
          <p:cNvPr id="16386" name="Picture 4" descr="How great Thou-pp">
            <a:extLst>
              <a:ext uri="{FF2B5EF4-FFF2-40B4-BE49-F238E27FC236}">
                <a16:creationId xmlns:a16="http://schemas.microsoft.com/office/drawing/2014/main" id="{2D0FDC1E-3EB8-4E98-8FC2-AA8DABFD9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 Box 5">
            <a:extLst>
              <a:ext uri="{FF2B5EF4-FFF2-40B4-BE49-F238E27FC236}">
                <a16:creationId xmlns:a16="http://schemas.microsoft.com/office/drawing/2014/main" id="{1D68ADE4-8136-4C51-9E59-D97B9048B4E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2278" name="Text Box 6">
            <a:extLst>
              <a:ext uri="{FF2B5EF4-FFF2-40B4-BE49-F238E27FC236}">
                <a16:creationId xmlns:a16="http://schemas.microsoft.com/office/drawing/2014/main" id="{4815B7DB-97F9-4D80-98A7-4C6A711361E2}"/>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04FEBED-D42D-47C4-9352-BB486A4EC7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How Great Thou Art</a:t>
            </a:r>
            <a:endParaRPr lang="en-US">
              <a:ea typeface="+mj-ea"/>
            </a:endParaRPr>
          </a:p>
        </p:txBody>
      </p:sp>
      <p:pic>
        <p:nvPicPr>
          <p:cNvPr id="17410" name="Picture 6" descr="How great Thou-pp">
            <a:extLst>
              <a:ext uri="{FF2B5EF4-FFF2-40B4-BE49-F238E27FC236}">
                <a16:creationId xmlns:a16="http://schemas.microsoft.com/office/drawing/2014/main" id="{4D048439-3D48-4049-B1EE-1A527A315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a:extLst>
              <a:ext uri="{FF2B5EF4-FFF2-40B4-BE49-F238E27FC236}">
                <a16:creationId xmlns:a16="http://schemas.microsoft.com/office/drawing/2014/main" id="{E20D9225-C39A-4F1A-BAFF-F9A5D70019D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3304" name="Text Box 8">
            <a:extLst>
              <a:ext uri="{FF2B5EF4-FFF2-40B4-BE49-F238E27FC236}">
                <a16:creationId xmlns:a16="http://schemas.microsoft.com/office/drawing/2014/main" id="{9F5DD01F-708C-469C-8379-D1D7D3FC6A18}"/>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34BBB7F7-BB27-4E45-9F90-246696E36F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5122" name="Picture 3" descr="As the Deer-pp">
            <a:extLst>
              <a:ext uri="{FF2B5EF4-FFF2-40B4-BE49-F238E27FC236}">
                <a16:creationId xmlns:a16="http://schemas.microsoft.com/office/drawing/2014/main" id="{EADF8D72-A3F7-4281-BE59-C2267661F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91C657DD-B165-470B-A541-C5B71B5683CB}"/>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0CB8D8FE-F07D-4B4B-95A3-A228EA705C2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Opening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652622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I Love My Savior, Too</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30ED6F10-5762-41F5-AAF9-53C4168A42BE}"/>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#610</a:t>
            </a:r>
          </a:p>
        </p:txBody>
      </p:sp>
    </p:spTree>
    <p:extLst>
      <p:ext uri="{BB962C8B-B14F-4D97-AF65-F5344CB8AC3E}">
        <p14:creationId xmlns:p14="http://schemas.microsoft.com/office/powerpoint/2010/main" val="4224812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1D4D4C6-3D51-4B4E-AAA9-B23E831F0B9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I Love My Savior</a:t>
            </a:r>
            <a:endParaRPr lang="en-US">
              <a:ea typeface="+mj-ea"/>
            </a:endParaRPr>
          </a:p>
        </p:txBody>
      </p:sp>
      <p:pic>
        <p:nvPicPr>
          <p:cNvPr id="2" name="Picture 66" descr="I Love My Savior Too-pp">
            <a:extLst>
              <a:ext uri="{FF2B5EF4-FFF2-40B4-BE49-F238E27FC236}">
                <a16:creationId xmlns:a16="http://schemas.microsoft.com/office/drawing/2014/main" id="{C3AD7035-002A-49DC-9253-46E888AB9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 name="Text Box 67">
            <a:extLst>
              <a:ext uri="{FF2B5EF4-FFF2-40B4-BE49-F238E27FC236}">
                <a16:creationId xmlns:a16="http://schemas.microsoft.com/office/drawing/2014/main" id="{BC3ADE20-B3BC-47C5-ADEC-E7D23DED989C}"/>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2116" name="Text Box 68">
            <a:extLst>
              <a:ext uri="{FF2B5EF4-FFF2-40B4-BE49-F238E27FC236}">
                <a16:creationId xmlns:a16="http://schemas.microsoft.com/office/drawing/2014/main" id="{023E9AEB-F2BB-44AA-819D-773C751D88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9974640-FC2B-4ED0-BE70-E915261C20F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I Love My Savior</a:t>
            </a:r>
            <a:endParaRPr lang="en-US">
              <a:ea typeface="+mj-ea"/>
            </a:endParaRPr>
          </a:p>
        </p:txBody>
      </p:sp>
      <p:pic>
        <p:nvPicPr>
          <p:cNvPr id="3074" name="Picture 5" descr="I Love My Savior Too-pp">
            <a:extLst>
              <a:ext uri="{FF2B5EF4-FFF2-40B4-BE49-F238E27FC236}">
                <a16:creationId xmlns:a16="http://schemas.microsoft.com/office/drawing/2014/main" id="{4958BF66-41CA-4E7A-A297-BFC448B23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4FCFC067-F415-4E8F-9EE8-F6652AC4BA37}"/>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FFD81386-61B3-4CD8-BE45-2AF595457C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A50B6604-476D-4094-A01C-7F79B423E49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I Love My Savior</a:t>
            </a:r>
            <a:endParaRPr lang="en-US">
              <a:ea typeface="+mj-ea"/>
            </a:endParaRPr>
          </a:p>
        </p:txBody>
      </p:sp>
      <p:pic>
        <p:nvPicPr>
          <p:cNvPr id="4098" name="Picture 5" descr="I Love My Savior Too-pp">
            <a:extLst>
              <a:ext uri="{FF2B5EF4-FFF2-40B4-BE49-F238E27FC236}">
                <a16:creationId xmlns:a16="http://schemas.microsoft.com/office/drawing/2014/main" id="{33EFAFC8-8D37-4930-97C1-84AF08569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ext Box 6">
            <a:extLst>
              <a:ext uri="{FF2B5EF4-FFF2-40B4-BE49-F238E27FC236}">
                <a16:creationId xmlns:a16="http://schemas.microsoft.com/office/drawing/2014/main" id="{4CB994C7-4840-492A-B3D7-EADD36E6BEBD}"/>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7639" name="Text Box 7">
            <a:extLst>
              <a:ext uri="{FF2B5EF4-FFF2-40B4-BE49-F238E27FC236}">
                <a16:creationId xmlns:a16="http://schemas.microsoft.com/office/drawing/2014/main" id="{D4EC19BC-DD63-4AF3-AA39-1AD8D5AFFA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6435038D-DF4B-4147-8570-1B271077ECB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I Love My Savior</a:t>
            </a:r>
            <a:endParaRPr lang="en-US">
              <a:ea typeface="+mj-ea"/>
            </a:endParaRPr>
          </a:p>
        </p:txBody>
      </p:sp>
      <p:pic>
        <p:nvPicPr>
          <p:cNvPr id="5122" name="Picture 5" descr="I Love My Savior Too-pp">
            <a:extLst>
              <a:ext uri="{FF2B5EF4-FFF2-40B4-BE49-F238E27FC236}">
                <a16:creationId xmlns:a16="http://schemas.microsoft.com/office/drawing/2014/main" id="{9CF3B684-F3C5-4147-BC7A-60235DC12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E4AA5FE3-8540-4F9D-AC56-5AA026B402FF}"/>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B8B631CD-AA21-4A30-A9FF-0041669D05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D8A0FB08-AF3B-4451-9559-64B765B636E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I Love My Savior</a:t>
            </a:r>
            <a:endParaRPr lang="en-US">
              <a:ea typeface="+mj-ea"/>
            </a:endParaRPr>
          </a:p>
        </p:txBody>
      </p:sp>
      <p:pic>
        <p:nvPicPr>
          <p:cNvPr id="10242" name="Picture 5" descr="I Love My Savior Too-pp">
            <a:extLst>
              <a:ext uri="{FF2B5EF4-FFF2-40B4-BE49-F238E27FC236}">
                <a16:creationId xmlns:a16="http://schemas.microsoft.com/office/drawing/2014/main" id="{8BB49868-311B-49F2-8C21-1706AAF45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6">
            <a:extLst>
              <a:ext uri="{FF2B5EF4-FFF2-40B4-BE49-F238E27FC236}">
                <a16:creationId xmlns:a16="http://schemas.microsoft.com/office/drawing/2014/main" id="{BFA39412-D5FE-4037-8A81-C1C3DAEFFBD1}"/>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3543" name="Text Box 7">
            <a:extLst>
              <a:ext uri="{FF2B5EF4-FFF2-40B4-BE49-F238E27FC236}">
                <a16:creationId xmlns:a16="http://schemas.microsoft.com/office/drawing/2014/main" id="{06F4DA4B-DC9D-4962-AD86-A9E801B754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07B6763-02AE-4C99-A9F3-DE8147F398A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I Love My Savior</a:t>
            </a:r>
            <a:endParaRPr lang="en-US">
              <a:ea typeface="+mj-ea"/>
            </a:endParaRPr>
          </a:p>
        </p:txBody>
      </p:sp>
      <p:pic>
        <p:nvPicPr>
          <p:cNvPr id="11266" name="Picture 5" descr="I Love My Savior Too-pp">
            <a:extLst>
              <a:ext uri="{FF2B5EF4-FFF2-40B4-BE49-F238E27FC236}">
                <a16:creationId xmlns:a16="http://schemas.microsoft.com/office/drawing/2014/main" id="{A92FF1B1-6353-4079-86B4-B560AAC8B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6">
            <a:extLst>
              <a:ext uri="{FF2B5EF4-FFF2-40B4-BE49-F238E27FC236}">
                <a16:creationId xmlns:a16="http://schemas.microsoft.com/office/drawing/2014/main" id="{49A15D9D-A2AA-440F-A137-C791B2176504}"/>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4567" name="Text Box 7">
            <a:extLst>
              <a:ext uri="{FF2B5EF4-FFF2-40B4-BE49-F238E27FC236}">
                <a16:creationId xmlns:a16="http://schemas.microsoft.com/office/drawing/2014/main" id="{9C167BCA-9CE9-4E74-8F55-D9E07DEDA4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06321EDF-5DD8-4224-8051-DBB107707A8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I Love My Savior</a:t>
            </a:r>
            <a:endParaRPr lang="en-US">
              <a:ea typeface="+mj-ea"/>
            </a:endParaRPr>
          </a:p>
        </p:txBody>
      </p:sp>
      <p:pic>
        <p:nvPicPr>
          <p:cNvPr id="12290" name="Picture 3" descr="I Love My Savior Too-pp">
            <a:extLst>
              <a:ext uri="{FF2B5EF4-FFF2-40B4-BE49-F238E27FC236}">
                <a16:creationId xmlns:a16="http://schemas.microsoft.com/office/drawing/2014/main" id="{C8149B01-4469-4175-89E3-088D6116C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A0AEB46E-0189-4DB5-9DBB-D3C5FC76425C}"/>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3AC939F4-025C-4E82-A470-52653357D5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4E664C6D-E2CA-4305-8AB6-0AB7EF498B1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I Love My Savior</a:t>
            </a:r>
            <a:endParaRPr lang="en-US">
              <a:ea typeface="+mj-ea"/>
            </a:endParaRPr>
          </a:p>
        </p:txBody>
      </p:sp>
      <p:pic>
        <p:nvPicPr>
          <p:cNvPr id="13314" name="Picture 3" descr="I Love My Savior Too-pp">
            <a:extLst>
              <a:ext uri="{FF2B5EF4-FFF2-40B4-BE49-F238E27FC236}">
                <a16:creationId xmlns:a16="http://schemas.microsoft.com/office/drawing/2014/main" id="{472A7132-455C-44D4-A870-B8A22F39D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28375263-5FF6-4BAD-A40A-73DA324C5C92}"/>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4EEF562D-80D1-4C15-B349-0FC52A162A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67F07363-3C09-4391-BAC6-ABBC2DCB92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As the Deer</a:t>
            </a:r>
            <a:endParaRPr lang="en-US">
              <a:ea typeface="+mj-ea"/>
            </a:endParaRPr>
          </a:p>
        </p:txBody>
      </p:sp>
      <p:pic>
        <p:nvPicPr>
          <p:cNvPr id="6146" name="Picture 3" descr="As the Deer-pp">
            <a:extLst>
              <a:ext uri="{FF2B5EF4-FFF2-40B4-BE49-F238E27FC236}">
                <a16:creationId xmlns:a16="http://schemas.microsoft.com/office/drawing/2014/main" id="{70C01CC3-23C0-4CB1-8DBE-2C76DE612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6AF35AE1-FCBA-4C60-9633-F0D11F82D19B}"/>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4149" name="Text Box 5">
            <a:extLst>
              <a:ext uri="{FF2B5EF4-FFF2-40B4-BE49-F238E27FC236}">
                <a16:creationId xmlns:a16="http://schemas.microsoft.com/office/drawing/2014/main" id="{EC5D46BA-9B0D-4B4E-BA62-0830FA6BA4B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pPr marL="0" indent="0">
              <a:buNone/>
            </a:pPr>
            <a:r>
              <a:rPr lang="en-US" sz="8000" dirty="0">
                <a:latin typeface="Aharoni" panose="02010803020104030203" pitchFamily="2" charset="-79"/>
                <a:cs typeface="Aharoni" panose="02010803020104030203" pitchFamily="2" charset="-79"/>
              </a:rPr>
              <a:t>I Walk With The King</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ＭＳ Ｐゴシック"/>
              </a:rPr>
              <a:t>SONG:</a:t>
            </a:r>
          </a:p>
        </p:txBody>
      </p:sp>
      <p:sp>
        <p:nvSpPr>
          <p:cNvPr id="7" name="Title 3">
            <a:extLst>
              <a:ext uri="{FF2B5EF4-FFF2-40B4-BE49-F238E27FC236}">
                <a16:creationId xmlns:a16="http://schemas.microsoft.com/office/drawing/2014/main" id="{0D58B44B-7F1D-4B0A-99E8-B5AE5E387F7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#550</a:t>
            </a:r>
          </a:p>
        </p:txBody>
      </p:sp>
    </p:spTree>
    <p:extLst>
      <p:ext uri="{BB962C8B-B14F-4D97-AF65-F5344CB8AC3E}">
        <p14:creationId xmlns:p14="http://schemas.microsoft.com/office/powerpoint/2010/main" val="3331534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B465921-4F3F-41D7-BB8D-8EF821A2AB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Walk With the King</a:t>
            </a:r>
            <a:endParaRPr lang="en-US">
              <a:ea typeface="+mj-ea"/>
            </a:endParaRPr>
          </a:p>
        </p:txBody>
      </p:sp>
      <p:pic>
        <p:nvPicPr>
          <p:cNvPr id="2" name="Picture 29" descr="I Walk With The King-pp">
            <a:extLst>
              <a:ext uri="{FF2B5EF4-FFF2-40B4-BE49-F238E27FC236}">
                <a16:creationId xmlns:a16="http://schemas.microsoft.com/office/drawing/2014/main" id="{974DFC30-1739-4BC4-85B1-4C2D097B1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Text Box 30">
            <a:extLst>
              <a:ext uri="{FF2B5EF4-FFF2-40B4-BE49-F238E27FC236}">
                <a16:creationId xmlns:a16="http://schemas.microsoft.com/office/drawing/2014/main" id="{3BFDAF28-2BDD-4CF8-A052-5949C27F4EA7}"/>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2079" name="Text Box 31">
            <a:extLst>
              <a:ext uri="{FF2B5EF4-FFF2-40B4-BE49-F238E27FC236}">
                <a16:creationId xmlns:a16="http://schemas.microsoft.com/office/drawing/2014/main" id="{81F08A21-D602-4964-8359-694F275F14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CB7C95-EC4B-48A7-B5C9-EA3A06D63A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Walk With the King</a:t>
            </a:r>
            <a:endParaRPr lang="en-US">
              <a:ea typeface="+mj-ea"/>
            </a:endParaRPr>
          </a:p>
        </p:txBody>
      </p:sp>
      <p:pic>
        <p:nvPicPr>
          <p:cNvPr id="3074" name="Picture 3" descr="I Walk With The King-pp">
            <a:extLst>
              <a:ext uri="{FF2B5EF4-FFF2-40B4-BE49-F238E27FC236}">
                <a16:creationId xmlns:a16="http://schemas.microsoft.com/office/drawing/2014/main" id="{91A77535-C8B5-47B1-8BBA-D56A17235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365FC7FC-9342-42B0-BAB6-D74B00CAA013}"/>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250A0886-92AD-4112-B1E3-CD4470E168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36BB6609-2FD0-4764-9849-996A1CCDB9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I Walk With the King</a:t>
            </a:r>
            <a:endParaRPr lang="en-US">
              <a:ea typeface="+mj-ea"/>
            </a:endParaRPr>
          </a:p>
        </p:txBody>
      </p:sp>
      <p:pic>
        <p:nvPicPr>
          <p:cNvPr id="4098" name="Picture 3" descr="I Walk With The King-pp">
            <a:extLst>
              <a:ext uri="{FF2B5EF4-FFF2-40B4-BE49-F238E27FC236}">
                <a16:creationId xmlns:a16="http://schemas.microsoft.com/office/drawing/2014/main" id="{88C1758C-A50F-4CF6-A6A0-074E8CDAF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3FCB73F0-4F86-4ED2-ABA7-CAB8E962BE62}"/>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29140E54-20B0-4182-877A-B40837DE57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10DD293-4797-47BB-B268-FA88A0E764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I Walk With the King</a:t>
            </a:r>
            <a:endParaRPr lang="en-US">
              <a:ea typeface="+mj-ea"/>
            </a:endParaRPr>
          </a:p>
        </p:txBody>
      </p:sp>
      <p:pic>
        <p:nvPicPr>
          <p:cNvPr id="5122" name="Picture 3" descr="I Walk With The King-pp">
            <a:extLst>
              <a:ext uri="{FF2B5EF4-FFF2-40B4-BE49-F238E27FC236}">
                <a16:creationId xmlns:a16="http://schemas.microsoft.com/office/drawing/2014/main" id="{8B23CFCB-D3E1-4162-9D18-97D5ACB35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99C746EF-A9A0-4152-B772-0DDF58EC7EC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E13D5CB1-7B35-4158-A302-74BDC73C5E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C813454C-03FF-4BC4-BC99-14DD504808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Walk With the King</a:t>
            </a:r>
            <a:endParaRPr lang="en-US">
              <a:ea typeface="+mj-ea"/>
            </a:endParaRPr>
          </a:p>
        </p:txBody>
      </p:sp>
      <p:pic>
        <p:nvPicPr>
          <p:cNvPr id="6146" name="Picture 6" descr="I Walk With The King-pp">
            <a:extLst>
              <a:ext uri="{FF2B5EF4-FFF2-40B4-BE49-F238E27FC236}">
                <a16:creationId xmlns:a16="http://schemas.microsoft.com/office/drawing/2014/main" id="{DEB57A44-35CF-4BDC-A4DD-86D493513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 Box 7">
            <a:extLst>
              <a:ext uri="{FF2B5EF4-FFF2-40B4-BE49-F238E27FC236}">
                <a16:creationId xmlns:a16="http://schemas.microsoft.com/office/drawing/2014/main" id="{6B51565A-A1B8-4725-BF0E-1C3EABC5E953}"/>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1080" name="Text Box 8">
            <a:extLst>
              <a:ext uri="{FF2B5EF4-FFF2-40B4-BE49-F238E27FC236}">
                <a16:creationId xmlns:a16="http://schemas.microsoft.com/office/drawing/2014/main" id="{C9497072-99F4-4221-B34F-A45DF7FC9D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74A38A34-7DF2-41CA-8AF4-1843603780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Walk With the King</a:t>
            </a:r>
            <a:endParaRPr lang="en-US">
              <a:ea typeface="+mj-ea"/>
            </a:endParaRPr>
          </a:p>
        </p:txBody>
      </p:sp>
      <p:pic>
        <p:nvPicPr>
          <p:cNvPr id="7170" name="Picture 3" descr="I Walk With The King-pp">
            <a:extLst>
              <a:ext uri="{FF2B5EF4-FFF2-40B4-BE49-F238E27FC236}">
                <a16:creationId xmlns:a16="http://schemas.microsoft.com/office/drawing/2014/main" id="{BA3A074B-8975-45F0-B287-A75AB1E0E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a:extLst>
              <a:ext uri="{FF2B5EF4-FFF2-40B4-BE49-F238E27FC236}">
                <a16:creationId xmlns:a16="http://schemas.microsoft.com/office/drawing/2014/main" id="{9C30F911-B3DF-49FC-A738-5636833A5834}"/>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2101" name="Text Box 5">
            <a:extLst>
              <a:ext uri="{FF2B5EF4-FFF2-40B4-BE49-F238E27FC236}">
                <a16:creationId xmlns:a16="http://schemas.microsoft.com/office/drawing/2014/main" id="{11A2C92D-2CFD-4BDD-8B62-A7EE092C62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A97784CC-3C08-4CE6-8E65-C69C1D2DBB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I Walk With the King</a:t>
            </a:r>
            <a:endParaRPr lang="en-US">
              <a:ea typeface="+mj-ea"/>
            </a:endParaRPr>
          </a:p>
        </p:txBody>
      </p:sp>
      <p:pic>
        <p:nvPicPr>
          <p:cNvPr id="8194" name="Picture 3" descr="I Walk With The King-pp">
            <a:extLst>
              <a:ext uri="{FF2B5EF4-FFF2-40B4-BE49-F238E27FC236}">
                <a16:creationId xmlns:a16="http://schemas.microsoft.com/office/drawing/2014/main" id="{31A18B28-15C9-44A0-89F9-8018A4DB8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578F3CE9-9494-4919-B167-4E5B965297CC}"/>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9B18C610-FF37-4B6C-BEA1-19E14310E6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a:extLst>
              <a:ext uri="{FF2B5EF4-FFF2-40B4-BE49-F238E27FC236}">
                <a16:creationId xmlns:a16="http://schemas.microsoft.com/office/drawing/2014/main" id="{C4E6D336-0B09-4001-A067-2A95786435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I Walk With the King</a:t>
            </a:r>
            <a:endParaRPr lang="en-US">
              <a:ea typeface="+mj-ea"/>
            </a:endParaRPr>
          </a:p>
        </p:txBody>
      </p:sp>
      <p:pic>
        <p:nvPicPr>
          <p:cNvPr id="9218" name="Picture 1027" descr="I Walk With The King-pp">
            <a:extLst>
              <a:ext uri="{FF2B5EF4-FFF2-40B4-BE49-F238E27FC236}">
                <a16:creationId xmlns:a16="http://schemas.microsoft.com/office/drawing/2014/main" id="{5CF8F6C2-0D0A-4F7F-95A9-78DE09AB8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1028">
            <a:extLst>
              <a:ext uri="{FF2B5EF4-FFF2-40B4-BE49-F238E27FC236}">
                <a16:creationId xmlns:a16="http://schemas.microsoft.com/office/drawing/2014/main" id="{447BF073-8DC9-410D-A9CA-FF1076423EE3}"/>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4149" name="Text Box 1029">
            <a:extLst>
              <a:ext uri="{FF2B5EF4-FFF2-40B4-BE49-F238E27FC236}">
                <a16:creationId xmlns:a16="http://schemas.microsoft.com/office/drawing/2014/main" id="{035A2BDF-56CC-4B46-A95E-D018256D34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AA82A2-1B8F-46C4-8CFA-851065224B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Walk With the King</a:t>
            </a:r>
            <a:endParaRPr lang="en-US">
              <a:ea typeface="+mj-ea"/>
            </a:endParaRPr>
          </a:p>
        </p:txBody>
      </p:sp>
      <p:pic>
        <p:nvPicPr>
          <p:cNvPr id="10242" name="Picture 3" descr="I Walk With The King-pp">
            <a:extLst>
              <a:ext uri="{FF2B5EF4-FFF2-40B4-BE49-F238E27FC236}">
                <a16:creationId xmlns:a16="http://schemas.microsoft.com/office/drawing/2014/main" id="{6166E2C7-5945-483C-974D-371A8FE18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CE3402D4-938E-4C33-8076-8B873AF40AB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D91BB1EB-1791-4074-9B6A-2769D0F772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F84BB982-21E1-4F64-A116-228ED7439E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As the Deer</a:t>
            </a:r>
            <a:endParaRPr lang="en-US">
              <a:ea typeface="+mj-ea"/>
            </a:endParaRPr>
          </a:p>
        </p:txBody>
      </p:sp>
      <p:pic>
        <p:nvPicPr>
          <p:cNvPr id="7170" name="Picture 3" descr="As the Deer-pp">
            <a:extLst>
              <a:ext uri="{FF2B5EF4-FFF2-40B4-BE49-F238E27FC236}">
                <a16:creationId xmlns:a16="http://schemas.microsoft.com/office/drawing/2014/main" id="{EDE61E5F-869C-4BC6-B10C-D36E29167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7E7D2942-1935-436A-BA9F-40A7BFC2C230}"/>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70EC3658-B221-4089-AB48-FC46A76765F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B08A516-B8A0-41F8-B1F8-F9A4606754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Walk With the King</a:t>
            </a:r>
            <a:endParaRPr lang="en-US">
              <a:ea typeface="+mj-ea"/>
            </a:endParaRPr>
          </a:p>
        </p:txBody>
      </p:sp>
      <p:pic>
        <p:nvPicPr>
          <p:cNvPr id="11266" name="Picture 3" descr="I Walk With The King-pp">
            <a:extLst>
              <a:ext uri="{FF2B5EF4-FFF2-40B4-BE49-F238E27FC236}">
                <a16:creationId xmlns:a16="http://schemas.microsoft.com/office/drawing/2014/main" id="{8FFA9687-0C5E-493D-8961-CA349EB98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F8957E87-6C37-473A-BD36-230823B7719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F9E67F60-C4A6-4BFC-A988-43D821A55C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5C2FDC3-1F3A-4FE5-89B2-18F58BFF7CF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I Walk With the King</a:t>
            </a:r>
            <a:endParaRPr lang="en-US">
              <a:ea typeface="+mj-ea"/>
            </a:endParaRPr>
          </a:p>
        </p:txBody>
      </p:sp>
      <p:pic>
        <p:nvPicPr>
          <p:cNvPr id="12290" name="Picture 3" descr="I Walk With The King-pp">
            <a:extLst>
              <a:ext uri="{FF2B5EF4-FFF2-40B4-BE49-F238E27FC236}">
                <a16:creationId xmlns:a16="http://schemas.microsoft.com/office/drawing/2014/main" id="{6DE3DBCB-A13B-4293-8BC9-AF65C4176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5477B024-B302-45C4-A999-5D1FA0EC6853}"/>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75F0AF0C-D243-4DDF-BA8F-86B6A7E7AF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75286799-7DE4-4002-969C-2DCB4675BD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I Walk With the King</a:t>
            </a:r>
            <a:endParaRPr lang="en-US">
              <a:ea typeface="+mj-ea"/>
            </a:endParaRPr>
          </a:p>
        </p:txBody>
      </p:sp>
      <p:pic>
        <p:nvPicPr>
          <p:cNvPr id="13314" name="Picture 3" descr="I Walk With The King-pp">
            <a:extLst>
              <a:ext uri="{FF2B5EF4-FFF2-40B4-BE49-F238E27FC236}">
                <a16:creationId xmlns:a16="http://schemas.microsoft.com/office/drawing/2014/main" id="{F54E30DE-91A4-40E5-8F92-1CD5A9490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81CF86C3-ADBD-42FF-8E56-662F3C44BD5A}"/>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1861" name="Text Box 5">
            <a:extLst>
              <a:ext uri="{FF2B5EF4-FFF2-40B4-BE49-F238E27FC236}">
                <a16:creationId xmlns:a16="http://schemas.microsoft.com/office/drawing/2014/main" id="{AA32B287-34F7-467D-B077-337FDAB290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7D39FC80-F9DB-4B37-8263-D7F3FEECF9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Walk With the King</a:t>
            </a:r>
            <a:endParaRPr lang="en-US">
              <a:ea typeface="+mj-ea"/>
            </a:endParaRPr>
          </a:p>
        </p:txBody>
      </p:sp>
      <p:pic>
        <p:nvPicPr>
          <p:cNvPr id="14338" name="Picture 6" descr="I Walk With The King-pp">
            <a:extLst>
              <a:ext uri="{FF2B5EF4-FFF2-40B4-BE49-F238E27FC236}">
                <a16:creationId xmlns:a16="http://schemas.microsoft.com/office/drawing/2014/main" id="{B03E92B8-7777-437B-AF1F-1303031D6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Text Box 7">
            <a:extLst>
              <a:ext uri="{FF2B5EF4-FFF2-40B4-BE49-F238E27FC236}">
                <a16:creationId xmlns:a16="http://schemas.microsoft.com/office/drawing/2014/main" id="{36982CC7-9866-49C6-B42B-AFC11A8D2026}"/>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5176" name="Text Box 8">
            <a:extLst>
              <a:ext uri="{FF2B5EF4-FFF2-40B4-BE49-F238E27FC236}">
                <a16:creationId xmlns:a16="http://schemas.microsoft.com/office/drawing/2014/main" id="{77BD9DE7-7B83-47C1-B6E2-F93DF8200C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06EA467D-6E0D-4C87-AE53-488FEE28B0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Walk With the King</a:t>
            </a:r>
            <a:endParaRPr lang="en-US">
              <a:ea typeface="+mj-ea"/>
            </a:endParaRPr>
          </a:p>
        </p:txBody>
      </p:sp>
      <p:pic>
        <p:nvPicPr>
          <p:cNvPr id="15362" name="Picture 3" descr="I Walk With The King-pp">
            <a:extLst>
              <a:ext uri="{FF2B5EF4-FFF2-40B4-BE49-F238E27FC236}">
                <a16:creationId xmlns:a16="http://schemas.microsoft.com/office/drawing/2014/main" id="{F6ECE881-3DF5-4DF6-AB1C-A3518C185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6625358F-612D-4AA8-B6E4-BD42701BFD7D}"/>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6EF05358-E76B-43A9-B70D-BD9E382F85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8FDA15F2-FA4B-4CF9-8556-9E7FCE2F7C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I Walk With the King</a:t>
            </a:r>
            <a:endParaRPr lang="en-US">
              <a:ea typeface="+mj-ea"/>
            </a:endParaRPr>
          </a:p>
        </p:txBody>
      </p:sp>
      <p:pic>
        <p:nvPicPr>
          <p:cNvPr id="16386" name="Picture 3" descr="I Walk With The King-pp">
            <a:extLst>
              <a:ext uri="{FF2B5EF4-FFF2-40B4-BE49-F238E27FC236}">
                <a16:creationId xmlns:a16="http://schemas.microsoft.com/office/drawing/2014/main" id="{67444DFC-162D-48CA-9B0D-ED39F8A44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570B3A04-481D-4C43-AE4D-3034B337338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458016D1-A032-4B8D-B761-A46DD84045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40F6E9ED-CDE3-4855-B6A5-E79C6B9FE9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I Walk With the King</a:t>
            </a:r>
            <a:endParaRPr lang="en-US">
              <a:ea typeface="+mj-ea"/>
            </a:endParaRPr>
          </a:p>
        </p:txBody>
      </p:sp>
      <p:pic>
        <p:nvPicPr>
          <p:cNvPr id="17410" name="Picture 3" descr="I Walk With The King-pp">
            <a:extLst>
              <a:ext uri="{FF2B5EF4-FFF2-40B4-BE49-F238E27FC236}">
                <a16:creationId xmlns:a16="http://schemas.microsoft.com/office/drawing/2014/main" id="{681EC0CC-66B0-4186-92F1-5929BAFD4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C8018941-010E-454E-A7F1-C4D70BE5304B}"/>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A3E3C84B-BF97-4D3F-9D1C-62B76E4874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9F0D2AC1-6E0E-4211-A9B9-C4EF9E68FC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Walk With the King</a:t>
            </a:r>
            <a:endParaRPr lang="en-US">
              <a:ea typeface="+mj-ea"/>
            </a:endParaRPr>
          </a:p>
        </p:txBody>
      </p:sp>
      <p:pic>
        <p:nvPicPr>
          <p:cNvPr id="18434" name="Picture 3" descr="I Walk With The King-pp">
            <a:extLst>
              <a:ext uri="{FF2B5EF4-FFF2-40B4-BE49-F238E27FC236}">
                <a16:creationId xmlns:a16="http://schemas.microsoft.com/office/drawing/2014/main" id="{4D5828B3-8067-4B1A-A84D-CCF9B0E6F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AAFB7A7E-3134-452B-AD53-6262B30FB570}"/>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B4008C3D-BE61-4CA9-96A7-783A6BAB9C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B30C4EAD-E1F0-48B4-9B84-CFD8E15B8C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Walk With the King</a:t>
            </a:r>
            <a:endParaRPr lang="en-US">
              <a:ea typeface="+mj-ea"/>
            </a:endParaRPr>
          </a:p>
        </p:txBody>
      </p:sp>
      <p:pic>
        <p:nvPicPr>
          <p:cNvPr id="19458" name="Picture 3" descr="I Walk With The King-pp">
            <a:extLst>
              <a:ext uri="{FF2B5EF4-FFF2-40B4-BE49-F238E27FC236}">
                <a16:creationId xmlns:a16="http://schemas.microsoft.com/office/drawing/2014/main" id="{1B77B028-12A5-4679-BC7E-70AD8750E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FD411716-BE32-4CA2-B832-56C58FAC3927}"/>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3909" name="Text Box 5">
            <a:extLst>
              <a:ext uri="{FF2B5EF4-FFF2-40B4-BE49-F238E27FC236}">
                <a16:creationId xmlns:a16="http://schemas.microsoft.com/office/drawing/2014/main" id="{A7980BFD-EEC0-44A6-87EF-2E4A4974A6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39ACC12F-A9A7-4774-B240-03DE235C18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I Walk With the King</a:t>
            </a:r>
            <a:endParaRPr lang="en-US">
              <a:ea typeface="+mj-ea"/>
            </a:endParaRPr>
          </a:p>
        </p:txBody>
      </p:sp>
      <p:pic>
        <p:nvPicPr>
          <p:cNvPr id="20482" name="Picture 3" descr="I Walk With The King-pp">
            <a:extLst>
              <a:ext uri="{FF2B5EF4-FFF2-40B4-BE49-F238E27FC236}">
                <a16:creationId xmlns:a16="http://schemas.microsoft.com/office/drawing/2014/main" id="{2C2A811C-83AE-4407-AE9C-1BE6F0A91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BEBD90A3-1065-432C-AFF2-4D10A6BFAD46}"/>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C128E682-73A9-4E8C-9149-AEF01A99B3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D70442FE-343B-409E-A3F6-1D748CB4F5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8194" name="Picture 3" descr="As the Deer-pp">
            <a:extLst>
              <a:ext uri="{FF2B5EF4-FFF2-40B4-BE49-F238E27FC236}">
                <a16:creationId xmlns:a16="http://schemas.microsoft.com/office/drawing/2014/main" id="{B1C1AA92-1334-415E-A732-92278A5C7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C67DAD2A-8078-4D84-842A-A73150C8BA68}"/>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CA6564B2-DC39-4203-87B0-C871666DB75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E63B26D-7BB6-4BBB-87B9-37156E8174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I Walk With the King</a:t>
            </a:r>
            <a:endParaRPr lang="en-US">
              <a:ea typeface="+mj-ea"/>
            </a:endParaRPr>
          </a:p>
        </p:txBody>
      </p:sp>
      <p:pic>
        <p:nvPicPr>
          <p:cNvPr id="21506" name="Picture 3" descr="I Walk With The King-pp">
            <a:extLst>
              <a:ext uri="{FF2B5EF4-FFF2-40B4-BE49-F238E27FC236}">
                <a16:creationId xmlns:a16="http://schemas.microsoft.com/office/drawing/2014/main" id="{AB590698-BEC6-44F1-ABD7-5619B9F32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D5FACA47-C41A-41E1-8F22-EEA67C384B6E}"/>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9A608476-A13B-492B-812A-64E21FDBEB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3D0CB17F-147E-4496-BA52-BFD42A4FD4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Walk With the King</a:t>
            </a:r>
            <a:endParaRPr lang="en-US">
              <a:ea typeface="+mj-ea"/>
            </a:endParaRPr>
          </a:p>
        </p:txBody>
      </p:sp>
      <p:pic>
        <p:nvPicPr>
          <p:cNvPr id="22530" name="Picture 6" descr="I Walk With The King-pp">
            <a:extLst>
              <a:ext uri="{FF2B5EF4-FFF2-40B4-BE49-F238E27FC236}">
                <a16:creationId xmlns:a16="http://schemas.microsoft.com/office/drawing/2014/main" id="{11296D5A-003B-4D23-8965-3C43F168C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Text Box 7">
            <a:extLst>
              <a:ext uri="{FF2B5EF4-FFF2-40B4-BE49-F238E27FC236}">
                <a16:creationId xmlns:a16="http://schemas.microsoft.com/office/drawing/2014/main" id="{ADD8CA00-D64C-406C-932E-6811FCB0B7D2}"/>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6984" name="Text Box 8">
            <a:extLst>
              <a:ext uri="{FF2B5EF4-FFF2-40B4-BE49-F238E27FC236}">
                <a16:creationId xmlns:a16="http://schemas.microsoft.com/office/drawing/2014/main" id="{E0BE69FA-0D92-4D27-B6BA-A34BEEBC6A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9BBE9F5-6A9A-4959-92E4-52B9BA20B2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Walk With the King</a:t>
            </a:r>
            <a:endParaRPr lang="en-US">
              <a:ea typeface="+mj-ea"/>
            </a:endParaRPr>
          </a:p>
        </p:txBody>
      </p:sp>
      <p:pic>
        <p:nvPicPr>
          <p:cNvPr id="23554" name="Picture 3" descr="I Walk With The King-pp">
            <a:extLst>
              <a:ext uri="{FF2B5EF4-FFF2-40B4-BE49-F238E27FC236}">
                <a16:creationId xmlns:a16="http://schemas.microsoft.com/office/drawing/2014/main" id="{26F40084-E8A3-4A43-A9AB-131CB5A56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24333E76-F9B2-4E0B-9077-23A3B5ABEDBB}"/>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8005" name="Text Box 5">
            <a:extLst>
              <a:ext uri="{FF2B5EF4-FFF2-40B4-BE49-F238E27FC236}">
                <a16:creationId xmlns:a16="http://schemas.microsoft.com/office/drawing/2014/main" id="{E2089A20-23B0-4476-858B-8FB28E86C6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6CEAB665-E49D-4C14-9CA0-FF0562A934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I Walk With the King</a:t>
            </a:r>
            <a:endParaRPr lang="en-US">
              <a:ea typeface="+mj-ea"/>
            </a:endParaRPr>
          </a:p>
        </p:txBody>
      </p:sp>
      <p:pic>
        <p:nvPicPr>
          <p:cNvPr id="24578" name="Picture 3" descr="I Walk With The King-pp">
            <a:extLst>
              <a:ext uri="{FF2B5EF4-FFF2-40B4-BE49-F238E27FC236}">
                <a16:creationId xmlns:a16="http://schemas.microsoft.com/office/drawing/2014/main" id="{14C95EC0-163A-43FE-9865-92888D21E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68E83B39-009D-47AC-A27C-0217C988A605}"/>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9029" name="Text Box 5">
            <a:extLst>
              <a:ext uri="{FF2B5EF4-FFF2-40B4-BE49-F238E27FC236}">
                <a16:creationId xmlns:a16="http://schemas.microsoft.com/office/drawing/2014/main" id="{E7F07618-35C0-4187-8798-59F6000748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C1828DAF-8782-4916-9516-94AC04B8A4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I Walk With the King</a:t>
            </a:r>
            <a:endParaRPr lang="en-US">
              <a:ea typeface="+mj-ea"/>
            </a:endParaRPr>
          </a:p>
        </p:txBody>
      </p:sp>
      <p:pic>
        <p:nvPicPr>
          <p:cNvPr id="25602" name="Picture 3" descr="I Walk With The King-pp">
            <a:extLst>
              <a:ext uri="{FF2B5EF4-FFF2-40B4-BE49-F238E27FC236}">
                <a16:creationId xmlns:a16="http://schemas.microsoft.com/office/drawing/2014/main" id="{59330634-D953-4B87-9FF3-8E9D4BEF2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a:extLst>
              <a:ext uri="{FF2B5EF4-FFF2-40B4-BE49-F238E27FC236}">
                <a16:creationId xmlns:a16="http://schemas.microsoft.com/office/drawing/2014/main" id="{FEF56349-2ECF-4A3D-81E5-9FEADD890E6F}"/>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0053" name="Text Box 5">
            <a:extLst>
              <a:ext uri="{FF2B5EF4-FFF2-40B4-BE49-F238E27FC236}">
                <a16:creationId xmlns:a16="http://schemas.microsoft.com/office/drawing/2014/main" id="{DE325A76-BCAE-4CCE-B4CF-FE184C4A2F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Acts </a:t>
            </a:r>
            <a:r>
              <a:rPr lang="en-US" sz="11500" dirty="0">
                <a:latin typeface="Aharoni" panose="02010803020104030203" pitchFamily="2" charset="-79"/>
                <a:cs typeface="Aharoni" panose="02010803020104030203" pitchFamily="2" charset="-79"/>
              </a:rPr>
              <a:t>1:6-11</a:t>
            </a:r>
            <a:endParaRPr lang="en-US" sz="80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75323" y="423197"/>
            <a:ext cx="3475000"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SCRIPTURE:</a:t>
            </a:r>
          </a:p>
        </p:txBody>
      </p:sp>
    </p:spTree>
    <p:extLst>
      <p:ext uri="{BB962C8B-B14F-4D97-AF65-F5344CB8AC3E}">
        <p14:creationId xmlns:p14="http://schemas.microsoft.com/office/powerpoint/2010/main" val="21915014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521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D307C7-531A-4E63-89C5-DB105E9A4944}"/>
              </a:ext>
            </a:extLst>
          </p:cNvPr>
          <p:cNvPicPr>
            <a:picLocks noChangeAspect="1"/>
          </p:cNvPicPr>
          <p:nvPr/>
        </p:nvPicPr>
        <p:blipFill>
          <a:blip r:embed="rId2"/>
          <a:stretch>
            <a:fillRect/>
          </a:stretch>
        </p:blipFill>
        <p:spPr>
          <a:xfrm>
            <a:off x="0" y="-14601"/>
            <a:ext cx="12555020" cy="7155140"/>
          </a:xfrm>
          <a:prstGeom prst="rect">
            <a:avLst/>
          </a:prstGeom>
        </p:spPr>
      </p:pic>
      <p:sp>
        <p:nvSpPr>
          <p:cNvPr id="7" name="Rectangle 6">
            <a:extLst>
              <a:ext uri="{FF2B5EF4-FFF2-40B4-BE49-F238E27FC236}">
                <a16:creationId xmlns:a16="http://schemas.microsoft.com/office/drawing/2014/main" id="{4287EF07-A855-4550-916E-D293C66D6EB9}"/>
              </a:ext>
            </a:extLst>
          </p:cNvPr>
          <p:cNvSpPr/>
          <p:nvPr/>
        </p:nvSpPr>
        <p:spPr>
          <a:xfrm>
            <a:off x="616449" y="1726058"/>
            <a:ext cx="6256962" cy="4623371"/>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C05897-9232-4705-9498-79DBBB1FFD53}"/>
              </a:ext>
            </a:extLst>
          </p:cNvPr>
          <p:cNvSpPr txBox="1"/>
          <p:nvPr/>
        </p:nvSpPr>
        <p:spPr>
          <a:xfrm>
            <a:off x="992084" y="1825114"/>
            <a:ext cx="5505692"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rPr>
              <a:t>WATCH WHERE YOU STAND</a:t>
            </a:r>
          </a:p>
        </p:txBody>
      </p:sp>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1165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D307C7-531A-4E63-89C5-DB105E9A4944}"/>
              </a:ext>
            </a:extLst>
          </p:cNvPr>
          <p:cNvPicPr>
            <a:picLocks noChangeAspect="1"/>
          </p:cNvPicPr>
          <p:nvPr/>
        </p:nvPicPr>
        <p:blipFill>
          <a:blip r:embed="rId2"/>
          <a:stretch>
            <a:fillRect/>
          </a:stretch>
        </p:blipFill>
        <p:spPr>
          <a:xfrm>
            <a:off x="0" y="-14601"/>
            <a:ext cx="12555020" cy="7155140"/>
          </a:xfrm>
          <a:prstGeom prst="rect">
            <a:avLst/>
          </a:prstGeom>
        </p:spPr>
      </p:pic>
      <p:sp>
        <p:nvSpPr>
          <p:cNvPr id="7" name="Rectangle 6">
            <a:extLst>
              <a:ext uri="{FF2B5EF4-FFF2-40B4-BE49-F238E27FC236}">
                <a16:creationId xmlns:a16="http://schemas.microsoft.com/office/drawing/2014/main" id="{4287EF07-A855-4550-916E-D293C66D6EB9}"/>
              </a:ext>
            </a:extLst>
          </p:cNvPr>
          <p:cNvSpPr/>
          <p:nvPr/>
        </p:nvSpPr>
        <p:spPr>
          <a:xfrm>
            <a:off x="616449" y="1726058"/>
            <a:ext cx="6256962" cy="4623371"/>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C05897-9232-4705-9498-79DBBB1FFD53}"/>
              </a:ext>
            </a:extLst>
          </p:cNvPr>
          <p:cNvSpPr txBox="1"/>
          <p:nvPr/>
        </p:nvSpPr>
        <p:spPr>
          <a:xfrm>
            <a:off x="616449" y="2157735"/>
            <a:ext cx="6256962"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rPr>
              <a:t>WATCH OUT </a:t>
            </a:r>
            <a:r>
              <a:rPr lang="en-US" sz="6000" b="1" dirty="0">
                <a:solidFill>
                  <a:prstClr val="black"/>
                </a:solidFill>
                <a:latin typeface="Arial Black" panose="020B0A04020102020204" pitchFamily="34" charset="0"/>
                <a:ea typeface="Verdana" panose="020B0604030504040204" pitchFamily="34" charset="0"/>
                <a:cs typeface="Arial" panose="020B0604020202020204" pitchFamily="34" charset="0"/>
              </a:rPr>
              <a:t>FOR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Arial Black" panose="020B0A04020102020204" pitchFamily="34" charset="0"/>
                <a:ea typeface="Verdana" panose="020B0604030504040204" pitchFamily="34" charset="0"/>
                <a:cs typeface="Arial" panose="020B0604020202020204" pitchFamily="34" charset="0"/>
              </a:rPr>
              <a:t>IDLENESS </a:t>
            </a:r>
            <a:endParaRPr kumimoji="0" lang="en-US" sz="60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038CCFB-5DB7-4538-A37C-C3DC503BAC4D}"/>
              </a:ext>
            </a:extLst>
          </p:cNvPr>
          <p:cNvSpPr txBox="1"/>
          <p:nvPr/>
        </p:nvSpPr>
        <p:spPr>
          <a:xfrm>
            <a:off x="616449" y="5220074"/>
            <a:ext cx="625696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rPr>
              <a:t>ACTS 1:6-11</a:t>
            </a:r>
          </a:p>
        </p:txBody>
      </p:sp>
    </p:spTree>
    <p:extLst>
      <p:ext uri="{BB962C8B-B14F-4D97-AF65-F5344CB8AC3E}">
        <p14:creationId xmlns:p14="http://schemas.microsoft.com/office/powerpoint/2010/main" val="2965065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5169"/>
            <a:ext cx="10012137"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PRINCIPLE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68998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Old Testament</a:t>
            </a:r>
            <a:endPar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Eccl. 10:18</a:t>
            </a:r>
          </a:p>
          <a:p>
            <a:pPr marL="571500" marR="0" lvl="0" indent="-5715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Prov. 14:23, 19:15, 31:27</a:t>
            </a:r>
          </a:p>
          <a:p>
            <a:pPr marL="571500" marR="0" lvl="0" indent="-5715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Ezek. </a:t>
            </a:r>
            <a:r>
              <a:rPr lang="en-US" sz="4000" dirty="0">
                <a:solidFill>
                  <a:prstClr val="black"/>
                </a:solidFill>
                <a:latin typeface="Arial Black" panose="020B0A04020102020204" pitchFamily="34" charset="0"/>
              </a:rPr>
              <a:t>16:49</a:t>
            </a: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666260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F4CAF345-DBC4-45FE-A770-0366834A7D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9218" name="Picture 3" descr="As the Deer-pp">
            <a:extLst>
              <a:ext uri="{FF2B5EF4-FFF2-40B4-BE49-F238E27FC236}">
                <a16:creationId xmlns:a16="http://schemas.microsoft.com/office/drawing/2014/main" id="{DB51C5CB-B99D-4F3F-85FF-F42617DB7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04AADD2B-C7A6-41E1-93FA-3CF497C585B1}"/>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EF850BB8-3113-47FC-8977-B6EF4A4FF8D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5169"/>
            <a:ext cx="10012137"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PRINCIPLE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27666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New Testament</a:t>
            </a:r>
            <a:endPar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Matt. 20:1-16 – Parable of the Laborers &amp; the Landowner</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972739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F7D417"/>
                </a:solidFill>
                <a:latin typeface="Arial Black" panose="020B0A04020102020204" pitchFamily="34" charset="0"/>
              </a:rPr>
              <a:t>ARE YOU IDLE IN…</a:t>
            </a:r>
            <a:endPar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91999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…Your </a:t>
            </a:r>
            <a:r>
              <a:rPr lang="en-US" sz="4000" u="sng" dirty="0">
                <a:solidFill>
                  <a:prstClr val="black"/>
                </a:solidFill>
                <a:latin typeface="Arial Black" panose="020B0A04020102020204" pitchFamily="34" charset="0"/>
              </a:rPr>
              <a:t>Production?</a:t>
            </a:r>
            <a:endPar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4610070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F7D417"/>
                </a:solidFill>
                <a:latin typeface="Arial Black" panose="020B0A04020102020204" pitchFamily="34" charset="0"/>
              </a:rPr>
              <a:t>ARE YOU IDLE IN…</a:t>
            </a:r>
            <a:endPar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267765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…Your </a:t>
            </a:r>
            <a:r>
              <a:rPr lang="en-US" sz="4000" u="sng" dirty="0">
                <a:solidFill>
                  <a:prstClr val="black"/>
                </a:solidFill>
                <a:latin typeface="Arial Black" panose="020B0A04020102020204" pitchFamily="34" charset="0"/>
              </a:rPr>
              <a:t>Production?</a:t>
            </a:r>
            <a:endPar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1:9-11</a:t>
            </a:r>
          </a:p>
          <a:p>
            <a:pPr marL="1485900" lvl="2" indent="-571500">
              <a:buFont typeface="Wingdings" panose="05000000000000000000" pitchFamily="2" charset="2"/>
              <a:buChar char="Ø"/>
              <a:defRPr/>
            </a:pPr>
            <a:r>
              <a:rPr lang="en-US" sz="3600" dirty="0">
                <a:solidFill>
                  <a:prstClr val="black"/>
                </a:solidFill>
                <a:latin typeface="Arial Black" panose="020B0A04020102020204" pitchFamily="34" charset="0"/>
              </a:rPr>
              <a:t>Matt. 28:18-20</a:t>
            </a:r>
          </a:p>
          <a:p>
            <a:pPr marL="1485900" lvl="2" indent="-571500">
              <a:buFont typeface="Wingdings" panose="05000000000000000000" pitchFamily="2" charset="2"/>
              <a:buChar char="Ø"/>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26:16, 22</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554578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F7D417"/>
                </a:solidFill>
                <a:latin typeface="Arial Black" panose="020B0A04020102020204" pitchFamily="34" charset="0"/>
              </a:rPr>
              <a:t>ARE YOU IDLE IN…</a:t>
            </a:r>
            <a:endPar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7856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…Your </a:t>
            </a:r>
            <a:r>
              <a:rPr lang="en-US" sz="4000" u="sng" dirty="0">
                <a:solidFill>
                  <a:prstClr val="black"/>
                </a:solidFill>
                <a:latin typeface="Arial Black" panose="020B0A04020102020204" pitchFamily="34" charset="0"/>
              </a:rPr>
              <a:t>Production?</a:t>
            </a:r>
            <a:endPar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1:9-11</a:t>
            </a:r>
          </a:p>
          <a:p>
            <a:pPr marL="1485900" lvl="2" indent="-571500">
              <a:buFont typeface="Wingdings" panose="05000000000000000000" pitchFamily="2" charset="2"/>
              <a:buChar char="Ø"/>
              <a:defRPr/>
            </a:pPr>
            <a:r>
              <a:rPr lang="en-US" sz="3600" dirty="0">
                <a:solidFill>
                  <a:prstClr val="black"/>
                </a:solidFill>
                <a:latin typeface="Arial Black" panose="020B0A04020102020204" pitchFamily="34" charset="0"/>
              </a:rPr>
              <a:t>Matt. 28:18-20</a:t>
            </a:r>
          </a:p>
          <a:p>
            <a:pPr marL="1485900" lvl="2" indent="-571500">
              <a:buFont typeface="Wingdings" panose="05000000000000000000" pitchFamily="2" charset="2"/>
              <a:buChar char="Ø"/>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26:16, 22</a:t>
            </a:r>
          </a:p>
          <a:p>
            <a:pPr marL="571500" indent="-571500">
              <a:buFont typeface="Arial" panose="020B0604020202020204" pitchFamily="34" charset="0"/>
              <a:buChar char="•"/>
              <a:defRPr/>
            </a:pPr>
            <a:r>
              <a:rPr lang="en-US" sz="3600" dirty="0">
                <a:solidFill>
                  <a:prstClr val="black"/>
                </a:solidFill>
                <a:latin typeface="Arial Black" panose="020B0A04020102020204" pitchFamily="34" charset="0"/>
              </a:rPr>
              <a:t>Amos 6:1</a:t>
            </a:r>
          </a:p>
          <a:p>
            <a:pPr marL="571500" indent="-571500">
              <a:buFont typeface="Arial" panose="020B0604020202020204" pitchFamily="34" charset="0"/>
              <a:buChar char="•"/>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Jer. 4:6, 21:8-9</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8095799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F7D417"/>
                </a:solidFill>
                <a:latin typeface="Arial Black" panose="020B0A04020102020204" pitchFamily="34" charset="0"/>
              </a:rPr>
              <a:t>ARE YOU IDLE IN…</a:t>
            </a:r>
            <a:endPar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1569660"/>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…Your </a:t>
            </a:r>
            <a:r>
              <a:rPr lang="en-US" sz="4000" u="sng" dirty="0">
                <a:solidFill>
                  <a:prstClr val="black"/>
                </a:solidFill>
                <a:latin typeface="Arial Black" panose="020B0A04020102020204" pitchFamily="34" charset="0"/>
              </a:rPr>
              <a:t>Communication?</a:t>
            </a:r>
            <a:endPar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5305477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F7D417"/>
                </a:solidFill>
                <a:latin typeface="Arial Black" panose="020B0A04020102020204" pitchFamily="34" charset="0"/>
              </a:rPr>
              <a:t>ARE YOU IDLE IN…</a:t>
            </a:r>
            <a:endPar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7856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…Your </a:t>
            </a:r>
            <a:r>
              <a:rPr lang="en-US" sz="4000" u="sng" dirty="0">
                <a:solidFill>
                  <a:prstClr val="black"/>
                </a:solidFill>
                <a:latin typeface="Arial Black" panose="020B0A04020102020204" pitchFamily="34" charset="0"/>
              </a:rPr>
              <a:t>Communication?</a:t>
            </a:r>
            <a:endPar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 Tim. 1:6</a:t>
            </a:r>
            <a:r>
              <a:rPr lang="en-US" sz="3600" dirty="0">
                <a:solidFill>
                  <a:prstClr val="black"/>
                </a:solidFill>
                <a:latin typeface="Arial Black" panose="020B0A04020102020204" pitchFamily="34" charset="0"/>
              </a:rPr>
              <a:t>, 5:13, 6:20</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 Tim. 2:16</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Arial Black" panose="020B0A04020102020204" pitchFamily="34" charset="0"/>
              </a:rPr>
              <a:t>Psa. 12:2</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Prov. 14:23</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Arial Black" panose="020B0A04020102020204" pitchFamily="34" charset="0"/>
              </a:rPr>
              <a:t>Matt. 12:36</a:t>
            </a:r>
            <a:endPar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2260628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F7D417"/>
                </a:solidFill>
                <a:latin typeface="Arial Black" panose="020B0A04020102020204" pitchFamily="34" charset="0"/>
              </a:rPr>
              <a:t>ARE YOU IDLE IN…</a:t>
            </a:r>
            <a:endPar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91999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…Your Progression?</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5733403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F7D417"/>
                </a:solidFill>
                <a:latin typeface="Arial Black" panose="020B0A04020102020204" pitchFamily="34" charset="0"/>
              </a:rPr>
              <a:t>ARE YOU IDLE IN…</a:t>
            </a:r>
            <a:endPar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7856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…Your Progression?</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 Cor. 8:7</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prstClr val="black"/>
                </a:solidFill>
                <a:latin typeface="Arial Black" panose="020B0A04020102020204" pitchFamily="34" charset="0"/>
              </a:rPr>
              <a:t>Phili</a:t>
            </a:r>
            <a:r>
              <a:rPr lang="en-US" sz="3600" dirty="0">
                <a:solidFill>
                  <a:prstClr val="black"/>
                </a:solidFill>
                <a:latin typeface="Arial Black" panose="020B0A04020102020204" pitchFamily="34" charset="0"/>
              </a:rPr>
              <a:t>. 1:9</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 Thess. 3:12, 4:1</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 Pet. 1:5-8</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Arial Black" panose="020B0A04020102020204" pitchFamily="34" charset="0"/>
              </a:rPr>
              <a:t>Psa. 119:60</a:t>
            </a:r>
            <a:endPar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41209549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CONCLUSION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1760547"/>
          </a:xfrm>
          <a:prstGeom prst="rect">
            <a:avLst/>
          </a:prstGeom>
          <a:noFill/>
        </p:spPr>
        <p:txBody>
          <a:bodyPr wrap="square" rtlCol="0">
            <a:spAutoFit/>
          </a:bodyPr>
          <a:lstStyle/>
          <a:p>
            <a:pPr marR="0" lvl="0" defTabSz="457200" rtl="0" eaLnBrk="1" fontAlgn="auto" latinLnBrk="0" hangingPunct="1">
              <a:lnSpc>
                <a:spcPct val="150000"/>
              </a:lnSpc>
              <a:spcBef>
                <a:spcPts val="0"/>
              </a:spcBef>
              <a:spcAft>
                <a:spcPts val="0"/>
              </a:spcAft>
              <a:buClrTx/>
              <a:buSzTx/>
              <a:tabLst/>
              <a:defRPr/>
            </a:pPr>
            <a:r>
              <a:rPr lang="en-US" sz="4000" dirty="0">
                <a:solidFill>
                  <a:prstClr val="black"/>
                </a:solidFill>
                <a:latin typeface="Arial Black" panose="020B0A04020102020204" pitchFamily="34" charset="0"/>
              </a:rPr>
              <a:t>CHRISTIANS MUST BE PEOPLE WHO:</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endParaRPr kumimoji="0" lang="en-US" sz="36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8037359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CONCLUSION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2683876"/>
          </a:xfrm>
          <a:prstGeom prst="rect">
            <a:avLst/>
          </a:prstGeom>
          <a:noFill/>
        </p:spPr>
        <p:txBody>
          <a:bodyPr wrap="square" rtlCol="0">
            <a:spAutoFit/>
          </a:bodyPr>
          <a:lstStyle/>
          <a:p>
            <a:pPr marR="0" lvl="0" defTabSz="457200" rtl="0" eaLnBrk="1" fontAlgn="auto" latinLnBrk="0" hangingPunct="1">
              <a:lnSpc>
                <a:spcPct val="150000"/>
              </a:lnSpc>
              <a:spcBef>
                <a:spcPts val="0"/>
              </a:spcBef>
              <a:spcAft>
                <a:spcPts val="0"/>
              </a:spcAft>
              <a:buClrTx/>
              <a:buSzTx/>
              <a:tabLst/>
              <a:defRPr/>
            </a:pPr>
            <a:r>
              <a:rPr lang="en-US" sz="4000" dirty="0">
                <a:solidFill>
                  <a:prstClr val="black"/>
                </a:solidFill>
                <a:latin typeface="Arial Black" panose="020B0A04020102020204" pitchFamily="34" charset="0"/>
              </a:rPr>
              <a:t>CHRISTIANS MUST BE PEOPLE WHO:</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Actively Work</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endParaRPr kumimoji="0" lang="en-US" sz="36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989657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1902561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CONCLUSION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607206"/>
          </a:xfrm>
          <a:prstGeom prst="rect">
            <a:avLst/>
          </a:prstGeom>
          <a:noFill/>
        </p:spPr>
        <p:txBody>
          <a:bodyPr wrap="square" rtlCol="0">
            <a:spAutoFit/>
          </a:bodyPr>
          <a:lstStyle/>
          <a:p>
            <a:pPr marR="0" lvl="0" defTabSz="457200" rtl="0" eaLnBrk="1" fontAlgn="auto" latinLnBrk="0" hangingPunct="1">
              <a:lnSpc>
                <a:spcPct val="150000"/>
              </a:lnSpc>
              <a:spcBef>
                <a:spcPts val="0"/>
              </a:spcBef>
              <a:spcAft>
                <a:spcPts val="0"/>
              </a:spcAft>
              <a:buClrTx/>
              <a:buSzTx/>
              <a:tabLst/>
              <a:defRPr/>
            </a:pPr>
            <a:r>
              <a:rPr lang="en-US" sz="4000" dirty="0">
                <a:solidFill>
                  <a:prstClr val="black"/>
                </a:solidFill>
                <a:latin typeface="Arial Black" panose="020B0A04020102020204" pitchFamily="34" charset="0"/>
              </a:rPr>
              <a:t>CHRISTIANS MUST BE PEOPLE WHO:</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Actively Work</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Gracefully Talk</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endParaRPr kumimoji="0" lang="en-US" sz="36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8789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CONCLUSION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4530536"/>
          </a:xfrm>
          <a:prstGeom prst="rect">
            <a:avLst/>
          </a:prstGeom>
          <a:noFill/>
        </p:spPr>
        <p:txBody>
          <a:bodyPr wrap="square" rtlCol="0">
            <a:spAutoFit/>
          </a:bodyPr>
          <a:lstStyle/>
          <a:p>
            <a:pPr marR="0" lvl="0" defTabSz="457200" rtl="0" eaLnBrk="1" fontAlgn="auto" latinLnBrk="0" hangingPunct="1">
              <a:lnSpc>
                <a:spcPct val="150000"/>
              </a:lnSpc>
              <a:spcBef>
                <a:spcPts val="0"/>
              </a:spcBef>
              <a:spcAft>
                <a:spcPts val="0"/>
              </a:spcAft>
              <a:buClrTx/>
              <a:buSzTx/>
              <a:tabLst/>
              <a:defRPr/>
            </a:pPr>
            <a:r>
              <a:rPr lang="en-US" sz="4000" dirty="0">
                <a:solidFill>
                  <a:prstClr val="black"/>
                </a:solidFill>
                <a:latin typeface="Arial Black" panose="020B0A04020102020204" pitchFamily="34" charset="0"/>
              </a:rPr>
              <a:t>CHRISTIANS MUST BE PEOPLE WHO:</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Actively Work</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Gracefully Talk</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Faithfully Walk</a:t>
            </a:r>
          </a:p>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endParaRPr kumimoji="0" lang="en-US" sz="36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3007418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QUESTION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473956" y="3119186"/>
            <a:ext cx="11222314" cy="1333763"/>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Are You Active Or Idle?</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9829710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7200" b="1" dirty="0">
                <a:solidFill>
                  <a:srgbClr val="F7D417"/>
                </a:solidFill>
                <a:latin typeface="Arial Black" panose="020B0A04020102020204" pitchFamily="34" charset="0"/>
              </a:rPr>
              <a:t>INVITATION</a:t>
            </a:r>
            <a:endPar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73956" y="2426689"/>
            <a:ext cx="11222314" cy="2718758"/>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Have You Decided</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To Follow Jesus?</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9632602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I Have Decided</a:t>
            </a:r>
          </a:p>
          <a:p>
            <a:r>
              <a:rPr lang="en-US" sz="7200" dirty="0">
                <a:latin typeface="Aharoni" panose="02010803020104030203" pitchFamily="2" charset="-79"/>
                <a:cs typeface="Aharoni" panose="02010803020104030203" pitchFamily="2" charset="-79"/>
              </a:rPr>
              <a:t>To Follow Jesus</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337CF230-4F63-4B50-BF70-8F7E202545BB}"/>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#674</a:t>
            </a:r>
          </a:p>
        </p:txBody>
      </p:sp>
    </p:spTree>
    <p:extLst>
      <p:ext uri="{BB962C8B-B14F-4D97-AF65-F5344CB8AC3E}">
        <p14:creationId xmlns:p14="http://schemas.microsoft.com/office/powerpoint/2010/main" val="19283914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BA197F9-28D0-480C-B5F2-F6B5BF113A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Have Decided to Follow Jesus</a:t>
            </a:r>
            <a:endParaRPr lang="en-US">
              <a:ea typeface="+mj-ea"/>
            </a:endParaRPr>
          </a:p>
        </p:txBody>
      </p:sp>
      <p:pic>
        <p:nvPicPr>
          <p:cNvPr id="2" name="Picture 63" descr="I Have Decided to Fo-SFP-pp">
            <a:extLst>
              <a:ext uri="{FF2B5EF4-FFF2-40B4-BE49-F238E27FC236}">
                <a16:creationId xmlns:a16="http://schemas.microsoft.com/office/drawing/2014/main" id="{C02DCFF7-4BF9-4BCC-B607-6DBE4470E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99D27BCA-CDA1-4A5E-ACA9-E6712CB0F7F8}"/>
              </a:ext>
            </a:extLst>
          </p:cNvPr>
          <p:cNvSpPr txBox="1">
            <a:spLocks noChangeArrowheads="1"/>
          </p:cNvSpPr>
          <p:nvPr/>
        </p:nvSpPr>
        <p:spPr bwMode="auto">
          <a:xfrm>
            <a:off x="101601" y="76201"/>
            <a:ext cx="564609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Have Decided to Follow Jesus</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6FB1325B-31FE-4982-8122-AF83DAF5F5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674</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7028676-3BE1-4929-9F0D-9183BF30D6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Have Decided to Follow Jesus</a:t>
            </a:r>
            <a:endParaRPr lang="en-US">
              <a:ea typeface="+mj-ea"/>
            </a:endParaRPr>
          </a:p>
        </p:txBody>
      </p:sp>
      <p:pic>
        <p:nvPicPr>
          <p:cNvPr id="3074" name="Picture 3" descr="I Have Decided to Fo-SFP-pp">
            <a:extLst>
              <a:ext uri="{FF2B5EF4-FFF2-40B4-BE49-F238E27FC236}">
                <a16:creationId xmlns:a16="http://schemas.microsoft.com/office/drawing/2014/main" id="{CA634F87-500B-4578-9D52-AF4BE7107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A875D92-DA97-4914-A50A-D244CFE6506C}"/>
              </a:ext>
            </a:extLst>
          </p:cNvPr>
          <p:cNvSpPr txBox="1">
            <a:spLocks noChangeArrowheads="1"/>
          </p:cNvSpPr>
          <p:nvPr/>
        </p:nvSpPr>
        <p:spPr bwMode="auto">
          <a:xfrm>
            <a:off x="101601" y="76201"/>
            <a:ext cx="564609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Have Decided to Follow Jesus</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0A0EC31F-80BC-455B-ADE4-32C75A82A4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674</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EBC1C0D-CCA9-43E0-9CBA-02F6197B86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Have Decided to Follow Jesus</a:t>
            </a:r>
            <a:endParaRPr lang="en-US">
              <a:ea typeface="+mj-ea"/>
            </a:endParaRPr>
          </a:p>
        </p:txBody>
      </p:sp>
      <p:pic>
        <p:nvPicPr>
          <p:cNvPr id="4098" name="Picture 6" descr="I Have Decided to Fo-vr2-pp">
            <a:extLst>
              <a:ext uri="{FF2B5EF4-FFF2-40B4-BE49-F238E27FC236}">
                <a16:creationId xmlns:a16="http://schemas.microsoft.com/office/drawing/2014/main" id="{EE399D9E-76D8-41E0-A8A7-B52C39714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51920E9F-3944-4CDE-AC26-0833016ED5E4}"/>
              </a:ext>
            </a:extLst>
          </p:cNvPr>
          <p:cNvSpPr txBox="1">
            <a:spLocks noChangeArrowheads="1"/>
          </p:cNvSpPr>
          <p:nvPr/>
        </p:nvSpPr>
        <p:spPr bwMode="auto">
          <a:xfrm>
            <a:off x="101601" y="76201"/>
            <a:ext cx="564609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Have Decided to Follow Jesus</a:t>
            </a:r>
            <a:endParaRPr lang="en-US" sz="3200">
              <a:solidFill>
                <a:srgbClr val="000000"/>
              </a:solidFill>
              <a:latin typeface="Times" charset="0"/>
              <a:ea typeface="ＭＳ Ｐゴシック" charset="0"/>
              <a:cs typeface="ＭＳ Ｐゴシック" charset="0"/>
            </a:endParaRPr>
          </a:p>
        </p:txBody>
      </p:sp>
      <p:sp>
        <p:nvSpPr>
          <p:cNvPr id="206856" name="Text Box 8">
            <a:extLst>
              <a:ext uri="{FF2B5EF4-FFF2-40B4-BE49-F238E27FC236}">
                <a16:creationId xmlns:a16="http://schemas.microsoft.com/office/drawing/2014/main" id="{70A1FFFF-327D-4693-BE0D-0E0EC96B4C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674</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6B444A22-DE73-42B1-BA53-0590B16ECC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Have Decided to Follow Jesus</a:t>
            </a:r>
            <a:endParaRPr lang="en-US">
              <a:ea typeface="+mj-ea"/>
            </a:endParaRPr>
          </a:p>
        </p:txBody>
      </p:sp>
      <p:pic>
        <p:nvPicPr>
          <p:cNvPr id="5122" name="Picture 3" descr="I Have Decided to Fo-vr2-pp">
            <a:extLst>
              <a:ext uri="{FF2B5EF4-FFF2-40B4-BE49-F238E27FC236}">
                <a16:creationId xmlns:a16="http://schemas.microsoft.com/office/drawing/2014/main" id="{E0333515-174A-4866-8B2D-6A0093516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B3C3898-3F40-428A-952D-CE94968AA195}"/>
              </a:ext>
            </a:extLst>
          </p:cNvPr>
          <p:cNvSpPr txBox="1">
            <a:spLocks noChangeArrowheads="1"/>
          </p:cNvSpPr>
          <p:nvPr/>
        </p:nvSpPr>
        <p:spPr bwMode="auto">
          <a:xfrm>
            <a:off x="101601" y="76201"/>
            <a:ext cx="564609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Have Decided to Follow Jesus</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602FB980-FA3D-40D7-8780-F35D5CE3FD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674</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0E70B7FE-2174-40EA-AFE3-F177FDB73A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Have Decided to Follow Jesus</a:t>
            </a:r>
            <a:endParaRPr lang="en-US">
              <a:ea typeface="+mj-ea"/>
            </a:endParaRPr>
          </a:p>
        </p:txBody>
      </p:sp>
      <p:pic>
        <p:nvPicPr>
          <p:cNvPr id="6146" name="Picture 3" descr="I Have Decided to Fo-vr3-pp">
            <a:extLst>
              <a:ext uri="{FF2B5EF4-FFF2-40B4-BE49-F238E27FC236}">
                <a16:creationId xmlns:a16="http://schemas.microsoft.com/office/drawing/2014/main" id="{4ED7B61C-FDA0-4ECA-83DC-982D82421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F06C8B2B-2D2B-4E1F-BFEC-60F61745487C}"/>
              </a:ext>
            </a:extLst>
          </p:cNvPr>
          <p:cNvSpPr txBox="1">
            <a:spLocks noChangeArrowheads="1"/>
          </p:cNvSpPr>
          <p:nvPr/>
        </p:nvSpPr>
        <p:spPr bwMode="auto">
          <a:xfrm>
            <a:off x="101601" y="76201"/>
            <a:ext cx="564609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Have Decided to Follow Jesus</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18A11B9E-BC92-43C4-884F-9B63BC05A7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674</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2.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Template_GSE</Template>
  <TotalTime>3384</TotalTime>
  <Words>1488</Words>
  <Application>Microsoft Office PowerPoint</Application>
  <PresentationFormat>Widescreen</PresentationFormat>
  <Paragraphs>364</Paragraphs>
  <Slides>132</Slides>
  <Notes>0</Notes>
  <HiddenSlides>2</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132</vt:i4>
      </vt:variant>
    </vt:vector>
  </HeadingPairs>
  <TitlesOfParts>
    <vt:vector size="147" baseType="lpstr">
      <vt:lpstr>Aharoni</vt:lpstr>
      <vt:lpstr>Calibri Light</vt:lpstr>
      <vt:lpstr>Aspire</vt:lpstr>
      <vt:lpstr>Wingdings</vt:lpstr>
      <vt:lpstr>Arial Narrow</vt:lpstr>
      <vt:lpstr>Arial Black</vt:lpstr>
      <vt:lpstr>Trebuchet MS</vt:lpstr>
      <vt:lpstr>Times</vt:lpstr>
      <vt:lpstr>Calibri</vt:lpstr>
      <vt:lpstr>Arial</vt:lpstr>
      <vt:lpstr>Office Theme</vt:lpstr>
      <vt:lpstr>3_Default</vt:lpstr>
      <vt:lpstr>Blank</vt:lpstr>
      <vt:lpstr>1_Blank</vt:lpstr>
      <vt:lpstr>1_Office Theme</vt:lpstr>
      <vt:lpstr>1-1 As the Deer</vt:lpstr>
      <vt:lpstr>1-2 As the Deer</vt:lpstr>
      <vt:lpstr>C-1 As the Deer</vt:lpstr>
      <vt:lpstr>C-2 As the Deer</vt:lpstr>
      <vt:lpstr>2-1 As the Deer</vt:lpstr>
      <vt:lpstr>2-2 As the Deer</vt:lpstr>
      <vt:lpstr>C-1 As the Deer</vt:lpstr>
      <vt:lpstr>C-2 As the Deer</vt:lpstr>
      <vt:lpstr>WELCOME</vt:lpstr>
      <vt:lpstr>#611</vt:lpstr>
      <vt:lpstr>1-1 Walking in Sunlight</vt:lpstr>
      <vt:lpstr>1-2 Walking in Sunlight</vt:lpstr>
      <vt:lpstr>C-1 Walking in Sunlight</vt:lpstr>
      <vt:lpstr>C-2 Walking in Sunlight</vt:lpstr>
      <vt:lpstr>3-1 Walking in Sunlight</vt:lpstr>
      <vt:lpstr>3-2 Walking in Sunlight</vt:lpstr>
      <vt:lpstr>C-1 Walking in Sunlight</vt:lpstr>
      <vt:lpstr>C-2 Walking in Sunlight</vt:lpstr>
      <vt:lpstr>1-1 The Glory Land Way</vt:lpstr>
      <vt:lpstr>1-2 The Glory Land Way</vt:lpstr>
      <vt:lpstr>C-1 The Glory Land Way</vt:lpstr>
      <vt:lpstr>C-2 The Glory Land Way</vt:lpstr>
      <vt:lpstr>3-1 The Glory Land Way</vt:lpstr>
      <vt:lpstr>3-2 The Glory Land Way</vt:lpstr>
      <vt:lpstr>C-1 The Glory Land Way</vt:lpstr>
      <vt:lpstr>C-2 The Glory Land Way</vt:lpstr>
      <vt:lpstr>#578</vt:lpstr>
      <vt:lpstr>1-1 How Great Thou Art</vt:lpstr>
      <vt:lpstr>1-2 How Great Thou Art</vt:lpstr>
      <vt:lpstr>C-1 How Great Thou Art</vt:lpstr>
      <vt:lpstr>C-2 How Great Thou Art</vt:lpstr>
      <vt:lpstr>2-1 How Great Thou Art</vt:lpstr>
      <vt:lpstr>2-2 How Great Thou Art</vt:lpstr>
      <vt:lpstr>C-1 How Great Thou Art</vt:lpstr>
      <vt:lpstr>C-2 How Great Thou Art</vt:lpstr>
      <vt:lpstr>4-1 How Great Thou Art</vt:lpstr>
      <vt:lpstr>4-2 How Great Thou Art</vt:lpstr>
      <vt:lpstr>C-1 How Great Thou Art</vt:lpstr>
      <vt:lpstr>C-2 How Great Thou Art</vt:lpstr>
      <vt:lpstr>Opening PRAYER</vt:lpstr>
      <vt:lpstr>#610</vt:lpstr>
      <vt:lpstr>1-1 I Love My Savior</vt:lpstr>
      <vt:lpstr>1-2 I Love My Savior</vt:lpstr>
      <vt:lpstr>C-1 I Love My Savior</vt:lpstr>
      <vt:lpstr>C-2 I Love My Savior</vt:lpstr>
      <vt:lpstr>3-1 I Love My Savior</vt:lpstr>
      <vt:lpstr>3-2 I Love My Savior</vt:lpstr>
      <vt:lpstr>C-1 I Love My Savior</vt:lpstr>
      <vt:lpstr>C-2 I Love My Savior</vt:lpstr>
      <vt:lpstr>#550</vt:lpstr>
      <vt:lpstr>1-1 I Walk With the King</vt:lpstr>
      <vt:lpstr>1-2 I Walk With the King</vt:lpstr>
      <vt:lpstr>1-3 I Walk With the King</vt:lpstr>
      <vt:lpstr>1-4 I Walk With the King</vt:lpstr>
      <vt:lpstr>C-1 I Walk With the King</vt:lpstr>
      <vt:lpstr>C-2 I Walk With the King</vt:lpstr>
      <vt:lpstr>C-3 I Walk With the King</vt:lpstr>
      <vt:lpstr>C-4 I Walk With the King</vt:lpstr>
      <vt:lpstr>2-1 I Walk With the King</vt:lpstr>
      <vt:lpstr>2-2 I Walk With the King</vt:lpstr>
      <vt:lpstr>2-3 I Walk With the King</vt:lpstr>
      <vt:lpstr>2-4 I Walk With the King</vt:lpstr>
      <vt:lpstr>C-1 I Walk With the King</vt:lpstr>
      <vt:lpstr>C-2 I Walk With the King</vt:lpstr>
      <vt:lpstr>C-3 I Walk With the King</vt:lpstr>
      <vt:lpstr>C-4 I Walk With the King</vt:lpstr>
      <vt:lpstr>3-1 I Walk With the King</vt:lpstr>
      <vt:lpstr>3-2 I Walk With the King</vt:lpstr>
      <vt:lpstr>3-3 I Walk With the King</vt:lpstr>
      <vt:lpstr>3-4 I Walk With the King</vt:lpstr>
      <vt:lpstr>C-1 I Walk With the King</vt:lpstr>
      <vt:lpstr>C-2 I Walk With the King</vt:lpstr>
      <vt:lpstr>C-3 I Walk With the King</vt:lpstr>
      <vt:lpstr>C-4 I Walk With the 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#674</vt:lpstr>
      <vt:lpstr>1-1 I Have Decided to Follow Jesus</vt:lpstr>
      <vt:lpstr>1-2 I Have Decided to Follow Jesus</vt:lpstr>
      <vt:lpstr>2-1 I Have Decided to Follow Jesus</vt:lpstr>
      <vt:lpstr>2-2 I Have Decided to Follow Jesus</vt:lpstr>
      <vt:lpstr>3-1 I Have Decided to Follow Jesus</vt:lpstr>
      <vt:lpstr>3-2 I Have Decided to Follow Jesus</vt:lpstr>
      <vt:lpstr>4-1 I Have Decided to Follow Jesus</vt:lpstr>
      <vt:lpstr>4-2 I Have Decided to Follow Jesus</vt:lpstr>
      <vt:lpstr>PowerPoint Presentation</vt:lpstr>
      <vt:lpstr>1-1 In Christ Alone</vt:lpstr>
      <vt:lpstr>1-2 In Christ Alone</vt:lpstr>
      <vt:lpstr>1-3 In Christ Alone</vt:lpstr>
      <vt:lpstr>1-4 In Christ Alone</vt:lpstr>
      <vt:lpstr>2-1 In Christ Alone</vt:lpstr>
      <vt:lpstr>2-2 In Christ Alone</vt:lpstr>
      <vt:lpstr>2-3 In Christ Alone</vt:lpstr>
      <vt:lpstr>2-4 In Christ Alone</vt:lpstr>
      <vt:lpstr>3-1 In Christ Alone</vt:lpstr>
      <vt:lpstr>3-2 In Christ Alone</vt:lpstr>
      <vt:lpstr>3-3 In Christ Alone</vt:lpstr>
      <vt:lpstr>3-4 In Christ Alone</vt:lpstr>
      <vt:lpstr>LORD’S SUPPER</vt:lpstr>
      <vt:lpstr>Unleavened Bread</vt:lpstr>
      <vt:lpstr>Fruit of the Vine</vt:lpstr>
      <vt:lpstr>Luke 12:15</vt:lpstr>
      <vt:lpstr>Closing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TONIGHT @ 6:00 pm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Garrett English</dc:creator>
  <cp:lastModifiedBy>Garrett English</cp:lastModifiedBy>
  <cp:revision>16</cp:revision>
  <dcterms:created xsi:type="dcterms:W3CDTF">2021-08-24T16:02:16Z</dcterms:created>
  <dcterms:modified xsi:type="dcterms:W3CDTF">2021-08-29T12:15:04Z</dcterms:modified>
</cp:coreProperties>
</file>