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313" r:id="rId3"/>
    <p:sldId id="314" r:id="rId4"/>
    <p:sldId id="293" r:id="rId5"/>
    <p:sldId id="925" r:id="rId6"/>
    <p:sldId id="3024" r:id="rId7"/>
    <p:sldId id="3025" r:id="rId8"/>
    <p:sldId id="3121" r:id="rId9"/>
    <p:sldId id="3141" r:id="rId10"/>
    <p:sldId id="3140" r:id="rId11"/>
    <p:sldId id="3135" r:id="rId12"/>
    <p:sldId id="3142" r:id="rId13"/>
    <p:sldId id="3136" r:id="rId14"/>
    <p:sldId id="3143" r:id="rId15"/>
    <p:sldId id="3145" r:id="rId16"/>
    <p:sldId id="3144" r:id="rId17"/>
    <p:sldId id="3137" r:id="rId18"/>
    <p:sldId id="3146" r:id="rId19"/>
    <p:sldId id="3139" r:id="rId20"/>
    <p:sldId id="3086" r:id="rId21"/>
    <p:sldId id="3138" r:id="rId22"/>
    <p:sldId id="927" r:id="rId23"/>
    <p:sldId id="931" r:id="rId24"/>
    <p:sldId id="3119" r:id="rId25"/>
    <p:sldId id="924" r:id="rId26"/>
    <p:sldId id="3023" r:id="rId27"/>
    <p:sldId id="347" r:id="rId28"/>
  </p:sldIdLst>
  <p:sldSz cx="12192000" cy="6858000"/>
  <p:notesSz cx="6858000" cy="9144000"/>
  <p:embeddedFontLst>
    <p:embeddedFont>
      <p:font typeface="Aharoni" panose="02010803020104030203" pitchFamily="2" charset="-79"/>
      <p:bold r:id="rId29"/>
    </p:embeddedFont>
    <p:embeddedFont>
      <p:font typeface="Arial Black" panose="020B0A04020102020204" pitchFamily="34" charset="0"/>
      <p:bold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9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0218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0710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2697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5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11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Thoughts Can Be Incorrect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Thoughts Can Be Incorrect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Jn. 5:39, 20:15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1 Cor. 8:2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Gal. 6:3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Jms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1:26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11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“Take Heed”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“Take Heed”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prstClr val="black"/>
                </a:solidFill>
                <a:latin typeface="Arial Black" panose="020B0A04020102020204" pitchFamily="34" charset="0"/>
              </a:rPr>
              <a:t>Βλέπω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Blepo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) = see, look, watch</a:t>
            </a:r>
          </a:p>
          <a:p>
            <a:pPr lvl="0" algn="ctr"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“Take Heed”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prstClr val="black"/>
                </a:solidFill>
                <a:latin typeface="Arial Black" panose="020B0A04020102020204" pitchFamily="34" charset="0"/>
              </a:rPr>
              <a:t>Βλέπω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Blepo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) = see, look, watch</a:t>
            </a:r>
          </a:p>
          <a:p>
            <a:pPr marL="1485900" lvl="2" indent="-571500"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= be ready, alert, prepared to respond</a:t>
            </a:r>
          </a:p>
          <a:p>
            <a:pPr lvl="0" algn="ctr"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“Take Heed”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prstClr val="black"/>
                </a:solidFill>
                <a:latin typeface="Arial Black" panose="020B0A04020102020204" pitchFamily="34" charset="0"/>
              </a:rPr>
              <a:t>Βλέπω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Blepo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) = see, look, watch</a:t>
            </a:r>
          </a:p>
          <a:p>
            <a:pPr marL="1485900" lvl="2" indent="-571500"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= be ready, alert, prepared to respond</a:t>
            </a:r>
          </a:p>
          <a:p>
            <a:pPr lvl="0" algn="ctr"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1 Thess. 5:6 – Col. 2:8 – Heb. 3:12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“Lest he fall”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“Lest he fall”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Πί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πτω (Pipto) = to fall from a standing or upright position down to the ground surface</a:t>
            </a:r>
          </a:p>
          <a:p>
            <a:pPr lvl="0" algn="ctr"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4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“Lest he fall”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Πί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πτω (Pipto) = to fall from a standing or upright position down to the ground surface</a:t>
            </a:r>
          </a:p>
          <a:p>
            <a:pPr lvl="0" algn="ctr">
              <a:defRPr/>
            </a:pP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Gal. 5:4 – 2 Pet. 3:17 – Heb. 11:30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1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73956" y="2908571"/>
            <a:ext cx="11222314" cy="24561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Do you </a:t>
            </a:r>
            <a:r>
              <a:rPr lang="en-US" sz="5400" u="sng" dirty="0">
                <a:solidFill>
                  <a:prstClr val="black"/>
                </a:solidFill>
                <a:latin typeface="Arial Black" panose="020B0A04020102020204" pitchFamily="34" charset="0"/>
              </a:rPr>
              <a:t>think</a:t>
            </a: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 you stand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or do you </a:t>
            </a:r>
            <a:r>
              <a:rPr lang="en-US" sz="5400" u="sng" dirty="0">
                <a:solidFill>
                  <a:prstClr val="black"/>
                </a:solidFill>
                <a:latin typeface="Arial Black" panose="020B0A04020102020204" pitchFamily="34" charset="0"/>
              </a:rPr>
              <a:t>know</a:t>
            </a: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73956" y="2908571"/>
            <a:ext cx="11222314" cy="24561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Do you </a:t>
            </a:r>
            <a:r>
              <a:rPr lang="en-US" sz="5400" u="sng" dirty="0">
                <a:solidFill>
                  <a:prstClr val="black"/>
                </a:solidFill>
                <a:latin typeface="Arial Black" panose="020B0A04020102020204" pitchFamily="34" charset="0"/>
              </a:rPr>
              <a:t>think</a:t>
            </a: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 you stand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or do you </a:t>
            </a:r>
            <a:r>
              <a:rPr lang="en-US" sz="5400" u="sng" dirty="0">
                <a:solidFill>
                  <a:prstClr val="black"/>
                </a:solidFill>
                <a:latin typeface="Arial Black" panose="020B0A04020102020204" pitchFamily="34" charset="0"/>
              </a:rPr>
              <a:t>know</a:t>
            </a:r>
            <a:r>
              <a:rPr lang="en-US" sz="5400" dirty="0">
                <a:solidFill>
                  <a:prstClr val="black"/>
                </a:solidFill>
                <a:latin typeface="Arial Black" panose="020B0A04020102020204" pitchFamily="34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16D551-4BDE-4A57-82FF-8D1DB0DC5665}"/>
              </a:ext>
            </a:extLst>
          </p:cNvPr>
          <p:cNvSpPr txBox="1"/>
          <p:nvPr/>
        </p:nvSpPr>
        <p:spPr>
          <a:xfrm>
            <a:off x="3046640" y="5685051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1 John 2:3-4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568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Invitation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The Lord’s Supper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3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Join Us This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0" y="5410442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992084" y="1825114"/>
            <a:ext cx="5505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 WHERE YOU STAND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1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440872" y="1997839"/>
            <a:ext cx="6580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</a:t>
            </a:r>
            <a:r>
              <a:rPr lang="en-US" sz="6000" b="1" dirty="0">
                <a:solidFill>
                  <a:prstClr val="black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OUT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YOUR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FEELINGS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F6CD-97D9-41D4-A514-8707F8635166}"/>
              </a:ext>
            </a:extLst>
          </p:cNvPr>
          <p:cNvSpPr txBox="1"/>
          <p:nvPr/>
        </p:nvSpPr>
        <p:spPr>
          <a:xfrm>
            <a:off x="602598" y="5131942"/>
            <a:ext cx="625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Cor. 10:12</a:t>
            </a:r>
          </a:p>
        </p:txBody>
      </p:sp>
    </p:spTree>
    <p:extLst>
      <p:ext uri="{BB962C8B-B14F-4D97-AF65-F5344CB8AC3E}">
        <p14:creationId xmlns:p14="http://schemas.microsoft.com/office/powerpoint/2010/main" val="296506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11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Cor. 10:12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Cor. 10:12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“thinks”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δοκέω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= suppose, seem to be true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877849"/>
            <a:ext cx="1122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Cor. 10:12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“thinks”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δοκέω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 = suppose, seem to be true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= “to regard something as true, but without particular certainty”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44</TotalTime>
  <Words>328</Words>
  <Application>Microsoft Office PowerPoint</Application>
  <PresentationFormat>Widescreen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Aharoni</vt:lpstr>
      <vt:lpstr>Calibri Light</vt:lpstr>
      <vt:lpstr>Wingdings</vt:lpstr>
      <vt:lpstr>Arial Narrow</vt:lpstr>
      <vt:lpstr>Arial Black</vt:lpstr>
      <vt:lpstr>Trebuchet MS</vt:lpstr>
      <vt:lpstr>Calibri</vt:lpstr>
      <vt:lpstr>Arial</vt:lpstr>
      <vt:lpstr>Office Theme</vt:lpstr>
      <vt:lpstr>3_Default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  <vt:lpstr>Join Us This 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Garrett English</dc:creator>
  <cp:lastModifiedBy>Garrett English</cp:lastModifiedBy>
  <cp:revision>8</cp:revision>
  <dcterms:created xsi:type="dcterms:W3CDTF">2021-08-29T19:53:05Z</dcterms:created>
  <dcterms:modified xsi:type="dcterms:W3CDTF">2021-08-29T20:37:07Z</dcterms:modified>
</cp:coreProperties>
</file>