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 id="2147483689" r:id="rId2"/>
    <p:sldMasterId id="2147483714" r:id="rId3"/>
    <p:sldMasterId id="2147483726" r:id="rId4"/>
  </p:sldMasterIdLst>
  <p:sldIdLst>
    <p:sldId id="291" r:id="rId5"/>
    <p:sldId id="256" r:id="rId6"/>
    <p:sldId id="2951" r:id="rId7"/>
    <p:sldId id="258" r:id="rId8"/>
    <p:sldId id="259" r:id="rId9"/>
    <p:sldId id="2952" r:id="rId10"/>
    <p:sldId id="261" r:id="rId11"/>
    <p:sldId id="2953" r:id="rId12"/>
    <p:sldId id="2162" r:id="rId13"/>
    <p:sldId id="2954" r:id="rId14"/>
    <p:sldId id="2955" r:id="rId15"/>
    <p:sldId id="2956" r:id="rId16"/>
    <p:sldId id="2957" r:id="rId17"/>
    <p:sldId id="2958" r:id="rId18"/>
    <p:sldId id="2959" r:id="rId19"/>
    <p:sldId id="2960" r:id="rId20"/>
    <p:sldId id="2961" r:id="rId21"/>
    <p:sldId id="2962" r:id="rId22"/>
    <p:sldId id="2963" r:id="rId23"/>
    <p:sldId id="2964" r:id="rId24"/>
    <p:sldId id="2965" r:id="rId25"/>
    <p:sldId id="2966" r:id="rId26"/>
    <p:sldId id="2967" r:id="rId27"/>
    <p:sldId id="2968" r:id="rId28"/>
    <p:sldId id="2969" r:id="rId29"/>
    <p:sldId id="2833" r:id="rId30"/>
    <p:sldId id="2970" r:id="rId31"/>
    <p:sldId id="2971" r:id="rId32"/>
    <p:sldId id="2972" r:id="rId33"/>
    <p:sldId id="2973" r:id="rId34"/>
    <p:sldId id="1162" r:id="rId35"/>
    <p:sldId id="954" r:id="rId36"/>
    <p:sldId id="3015" r:id="rId37"/>
    <p:sldId id="3016" r:id="rId38"/>
    <p:sldId id="3017" r:id="rId39"/>
    <p:sldId id="3018" r:id="rId40"/>
    <p:sldId id="2948" r:id="rId41"/>
    <p:sldId id="2974" r:id="rId42"/>
    <p:sldId id="2975" r:id="rId43"/>
    <p:sldId id="264" r:id="rId44"/>
    <p:sldId id="2976" r:id="rId45"/>
    <p:sldId id="2977" r:id="rId46"/>
    <p:sldId id="2978" r:id="rId47"/>
    <p:sldId id="2979" r:id="rId48"/>
    <p:sldId id="2980" r:id="rId49"/>
    <p:sldId id="2981" r:id="rId50"/>
    <p:sldId id="2982" r:id="rId51"/>
    <p:sldId id="2983" r:id="rId52"/>
    <p:sldId id="2984" r:id="rId53"/>
    <p:sldId id="1258" r:id="rId54"/>
    <p:sldId id="3023" r:id="rId55"/>
    <p:sldId id="3019" r:id="rId56"/>
    <p:sldId id="3022" r:id="rId57"/>
    <p:sldId id="3021" r:id="rId58"/>
    <p:sldId id="263" r:id="rId59"/>
    <p:sldId id="1160" r:id="rId60"/>
    <p:sldId id="2985" r:id="rId61"/>
    <p:sldId id="2986" r:id="rId62"/>
    <p:sldId id="2987" r:id="rId63"/>
    <p:sldId id="2988" r:id="rId64"/>
    <p:sldId id="2989" r:id="rId65"/>
    <p:sldId id="2990" r:id="rId66"/>
    <p:sldId id="2991" r:id="rId67"/>
    <p:sldId id="2992" r:id="rId68"/>
    <p:sldId id="2993" r:id="rId69"/>
    <p:sldId id="2994" r:id="rId70"/>
    <p:sldId id="311" r:id="rId71"/>
    <p:sldId id="3003" r:id="rId72"/>
    <p:sldId id="3004" r:id="rId73"/>
    <p:sldId id="3005" r:id="rId74"/>
    <p:sldId id="3006" r:id="rId75"/>
    <p:sldId id="3007" r:id="rId76"/>
    <p:sldId id="3008" r:id="rId77"/>
    <p:sldId id="3009" r:id="rId78"/>
    <p:sldId id="3010" r:id="rId79"/>
    <p:sldId id="3011" r:id="rId80"/>
    <p:sldId id="3012" r:id="rId81"/>
    <p:sldId id="3013" r:id="rId82"/>
    <p:sldId id="268" r:id="rId83"/>
    <p:sldId id="3014" r:id="rId84"/>
    <p:sldId id="276" r:id="rId85"/>
    <p:sldId id="467" r:id="rId86"/>
    <p:sldId id="468" r:id="rId87"/>
    <p:sldId id="469" r:id="rId88"/>
    <p:sldId id="924" r:id="rId89"/>
    <p:sldId id="271" r:id="rId90"/>
    <p:sldId id="2995" r:id="rId91"/>
    <p:sldId id="2996" r:id="rId92"/>
    <p:sldId id="2997" r:id="rId93"/>
    <p:sldId id="2998" r:id="rId94"/>
    <p:sldId id="2999" r:id="rId95"/>
    <p:sldId id="3000" r:id="rId96"/>
    <p:sldId id="3001" r:id="rId97"/>
    <p:sldId id="3002" r:id="rId98"/>
    <p:sldId id="2431" r:id="rId99"/>
  </p:sldIdLst>
  <p:sldSz cx="12192000" cy="6858000"/>
  <p:notesSz cx="6858000" cy="9144000"/>
  <p:embeddedFontLst>
    <p:embeddedFont>
      <p:font typeface="Aharoni" panose="02010803020104030203" pitchFamily="2" charset="-79"/>
      <p:bold r:id="rId100"/>
    </p:embeddedFont>
    <p:embeddedFont>
      <p:font typeface="Arial Narrow" panose="020B0606020202030204" pitchFamily="34" charset="0"/>
      <p:regular r:id="rId101"/>
      <p:bold r:id="rId102"/>
      <p:italic r:id="rId103"/>
      <p:boldItalic r:id="rId104"/>
    </p:embeddedFont>
    <p:embeddedFont>
      <p:font typeface="Bauer Bodoni Std" panose="02070603080706020303" pitchFamily="18" charset="0"/>
      <p:regular r:id="rId105"/>
    </p:embeddedFont>
    <p:embeddedFont>
      <p:font typeface="Georgia" panose="02040502050405020303" pitchFamily="18" charset="0"/>
      <p:regular r:id="rId106"/>
      <p:bold r:id="rId107"/>
      <p:italic r:id="rId108"/>
      <p:boldItalic r:id="rId109"/>
    </p:embeddedFont>
    <p:embeddedFont>
      <p:font typeface="Neutra Display Titling" panose="02000000000000000000" pitchFamily="50" charset="0"/>
      <p:regular r:id="rId110"/>
    </p:embeddedFont>
    <p:embeddedFont>
      <p:font typeface="Times" panose="02020603050405020304" pitchFamily="18" charset="0"/>
      <p:regular r:id="rId111"/>
      <p:bold r:id="rId112"/>
      <p:italic r:id="rId113"/>
      <p:boldItalic r:id="rId114"/>
    </p:embeddedFont>
    <p:embeddedFont>
      <p:font typeface="Trebuchet MS" panose="020B0603020202020204" pitchFamily="34" charset="0"/>
      <p:regular r:id="rId115"/>
      <p:bold r:id="rId116"/>
      <p:italic r:id="rId117"/>
      <p:boldItalic r:id="rId11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D417"/>
    <a:srgbClr val="F3E20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00" autoAdjust="0"/>
    <p:restoredTop sz="94660"/>
  </p:normalViewPr>
  <p:slideViewPr>
    <p:cSldViewPr snapToGrid="0">
      <p:cViewPr varScale="1">
        <p:scale>
          <a:sx n="39" d="100"/>
          <a:sy n="39" d="100"/>
        </p:scale>
        <p:origin x="52" y="6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font" Target="fonts/font18.fntdata"/><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font" Target="fonts/font13.fntdata"/><Relationship Id="rId16" Type="http://schemas.openxmlformats.org/officeDocument/2006/relationships/slide" Target="slides/slide12.xml"/><Relationship Id="rId107" Type="http://schemas.openxmlformats.org/officeDocument/2006/relationships/font" Target="fonts/font8.fntdata"/><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font" Target="fonts/font3.fntdata"/><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font" Target="fonts/font1.fntdata"/><Relationship Id="rId105" Type="http://schemas.openxmlformats.org/officeDocument/2006/relationships/font" Target="fonts/font6.fntdata"/><Relationship Id="rId113" Type="http://schemas.openxmlformats.org/officeDocument/2006/relationships/font" Target="fonts/font14.fntdata"/><Relationship Id="rId118" Type="http://schemas.openxmlformats.org/officeDocument/2006/relationships/font" Target="fonts/font19.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font" Target="fonts/font4.fntdata"/><Relationship Id="rId108" Type="http://schemas.openxmlformats.org/officeDocument/2006/relationships/font" Target="fonts/font9.fntdata"/><Relationship Id="rId116" Type="http://schemas.openxmlformats.org/officeDocument/2006/relationships/font" Target="fonts/font17.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font" Target="fonts/font7.fntdata"/><Relationship Id="rId114" Type="http://schemas.openxmlformats.org/officeDocument/2006/relationships/font" Target="fonts/font15.fntdata"/><Relationship Id="rId119"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font" Target="fonts/font2.fntdata"/><Relationship Id="rId12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font" Target="fonts/font10.fntdata"/><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font" Target="fonts/font5.fntdata"/><Relationship Id="rId120"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font" Target="fonts/font11.fntdata"/><Relationship Id="rId115" Type="http://schemas.openxmlformats.org/officeDocument/2006/relationships/font" Target="fonts/font16.fntdata"/></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69316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A5C5993-E751-45F5-9603-4D92BC1528D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E6B1DD1-3DB2-4FDA-9A76-9AFF832C6E5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3E0B627-9569-470F-BE27-A7128739BB00}"/>
              </a:ext>
            </a:extLst>
          </p:cNvPr>
          <p:cNvSpPr>
            <a:spLocks noGrp="1" noChangeArrowheads="1"/>
          </p:cNvSpPr>
          <p:nvPr>
            <p:ph type="sldNum" sz="quarter" idx="12"/>
          </p:nvPr>
        </p:nvSpPr>
        <p:spPr>
          <a:ln/>
        </p:spPr>
        <p:txBody>
          <a:bodyPr/>
          <a:lstStyle>
            <a:lvl1pPr>
              <a:defRPr/>
            </a:lvl1pPr>
          </a:lstStyle>
          <a:p>
            <a:fld id="{72110068-1544-439B-9C6A-57A4A1696ACF}" type="slidenum">
              <a:rPr lang="en-US" altLang="en-US"/>
              <a:pPr/>
              <a:t>‹#›</a:t>
            </a:fld>
            <a:endParaRPr lang="en-US" altLang="en-US"/>
          </a:p>
        </p:txBody>
      </p:sp>
    </p:spTree>
    <p:extLst>
      <p:ext uri="{BB962C8B-B14F-4D97-AF65-F5344CB8AC3E}">
        <p14:creationId xmlns:p14="http://schemas.microsoft.com/office/powerpoint/2010/main" val="3532356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A4DC617-15F8-43E5-9E12-390AF9D4A8D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4E0B30A2-E51C-4A57-9F20-C133525C94A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B22F0C18-B404-4005-BDC7-70989673196B}"/>
              </a:ext>
            </a:extLst>
          </p:cNvPr>
          <p:cNvSpPr>
            <a:spLocks noGrp="1" noChangeArrowheads="1"/>
          </p:cNvSpPr>
          <p:nvPr>
            <p:ph type="sldNum" sz="quarter" idx="12"/>
          </p:nvPr>
        </p:nvSpPr>
        <p:spPr>
          <a:ln/>
        </p:spPr>
        <p:txBody>
          <a:bodyPr/>
          <a:lstStyle>
            <a:lvl1pPr>
              <a:defRPr/>
            </a:lvl1pPr>
          </a:lstStyle>
          <a:p>
            <a:fld id="{4C906A2C-6F77-4AF7-BD76-3D17CE6E9795}" type="slidenum">
              <a:rPr lang="en-US" altLang="en-US"/>
              <a:pPr/>
              <a:t>‹#›</a:t>
            </a:fld>
            <a:endParaRPr lang="en-US" altLang="en-US"/>
          </a:p>
        </p:txBody>
      </p:sp>
    </p:spTree>
    <p:extLst>
      <p:ext uri="{BB962C8B-B14F-4D97-AF65-F5344CB8AC3E}">
        <p14:creationId xmlns:p14="http://schemas.microsoft.com/office/powerpoint/2010/main" val="15885034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E094CF3B-D4EA-43E4-8738-3F241D09E43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2479211-BF06-4D15-993B-E9D71EEBADF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2B53EA9-1542-495F-A931-EE00E9A34402}"/>
              </a:ext>
            </a:extLst>
          </p:cNvPr>
          <p:cNvSpPr>
            <a:spLocks noGrp="1" noChangeArrowheads="1"/>
          </p:cNvSpPr>
          <p:nvPr>
            <p:ph type="sldNum" sz="quarter" idx="12"/>
          </p:nvPr>
        </p:nvSpPr>
        <p:spPr>
          <a:ln/>
        </p:spPr>
        <p:txBody>
          <a:bodyPr/>
          <a:lstStyle>
            <a:lvl1pPr>
              <a:defRPr/>
            </a:lvl1pPr>
          </a:lstStyle>
          <a:p>
            <a:fld id="{DADC44B9-9C24-49D5-B34B-DC8547BEDB39}" type="slidenum">
              <a:rPr lang="en-US" altLang="en-US"/>
              <a:pPr/>
              <a:t>‹#›</a:t>
            </a:fld>
            <a:endParaRPr lang="en-US" altLang="en-US"/>
          </a:p>
        </p:txBody>
      </p:sp>
    </p:spTree>
    <p:extLst>
      <p:ext uri="{BB962C8B-B14F-4D97-AF65-F5344CB8AC3E}">
        <p14:creationId xmlns:p14="http://schemas.microsoft.com/office/powerpoint/2010/main" val="7940178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D60213EA-7BE9-4A3D-9944-1252DE48A67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CFA987E-5740-41F6-A47D-8E0F2C5124C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281E4B3-760E-4871-AA97-379D31A4AF0B}"/>
              </a:ext>
            </a:extLst>
          </p:cNvPr>
          <p:cNvSpPr>
            <a:spLocks noGrp="1" noChangeArrowheads="1"/>
          </p:cNvSpPr>
          <p:nvPr>
            <p:ph type="sldNum" sz="quarter" idx="12"/>
          </p:nvPr>
        </p:nvSpPr>
        <p:spPr>
          <a:ln/>
        </p:spPr>
        <p:txBody>
          <a:bodyPr/>
          <a:lstStyle>
            <a:lvl1pPr>
              <a:defRPr/>
            </a:lvl1pPr>
          </a:lstStyle>
          <a:p>
            <a:fld id="{0D25F7B1-8C35-42B6-A882-DF9A177B002D}" type="slidenum">
              <a:rPr lang="en-US" altLang="en-US"/>
              <a:pPr/>
              <a:t>‹#›</a:t>
            </a:fld>
            <a:endParaRPr lang="en-US" altLang="en-US"/>
          </a:p>
        </p:txBody>
      </p:sp>
    </p:spTree>
    <p:extLst>
      <p:ext uri="{BB962C8B-B14F-4D97-AF65-F5344CB8AC3E}">
        <p14:creationId xmlns:p14="http://schemas.microsoft.com/office/powerpoint/2010/main" val="33867313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980688C-56D8-4D99-9D54-CBF648737B9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3E1B1FD-5220-4D6B-93C5-F5E558DD8CC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C44A47F-8C58-4C3F-B19B-E74E3DE5E035}"/>
              </a:ext>
            </a:extLst>
          </p:cNvPr>
          <p:cNvSpPr>
            <a:spLocks noGrp="1" noChangeArrowheads="1"/>
          </p:cNvSpPr>
          <p:nvPr>
            <p:ph type="sldNum" sz="quarter" idx="12"/>
          </p:nvPr>
        </p:nvSpPr>
        <p:spPr>
          <a:ln/>
        </p:spPr>
        <p:txBody>
          <a:bodyPr/>
          <a:lstStyle>
            <a:lvl1pPr>
              <a:defRPr/>
            </a:lvl1pPr>
          </a:lstStyle>
          <a:p>
            <a:fld id="{46ED94C5-DE68-43E2-B365-35A8792A90E7}" type="slidenum">
              <a:rPr lang="en-US" altLang="en-US"/>
              <a:pPr/>
              <a:t>‹#›</a:t>
            </a:fld>
            <a:endParaRPr lang="en-US" altLang="en-US"/>
          </a:p>
        </p:txBody>
      </p:sp>
    </p:spTree>
    <p:extLst>
      <p:ext uri="{BB962C8B-B14F-4D97-AF65-F5344CB8AC3E}">
        <p14:creationId xmlns:p14="http://schemas.microsoft.com/office/powerpoint/2010/main" val="79086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B512A9B-15A9-421C-BF8B-D6DE9FAC143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2AE320E-C39F-4773-B0CF-C6367D97B76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FF51F4F-BDA0-4C5F-B56E-6F79F2DF53C8}"/>
              </a:ext>
            </a:extLst>
          </p:cNvPr>
          <p:cNvSpPr>
            <a:spLocks noGrp="1" noChangeArrowheads="1"/>
          </p:cNvSpPr>
          <p:nvPr>
            <p:ph type="sldNum" sz="quarter" idx="12"/>
          </p:nvPr>
        </p:nvSpPr>
        <p:spPr>
          <a:ln/>
        </p:spPr>
        <p:txBody>
          <a:bodyPr/>
          <a:lstStyle>
            <a:lvl1pPr>
              <a:defRPr/>
            </a:lvl1pPr>
          </a:lstStyle>
          <a:p>
            <a:fld id="{035C05B7-99D8-425E-934A-1CC810E94F18}" type="slidenum">
              <a:rPr lang="en-US" altLang="en-US"/>
              <a:pPr/>
              <a:t>‹#›</a:t>
            </a:fld>
            <a:endParaRPr lang="en-US" altLang="en-US"/>
          </a:p>
        </p:txBody>
      </p:sp>
    </p:spTree>
    <p:extLst>
      <p:ext uri="{BB962C8B-B14F-4D97-AF65-F5344CB8AC3E}">
        <p14:creationId xmlns:p14="http://schemas.microsoft.com/office/powerpoint/2010/main" val="42151990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ent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6"/>
          <p:cNvSpPr>
            <a:spLocks noGrp="1"/>
          </p:cNvSpPr>
          <p:nvPr>
            <p:ph type="body" sz="quarter" idx="10" hasCustomPrompt="1"/>
          </p:nvPr>
        </p:nvSpPr>
        <p:spPr>
          <a:xfrm>
            <a:off x="624417" y="514969"/>
            <a:ext cx="10949099" cy="404864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6" name="Title 1"/>
          <p:cNvSpPr>
            <a:spLocks noGrp="1"/>
          </p:cNvSpPr>
          <p:nvPr>
            <p:ph type="title" hasCustomPrompt="1"/>
          </p:nvPr>
        </p:nvSpPr>
        <p:spPr>
          <a:xfrm>
            <a:off x="9261446" y="4887987"/>
            <a:ext cx="1990988" cy="1565944"/>
          </a:xfrm>
        </p:spPr>
        <p:txBody>
          <a:bodyPr>
            <a:normAutofit/>
          </a:bodyPr>
          <a:lstStyle>
            <a:lvl1pPr>
              <a:defRPr sz="2133"/>
            </a:lvl1pPr>
          </a:lstStyle>
          <a:p>
            <a:r>
              <a:rPr lang="en-US" dirty="0"/>
              <a:t>Add Your Title</a:t>
            </a:r>
          </a:p>
        </p:txBody>
      </p:sp>
    </p:spTree>
    <p:extLst>
      <p:ext uri="{BB962C8B-B14F-4D97-AF65-F5344CB8AC3E}">
        <p14:creationId xmlns:p14="http://schemas.microsoft.com/office/powerpoint/2010/main" val="20172443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6BABAAB-E806-4950-83F6-24970C78889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6E859CE-11BB-4D7A-B832-72E9455A69E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C5F5564-55E2-48CB-B271-E4CFB6A61774}"/>
              </a:ext>
            </a:extLst>
          </p:cNvPr>
          <p:cNvSpPr>
            <a:spLocks noGrp="1" noChangeArrowheads="1"/>
          </p:cNvSpPr>
          <p:nvPr>
            <p:ph type="sldNum" sz="quarter" idx="12"/>
          </p:nvPr>
        </p:nvSpPr>
        <p:spPr>
          <a:ln/>
        </p:spPr>
        <p:txBody>
          <a:bodyPr/>
          <a:lstStyle>
            <a:lvl1pPr>
              <a:defRPr/>
            </a:lvl1pPr>
          </a:lstStyle>
          <a:p>
            <a:fld id="{3B9FF8DA-489D-4DE9-AB78-6E5BFAB7B561}" type="slidenum">
              <a:rPr lang="en-US" altLang="en-US"/>
              <a:pPr/>
              <a:t>‹#›</a:t>
            </a:fld>
            <a:endParaRPr lang="en-US" altLang="en-US"/>
          </a:p>
        </p:txBody>
      </p:sp>
    </p:spTree>
    <p:extLst>
      <p:ext uri="{BB962C8B-B14F-4D97-AF65-F5344CB8AC3E}">
        <p14:creationId xmlns:p14="http://schemas.microsoft.com/office/powerpoint/2010/main" val="35131692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109CAAF-6EF3-4D0E-89FB-8477C492467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3D09769-059F-4EF0-AA84-E47D5C436F7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A35E336-1DCD-4496-AB60-B81B2DDF1151}"/>
              </a:ext>
            </a:extLst>
          </p:cNvPr>
          <p:cNvSpPr>
            <a:spLocks noGrp="1" noChangeArrowheads="1"/>
          </p:cNvSpPr>
          <p:nvPr>
            <p:ph type="sldNum" sz="quarter" idx="12"/>
          </p:nvPr>
        </p:nvSpPr>
        <p:spPr>
          <a:ln/>
        </p:spPr>
        <p:txBody>
          <a:bodyPr/>
          <a:lstStyle>
            <a:lvl1pPr>
              <a:defRPr/>
            </a:lvl1pPr>
          </a:lstStyle>
          <a:p>
            <a:fld id="{89369160-6435-4473-ABF4-A7724C15128F}" type="slidenum">
              <a:rPr lang="en-US" altLang="en-US"/>
              <a:pPr/>
              <a:t>‹#›</a:t>
            </a:fld>
            <a:endParaRPr lang="en-US" altLang="en-US"/>
          </a:p>
        </p:txBody>
      </p:sp>
    </p:spTree>
    <p:extLst>
      <p:ext uri="{BB962C8B-B14F-4D97-AF65-F5344CB8AC3E}">
        <p14:creationId xmlns:p14="http://schemas.microsoft.com/office/powerpoint/2010/main" val="3133687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4">
            <a:extLst>
              <a:ext uri="{FF2B5EF4-FFF2-40B4-BE49-F238E27FC236}">
                <a16:creationId xmlns:a16="http://schemas.microsoft.com/office/drawing/2014/main" id="{43557898-A975-4A54-AF3A-9DD266D0448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634F72A-F61E-4580-B04D-ECFCF50E887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48DF1D4-9CD2-477D-9878-38FC8E385B50}"/>
              </a:ext>
            </a:extLst>
          </p:cNvPr>
          <p:cNvSpPr>
            <a:spLocks noGrp="1" noChangeArrowheads="1"/>
          </p:cNvSpPr>
          <p:nvPr>
            <p:ph type="sldNum" sz="quarter" idx="12"/>
          </p:nvPr>
        </p:nvSpPr>
        <p:spPr>
          <a:ln/>
        </p:spPr>
        <p:txBody>
          <a:bodyPr/>
          <a:lstStyle>
            <a:lvl1pPr>
              <a:defRPr/>
            </a:lvl1pPr>
          </a:lstStyle>
          <a:p>
            <a:fld id="{D1288183-E7DB-41E1-950A-9C0261FA06E1}" type="slidenum">
              <a:rPr lang="en-US" altLang="en-US"/>
              <a:pPr/>
              <a:t>‹#›</a:t>
            </a:fld>
            <a:endParaRPr lang="en-US" altLang="en-US"/>
          </a:p>
        </p:txBody>
      </p:sp>
    </p:spTree>
    <p:extLst>
      <p:ext uri="{BB962C8B-B14F-4D97-AF65-F5344CB8AC3E}">
        <p14:creationId xmlns:p14="http://schemas.microsoft.com/office/powerpoint/2010/main" val="3219199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6252595" y="1935061"/>
            <a:ext cx="3948419" cy="3131889"/>
          </a:xfrm>
        </p:spPr>
        <p:txBody>
          <a:bodyPr/>
          <a:lstStyle/>
          <a:p>
            <a:r>
              <a:rPr lang="en-US" dirty="0"/>
              <a:t>Add Your Title</a:t>
            </a:r>
          </a:p>
        </p:txBody>
      </p:sp>
    </p:spTree>
    <p:extLst>
      <p:ext uri="{BB962C8B-B14F-4D97-AF65-F5344CB8AC3E}">
        <p14:creationId xmlns:p14="http://schemas.microsoft.com/office/powerpoint/2010/main" val="21904505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6E771AB-1DBB-46FE-B855-66D327CE926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5FDD706-81C8-413A-B28D-79B223BDEAE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30F2C04-B961-46D6-8E01-3B61C2E4B90C}"/>
              </a:ext>
            </a:extLst>
          </p:cNvPr>
          <p:cNvSpPr>
            <a:spLocks noGrp="1" noChangeArrowheads="1"/>
          </p:cNvSpPr>
          <p:nvPr>
            <p:ph type="sldNum" sz="quarter" idx="12"/>
          </p:nvPr>
        </p:nvSpPr>
        <p:spPr>
          <a:ln/>
        </p:spPr>
        <p:txBody>
          <a:bodyPr/>
          <a:lstStyle>
            <a:lvl1pPr>
              <a:defRPr/>
            </a:lvl1pPr>
          </a:lstStyle>
          <a:p>
            <a:fld id="{9881F85E-782F-4BAD-8DBE-BBD7687D9D62}" type="slidenum">
              <a:rPr lang="en-US" altLang="en-US"/>
              <a:pPr/>
              <a:t>‹#›</a:t>
            </a:fld>
            <a:endParaRPr lang="en-US" altLang="en-US"/>
          </a:p>
        </p:txBody>
      </p:sp>
    </p:spTree>
    <p:extLst>
      <p:ext uri="{BB962C8B-B14F-4D97-AF65-F5344CB8AC3E}">
        <p14:creationId xmlns:p14="http://schemas.microsoft.com/office/powerpoint/2010/main" val="37332464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4DD0806-07C1-4EF9-A11F-0D177685B1A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319F3D01-61A7-4FDB-B475-281D3C1D629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10D29C1-FD30-4BB5-83F6-1E39F58D46F1}"/>
              </a:ext>
            </a:extLst>
          </p:cNvPr>
          <p:cNvSpPr>
            <a:spLocks noGrp="1" noChangeArrowheads="1"/>
          </p:cNvSpPr>
          <p:nvPr>
            <p:ph type="sldNum" sz="quarter" idx="12"/>
          </p:nvPr>
        </p:nvSpPr>
        <p:spPr>
          <a:ln/>
        </p:spPr>
        <p:txBody>
          <a:bodyPr/>
          <a:lstStyle>
            <a:lvl1pPr>
              <a:defRPr/>
            </a:lvl1pPr>
          </a:lstStyle>
          <a:p>
            <a:fld id="{B7861ADA-A319-4EE5-BF33-0B64F9295639}" type="slidenum">
              <a:rPr lang="en-US" altLang="en-US"/>
              <a:pPr/>
              <a:t>‹#›</a:t>
            </a:fld>
            <a:endParaRPr lang="en-US" altLang="en-US"/>
          </a:p>
        </p:txBody>
      </p:sp>
    </p:spTree>
    <p:extLst>
      <p:ext uri="{BB962C8B-B14F-4D97-AF65-F5344CB8AC3E}">
        <p14:creationId xmlns:p14="http://schemas.microsoft.com/office/powerpoint/2010/main" val="39670689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373907D-52FA-484B-A1BA-48613FB0A22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BCC04B28-3A84-4197-BEF3-72B0FA2CE91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CBF4D17-763A-4AEC-A166-0B713EBE9578}"/>
              </a:ext>
            </a:extLst>
          </p:cNvPr>
          <p:cNvSpPr>
            <a:spLocks noGrp="1" noChangeArrowheads="1"/>
          </p:cNvSpPr>
          <p:nvPr>
            <p:ph type="sldNum" sz="quarter" idx="12"/>
          </p:nvPr>
        </p:nvSpPr>
        <p:spPr>
          <a:ln/>
        </p:spPr>
        <p:txBody>
          <a:bodyPr/>
          <a:lstStyle>
            <a:lvl1pPr>
              <a:defRPr/>
            </a:lvl1pPr>
          </a:lstStyle>
          <a:p>
            <a:fld id="{485E9B48-537E-4735-A258-998A8724F9DE}" type="slidenum">
              <a:rPr lang="en-US" altLang="en-US"/>
              <a:pPr/>
              <a:t>‹#›</a:t>
            </a:fld>
            <a:endParaRPr lang="en-US" altLang="en-US"/>
          </a:p>
        </p:txBody>
      </p:sp>
    </p:spTree>
    <p:extLst>
      <p:ext uri="{BB962C8B-B14F-4D97-AF65-F5344CB8AC3E}">
        <p14:creationId xmlns:p14="http://schemas.microsoft.com/office/powerpoint/2010/main" val="42153287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21308C7-C280-4E4F-84D1-2A5308407B6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FA7F56AC-49FE-4AEE-BD65-6A0DDC6BE9A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86C0D84E-A527-44CB-BD4A-A5A37A1128BD}"/>
              </a:ext>
            </a:extLst>
          </p:cNvPr>
          <p:cNvSpPr>
            <a:spLocks noGrp="1" noChangeArrowheads="1"/>
          </p:cNvSpPr>
          <p:nvPr>
            <p:ph type="sldNum" sz="quarter" idx="12"/>
          </p:nvPr>
        </p:nvSpPr>
        <p:spPr>
          <a:ln/>
        </p:spPr>
        <p:txBody>
          <a:bodyPr/>
          <a:lstStyle>
            <a:lvl1pPr>
              <a:defRPr/>
            </a:lvl1pPr>
          </a:lstStyle>
          <a:p>
            <a:fld id="{D7CA9145-411B-4E97-9D52-446834D867A9}" type="slidenum">
              <a:rPr lang="en-US" altLang="en-US"/>
              <a:pPr/>
              <a:t>‹#›</a:t>
            </a:fld>
            <a:endParaRPr lang="en-US" altLang="en-US"/>
          </a:p>
        </p:txBody>
      </p:sp>
    </p:spTree>
    <p:extLst>
      <p:ext uri="{BB962C8B-B14F-4D97-AF65-F5344CB8AC3E}">
        <p14:creationId xmlns:p14="http://schemas.microsoft.com/office/powerpoint/2010/main" val="1454139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DDE2F181-1CE8-43B6-9F36-66CE66D6E1C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2641E68-248F-4419-8368-A2AB5B777E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8FD97DF-3264-4D9E-8870-4F5B8A9E6A4B}"/>
              </a:ext>
            </a:extLst>
          </p:cNvPr>
          <p:cNvSpPr>
            <a:spLocks noGrp="1" noChangeArrowheads="1"/>
          </p:cNvSpPr>
          <p:nvPr>
            <p:ph type="sldNum" sz="quarter" idx="12"/>
          </p:nvPr>
        </p:nvSpPr>
        <p:spPr>
          <a:ln/>
        </p:spPr>
        <p:txBody>
          <a:bodyPr/>
          <a:lstStyle>
            <a:lvl1pPr>
              <a:defRPr/>
            </a:lvl1pPr>
          </a:lstStyle>
          <a:p>
            <a:fld id="{DF6309E5-0A70-469A-83E3-A18DF0914BA6}" type="slidenum">
              <a:rPr lang="en-US" altLang="en-US"/>
              <a:pPr/>
              <a:t>‹#›</a:t>
            </a:fld>
            <a:endParaRPr lang="en-US" altLang="en-US"/>
          </a:p>
        </p:txBody>
      </p:sp>
    </p:spTree>
    <p:extLst>
      <p:ext uri="{BB962C8B-B14F-4D97-AF65-F5344CB8AC3E}">
        <p14:creationId xmlns:p14="http://schemas.microsoft.com/office/powerpoint/2010/main" val="4305747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036CDDC2-4953-4012-9C22-5A164A91307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691E81A-ED34-4606-A98E-D9273E5EAFE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BDE58B2-4AA6-4B28-BB63-A5E8EDE5992D}"/>
              </a:ext>
            </a:extLst>
          </p:cNvPr>
          <p:cNvSpPr>
            <a:spLocks noGrp="1" noChangeArrowheads="1"/>
          </p:cNvSpPr>
          <p:nvPr>
            <p:ph type="sldNum" sz="quarter" idx="12"/>
          </p:nvPr>
        </p:nvSpPr>
        <p:spPr>
          <a:ln/>
        </p:spPr>
        <p:txBody>
          <a:bodyPr/>
          <a:lstStyle>
            <a:lvl1pPr>
              <a:defRPr/>
            </a:lvl1pPr>
          </a:lstStyle>
          <a:p>
            <a:fld id="{1E16586B-CAD1-45CA-9F24-646841242450}" type="slidenum">
              <a:rPr lang="en-US" altLang="en-US"/>
              <a:pPr/>
              <a:t>‹#›</a:t>
            </a:fld>
            <a:endParaRPr lang="en-US" altLang="en-US"/>
          </a:p>
        </p:txBody>
      </p:sp>
    </p:spTree>
    <p:extLst>
      <p:ext uri="{BB962C8B-B14F-4D97-AF65-F5344CB8AC3E}">
        <p14:creationId xmlns:p14="http://schemas.microsoft.com/office/powerpoint/2010/main" val="24141742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9E1DABF-C5B1-4190-AE64-DF5A980DE42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F93D337-C2EB-4FB3-894A-EB274DC83D6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3F7BCC0-8CE5-4F25-B6A9-FD426D1258CB}"/>
              </a:ext>
            </a:extLst>
          </p:cNvPr>
          <p:cNvSpPr>
            <a:spLocks noGrp="1" noChangeArrowheads="1"/>
          </p:cNvSpPr>
          <p:nvPr>
            <p:ph type="sldNum" sz="quarter" idx="12"/>
          </p:nvPr>
        </p:nvSpPr>
        <p:spPr>
          <a:ln/>
        </p:spPr>
        <p:txBody>
          <a:bodyPr/>
          <a:lstStyle>
            <a:lvl1pPr>
              <a:defRPr/>
            </a:lvl1pPr>
          </a:lstStyle>
          <a:p>
            <a:fld id="{96C72F9A-448E-4E3D-BED2-F90492135D75}" type="slidenum">
              <a:rPr lang="en-US" altLang="en-US"/>
              <a:pPr/>
              <a:t>‹#›</a:t>
            </a:fld>
            <a:endParaRPr lang="en-US" altLang="en-US"/>
          </a:p>
        </p:txBody>
      </p:sp>
    </p:spTree>
    <p:extLst>
      <p:ext uri="{BB962C8B-B14F-4D97-AF65-F5344CB8AC3E}">
        <p14:creationId xmlns:p14="http://schemas.microsoft.com/office/powerpoint/2010/main" val="17995368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E9E200A-7380-4AAB-AD38-7D919F54FF5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1106126-E4A1-48AF-8392-F13AD2D46B2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2C70151-30E9-4017-BDFD-8D9A1BFB026D}"/>
              </a:ext>
            </a:extLst>
          </p:cNvPr>
          <p:cNvSpPr>
            <a:spLocks noGrp="1" noChangeArrowheads="1"/>
          </p:cNvSpPr>
          <p:nvPr>
            <p:ph type="sldNum" sz="quarter" idx="12"/>
          </p:nvPr>
        </p:nvSpPr>
        <p:spPr>
          <a:ln/>
        </p:spPr>
        <p:txBody>
          <a:bodyPr/>
          <a:lstStyle>
            <a:lvl1pPr>
              <a:defRPr/>
            </a:lvl1pPr>
          </a:lstStyle>
          <a:p>
            <a:fld id="{5605982C-2E4E-4D4C-9E0B-64301C88C139}" type="slidenum">
              <a:rPr lang="en-US" altLang="en-US"/>
              <a:pPr/>
              <a:t>‹#›</a:t>
            </a:fld>
            <a:endParaRPr lang="en-US" altLang="en-US"/>
          </a:p>
        </p:txBody>
      </p:sp>
    </p:spTree>
    <p:extLst>
      <p:ext uri="{BB962C8B-B14F-4D97-AF65-F5344CB8AC3E}">
        <p14:creationId xmlns:p14="http://schemas.microsoft.com/office/powerpoint/2010/main" val="20298188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1">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39432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9299843" y="4507865"/>
            <a:ext cx="1652341" cy="346579"/>
          </a:xfrm>
        </p:spPr>
        <p:txBody>
          <a:bodyPr>
            <a:normAutofit/>
          </a:bodyPr>
          <a:lstStyle>
            <a:lvl1pPr>
              <a:defRPr sz="2133"/>
            </a:lvl1pPr>
          </a:lstStyle>
          <a:p>
            <a:pPr lvl="0"/>
            <a:r>
              <a:rPr lang="en-US" dirty="0"/>
              <a:t>Add Your Subtitle</a:t>
            </a:r>
          </a:p>
        </p:txBody>
      </p:sp>
    </p:spTree>
    <p:extLst>
      <p:ext uri="{BB962C8B-B14F-4D97-AF65-F5344CB8AC3E}">
        <p14:creationId xmlns:p14="http://schemas.microsoft.com/office/powerpoint/2010/main" val="1755391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6"/>
          <p:cNvSpPr>
            <a:spLocks noGrp="1"/>
          </p:cNvSpPr>
          <p:nvPr>
            <p:ph type="body" sz="quarter" idx="10" hasCustomPrompt="1"/>
          </p:nvPr>
        </p:nvSpPr>
        <p:spPr>
          <a:xfrm>
            <a:off x="624417" y="514969"/>
            <a:ext cx="10949099" cy="404864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40041252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25336" y="2649744"/>
            <a:ext cx="6724777" cy="1311933"/>
          </a:xfrm>
        </p:spPr>
        <p:txBody>
          <a:bodyPr/>
          <a:lstStyle/>
          <a:p>
            <a:r>
              <a:rPr lang="en-US" dirty="0"/>
              <a:t>Add Your Title</a:t>
            </a:r>
          </a:p>
        </p:txBody>
      </p:sp>
      <p:sp>
        <p:nvSpPr>
          <p:cNvPr id="4" name="Text Placeholder 3"/>
          <p:cNvSpPr>
            <a:spLocks noGrp="1"/>
          </p:cNvSpPr>
          <p:nvPr>
            <p:ph type="body" sz="quarter" idx="12" hasCustomPrompt="1"/>
          </p:nvPr>
        </p:nvSpPr>
        <p:spPr>
          <a:xfrm>
            <a:off x="9299843" y="4507865"/>
            <a:ext cx="1652341" cy="346579"/>
          </a:xfrm>
        </p:spPr>
        <p:txBody>
          <a:bodyPr>
            <a:normAutofit/>
          </a:bodyPr>
          <a:lstStyle>
            <a:lvl1pPr>
              <a:defRPr sz="2133"/>
            </a:lvl1pPr>
          </a:lstStyle>
          <a:p>
            <a:pPr lvl="0"/>
            <a:r>
              <a:rPr lang="en-US" dirty="0"/>
              <a:t>Add Your Subtitle</a:t>
            </a:r>
          </a:p>
        </p:txBody>
      </p:sp>
    </p:spTree>
    <p:extLst>
      <p:ext uri="{BB962C8B-B14F-4D97-AF65-F5344CB8AC3E}">
        <p14:creationId xmlns:p14="http://schemas.microsoft.com/office/powerpoint/2010/main" val="34427552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569434" y="2078015"/>
            <a:ext cx="11064508" cy="4297387"/>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10195867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 Placeholder 6"/>
          <p:cNvSpPr>
            <a:spLocks noGrp="1"/>
          </p:cNvSpPr>
          <p:nvPr>
            <p:ph type="body" sz="quarter" idx="10" hasCustomPrompt="1"/>
          </p:nvPr>
        </p:nvSpPr>
        <p:spPr>
          <a:xfrm>
            <a:off x="569434" y="2078015"/>
            <a:ext cx="11064508" cy="4297387"/>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30621286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876977" y="692670"/>
            <a:ext cx="2976892" cy="713484"/>
          </a:xfrm>
        </p:spPr>
        <p:txBody>
          <a:bodyPr>
            <a:normAutofit/>
          </a:bodyPr>
          <a:lstStyle>
            <a:lvl1pPr>
              <a:defRPr sz="2133"/>
            </a:lvl1pPr>
          </a:lstStyle>
          <a:p>
            <a:r>
              <a:rPr lang="en-US" dirty="0"/>
              <a:t>Add Your Title</a:t>
            </a:r>
          </a:p>
        </p:txBody>
      </p:sp>
      <p:sp>
        <p:nvSpPr>
          <p:cNvPr id="5" name="Text Placeholder 6"/>
          <p:cNvSpPr>
            <a:spLocks noGrp="1"/>
          </p:cNvSpPr>
          <p:nvPr>
            <p:ph type="body" sz="quarter" idx="10" hasCustomPrompt="1"/>
          </p:nvPr>
        </p:nvSpPr>
        <p:spPr>
          <a:xfrm>
            <a:off x="569434" y="2078015"/>
            <a:ext cx="11064508" cy="4297387"/>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29722188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iptur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405419" y="373823"/>
            <a:ext cx="9908987" cy="4674820"/>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Scripture Here</a:t>
            </a:r>
          </a:p>
        </p:txBody>
      </p:sp>
      <p:sp>
        <p:nvSpPr>
          <p:cNvPr id="10" name="Text Placeholder 9"/>
          <p:cNvSpPr>
            <a:spLocks noGrp="1"/>
          </p:cNvSpPr>
          <p:nvPr>
            <p:ph type="body" sz="quarter" idx="14" hasCustomPrompt="1"/>
          </p:nvPr>
        </p:nvSpPr>
        <p:spPr>
          <a:xfrm>
            <a:off x="405837" y="5361517"/>
            <a:ext cx="9908607" cy="1147399"/>
          </a:xfrm>
        </p:spPr>
        <p:txBody>
          <a:bodyPr>
            <a:normAutofit/>
          </a:bodyPr>
          <a:lstStyle>
            <a:lvl1pPr>
              <a:defRPr sz="1867" baseline="0"/>
            </a:lvl1pPr>
          </a:lstStyle>
          <a:p>
            <a:pPr lvl="0"/>
            <a:r>
              <a:rPr lang="en-US" dirty="0"/>
              <a:t>Add Verse Here</a:t>
            </a:r>
          </a:p>
        </p:txBody>
      </p:sp>
    </p:spTree>
    <p:extLst>
      <p:ext uri="{BB962C8B-B14F-4D97-AF65-F5344CB8AC3E}">
        <p14:creationId xmlns:p14="http://schemas.microsoft.com/office/powerpoint/2010/main" val="40978265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06454" y="373823"/>
            <a:ext cx="10040941" cy="6181560"/>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Text Here</a:t>
            </a:r>
          </a:p>
        </p:txBody>
      </p:sp>
    </p:spTree>
    <p:extLst>
      <p:ext uri="{BB962C8B-B14F-4D97-AF65-F5344CB8AC3E}">
        <p14:creationId xmlns:p14="http://schemas.microsoft.com/office/powerpoint/2010/main" val="16346325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6"/>
          <p:cNvSpPr>
            <a:spLocks noGrp="1"/>
          </p:cNvSpPr>
          <p:nvPr>
            <p:ph type="body" sz="quarter" idx="10" hasCustomPrompt="1"/>
          </p:nvPr>
        </p:nvSpPr>
        <p:spPr>
          <a:xfrm>
            <a:off x="624417" y="514969"/>
            <a:ext cx="10949099" cy="404864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6" name="Title 1"/>
          <p:cNvSpPr>
            <a:spLocks noGrp="1"/>
          </p:cNvSpPr>
          <p:nvPr>
            <p:ph type="title" hasCustomPrompt="1"/>
          </p:nvPr>
        </p:nvSpPr>
        <p:spPr>
          <a:xfrm>
            <a:off x="9261446" y="4887987"/>
            <a:ext cx="1990988" cy="1565944"/>
          </a:xfrm>
        </p:spPr>
        <p:txBody>
          <a:bodyPr>
            <a:normAutofit/>
          </a:bodyPr>
          <a:lstStyle>
            <a:lvl1pPr>
              <a:defRPr sz="2133"/>
            </a:lvl1pPr>
          </a:lstStyle>
          <a:p>
            <a:r>
              <a:rPr lang="en-US" dirty="0"/>
              <a:t>Add Your Title</a:t>
            </a:r>
          </a:p>
        </p:txBody>
      </p:sp>
    </p:spTree>
    <p:extLst>
      <p:ext uri="{BB962C8B-B14F-4D97-AF65-F5344CB8AC3E}">
        <p14:creationId xmlns:p14="http://schemas.microsoft.com/office/powerpoint/2010/main" val="4163653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4900C04-C5B9-483D-8A0D-E2FCA45AE2C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BF22C39-D66D-43F7-BF3E-66F1F478337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714F27C-A880-402D-91EE-196E6DC16FF0}"/>
              </a:ext>
            </a:extLst>
          </p:cNvPr>
          <p:cNvSpPr>
            <a:spLocks noGrp="1" noChangeArrowheads="1"/>
          </p:cNvSpPr>
          <p:nvPr>
            <p:ph type="sldNum" sz="quarter" idx="12"/>
          </p:nvPr>
        </p:nvSpPr>
        <p:spPr>
          <a:ln/>
        </p:spPr>
        <p:txBody>
          <a:bodyPr/>
          <a:lstStyle>
            <a:lvl1pPr>
              <a:defRPr/>
            </a:lvl1pPr>
          </a:lstStyle>
          <a:p>
            <a:fld id="{CAC4B87D-83A9-4965-9817-A7A616B7DB72}" type="slidenum">
              <a:rPr lang="en-US" altLang="en-US"/>
              <a:pPr/>
              <a:t>‹#›</a:t>
            </a:fld>
            <a:endParaRPr lang="en-US" altLang="en-US"/>
          </a:p>
        </p:txBody>
      </p:sp>
    </p:spTree>
    <p:extLst>
      <p:ext uri="{BB962C8B-B14F-4D97-AF65-F5344CB8AC3E}">
        <p14:creationId xmlns:p14="http://schemas.microsoft.com/office/powerpoint/2010/main" val="27779872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7503739-2084-49F6-8F93-046D41A1A51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9198D7D-734A-47FE-ACEA-D466FB04D8C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071E64A-219A-47D9-9C38-8606DA763ECE}"/>
              </a:ext>
            </a:extLst>
          </p:cNvPr>
          <p:cNvSpPr>
            <a:spLocks noGrp="1" noChangeArrowheads="1"/>
          </p:cNvSpPr>
          <p:nvPr>
            <p:ph type="sldNum" sz="quarter" idx="12"/>
          </p:nvPr>
        </p:nvSpPr>
        <p:spPr>
          <a:ln/>
        </p:spPr>
        <p:txBody>
          <a:bodyPr/>
          <a:lstStyle>
            <a:lvl1pPr>
              <a:defRPr/>
            </a:lvl1pPr>
          </a:lstStyle>
          <a:p>
            <a:fld id="{9E70BFEC-0C2C-4DDD-91F1-003814CB41A5}" type="slidenum">
              <a:rPr lang="en-US" altLang="en-US"/>
              <a:pPr/>
              <a:t>‹#›</a:t>
            </a:fld>
            <a:endParaRPr lang="en-US" altLang="en-US"/>
          </a:p>
        </p:txBody>
      </p:sp>
    </p:spTree>
    <p:extLst>
      <p:ext uri="{BB962C8B-B14F-4D97-AF65-F5344CB8AC3E}">
        <p14:creationId xmlns:p14="http://schemas.microsoft.com/office/powerpoint/2010/main" val="24650068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4">
            <a:extLst>
              <a:ext uri="{FF2B5EF4-FFF2-40B4-BE49-F238E27FC236}">
                <a16:creationId xmlns:a16="http://schemas.microsoft.com/office/drawing/2014/main" id="{2C7F0203-4921-42AE-98BA-D8D1170A062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EC22200-7DDB-437F-8F10-B3D7868BD82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1E2AF03-8C0D-4333-94DB-640561B01E0E}"/>
              </a:ext>
            </a:extLst>
          </p:cNvPr>
          <p:cNvSpPr>
            <a:spLocks noGrp="1" noChangeArrowheads="1"/>
          </p:cNvSpPr>
          <p:nvPr>
            <p:ph type="sldNum" sz="quarter" idx="12"/>
          </p:nvPr>
        </p:nvSpPr>
        <p:spPr>
          <a:ln/>
        </p:spPr>
        <p:txBody>
          <a:bodyPr/>
          <a:lstStyle>
            <a:lvl1pPr>
              <a:defRPr/>
            </a:lvl1pPr>
          </a:lstStyle>
          <a:p>
            <a:fld id="{E1F1066B-817B-4598-A8DD-9184051638B1}" type="slidenum">
              <a:rPr lang="en-US" altLang="en-US"/>
              <a:pPr/>
              <a:t>‹#›</a:t>
            </a:fld>
            <a:endParaRPr lang="en-US" altLang="en-US"/>
          </a:p>
        </p:txBody>
      </p:sp>
    </p:spTree>
    <p:extLst>
      <p:ext uri="{BB962C8B-B14F-4D97-AF65-F5344CB8AC3E}">
        <p14:creationId xmlns:p14="http://schemas.microsoft.com/office/powerpoint/2010/main" val="1216586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615C64D-85C0-4D20-8B3C-7BD81AE7815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E4CA03F-C302-41AC-B310-F2AE8637A0B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A24AA77-4E44-40C5-B0A0-DBC9DE19F636}"/>
              </a:ext>
            </a:extLst>
          </p:cNvPr>
          <p:cNvSpPr>
            <a:spLocks noGrp="1" noChangeArrowheads="1"/>
          </p:cNvSpPr>
          <p:nvPr>
            <p:ph type="sldNum" sz="quarter" idx="12"/>
          </p:nvPr>
        </p:nvSpPr>
        <p:spPr>
          <a:ln/>
        </p:spPr>
        <p:txBody>
          <a:bodyPr/>
          <a:lstStyle>
            <a:lvl1pPr>
              <a:defRPr/>
            </a:lvl1pPr>
          </a:lstStyle>
          <a:p>
            <a:fld id="{15490601-CBE3-4D79-B64D-02404BA84882}" type="slidenum">
              <a:rPr lang="en-US" altLang="en-US"/>
              <a:pPr/>
              <a:t>‹#›</a:t>
            </a:fld>
            <a:endParaRPr lang="en-US" altLang="en-US"/>
          </a:p>
        </p:txBody>
      </p:sp>
    </p:spTree>
    <p:extLst>
      <p:ext uri="{BB962C8B-B14F-4D97-AF65-F5344CB8AC3E}">
        <p14:creationId xmlns:p14="http://schemas.microsoft.com/office/powerpoint/2010/main" val="20008504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23C97AD-C2F3-42C8-A56C-43E03AFA9E3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5820F79-D499-4DA1-90B4-D890B729F8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B039CFB5-7428-4C39-B83E-8A7DD0B895CC}"/>
              </a:ext>
            </a:extLst>
          </p:cNvPr>
          <p:cNvSpPr>
            <a:spLocks noGrp="1" noChangeArrowheads="1"/>
          </p:cNvSpPr>
          <p:nvPr>
            <p:ph type="sldNum" sz="quarter" idx="12"/>
          </p:nvPr>
        </p:nvSpPr>
        <p:spPr>
          <a:ln/>
        </p:spPr>
        <p:txBody>
          <a:bodyPr/>
          <a:lstStyle>
            <a:lvl1pPr>
              <a:defRPr/>
            </a:lvl1pPr>
          </a:lstStyle>
          <a:p>
            <a:fld id="{D3E8B896-4EF6-49AB-BEE0-9124F3D91B3B}" type="slidenum">
              <a:rPr lang="en-US" altLang="en-US"/>
              <a:pPr/>
              <a:t>‹#›</a:t>
            </a:fld>
            <a:endParaRPr lang="en-US" altLang="en-US"/>
          </a:p>
        </p:txBody>
      </p:sp>
    </p:spTree>
    <p:extLst>
      <p:ext uri="{BB962C8B-B14F-4D97-AF65-F5344CB8AC3E}">
        <p14:creationId xmlns:p14="http://schemas.microsoft.com/office/powerpoint/2010/main" val="41672711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10" Type="http://schemas.openxmlformats.org/officeDocument/2006/relationships/image" Target="../media/image5.jpg"/><Relationship Id="rId4" Type="http://schemas.openxmlformats.org/officeDocument/2006/relationships/slideLayout" Target="../slideLayouts/slideLayout31.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8/7/2021</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1477232269"/>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Lst>
  <p:txStyles>
    <p:titleStyle>
      <a:lvl1pPr algn="ctr" defTabSz="1219170" rtl="0" eaLnBrk="1" latinLnBrk="0" hangingPunct="1">
        <a:spcBef>
          <a:spcPct val="0"/>
        </a:spcBef>
        <a:buNone/>
        <a:defRPr sz="5867" kern="1200">
          <a:solidFill>
            <a:srgbClr val="1B1B1B"/>
          </a:solidFill>
          <a:latin typeface="+mj-lt"/>
          <a:ea typeface="+mj-ea"/>
          <a:cs typeface="Adelle-Regular"/>
        </a:defRPr>
      </a:lvl1pPr>
    </p:titleStyle>
    <p:bodyStyle>
      <a:lvl1pPr marL="0" indent="0" algn="ctr" defTabSz="1219170" rtl="0" eaLnBrk="1" latinLnBrk="0" hangingPunct="1">
        <a:spcBef>
          <a:spcPct val="20000"/>
        </a:spcBef>
        <a:buFont typeface="Arial"/>
        <a:buNone/>
        <a:defRPr sz="4000" kern="1200">
          <a:solidFill>
            <a:srgbClr val="1B1B1B"/>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rgbClr val="1B1B1B"/>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rgbClr val="1B1B1B"/>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rgbClr val="1B1B1B"/>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rgbClr val="1B1B1B"/>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C4C0BE6-7230-4C73-A77C-8F976162F8B7}"/>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E20100C7-D979-40B0-B4B7-292BEAD77CA8}"/>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87FBBDA8-31BC-45B2-BB8B-8C9F208321D5}"/>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67" smtClean="0">
                <a:latin typeface="Times" charset="0"/>
                <a:ea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89AC15C2-410F-4102-9CC2-F59B7ABC62BC}"/>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867" smtClean="0">
                <a:latin typeface="Times" charset="0"/>
                <a:ea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F28A5BFC-9BA3-47C6-A26C-F605BF903629}"/>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867"/>
            </a:lvl1pPr>
          </a:lstStyle>
          <a:p>
            <a:fld id="{83E9B356-1EC1-4ABA-8BBD-F315977E4010}" type="slidenum">
              <a:rPr lang="en-US" altLang="en-US"/>
              <a:pPr/>
              <a:t>‹#›</a:t>
            </a:fld>
            <a:endParaRPr lang="en-US" altLang="en-US"/>
          </a:p>
        </p:txBody>
      </p:sp>
    </p:spTree>
    <p:extLst>
      <p:ext uri="{BB962C8B-B14F-4D97-AF65-F5344CB8AC3E}">
        <p14:creationId xmlns:p14="http://schemas.microsoft.com/office/powerpoint/2010/main" val="754858392"/>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Lst>
  <p:txStyles>
    <p:titleStyle>
      <a:lvl1pPr algn="ctr" rtl="0" eaLnBrk="0" fontAlgn="base" hangingPunct="0">
        <a:spcBef>
          <a:spcPct val="0"/>
        </a:spcBef>
        <a:spcAft>
          <a:spcPct val="0"/>
        </a:spcAft>
        <a:defRPr sz="5867">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2pPr>
      <a:lvl3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3pPr>
      <a:lvl4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4pPr>
      <a:lvl5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5pPr>
      <a:lvl6pPr marL="609585" algn="ctr" rtl="0" fontAlgn="base">
        <a:spcBef>
          <a:spcPct val="0"/>
        </a:spcBef>
        <a:spcAft>
          <a:spcPct val="0"/>
        </a:spcAft>
        <a:defRPr sz="5867">
          <a:solidFill>
            <a:schemeClr val="tx2"/>
          </a:solidFill>
          <a:latin typeface="Times" charset="0"/>
          <a:ea typeface="ＭＳ Ｐゴシック" charset="0"/>
        </a:defRPr>
      </a:lvl6pPr>
      <a:lvl7pPr marL="1219170" algn="ctr" rtl="0" fontAlgn="base">
        <a:spcBef>
          <a:spcPct val="0"/>
        </a:spcBef>
        <a:spcAft>
          <a:spcPct val="0"/>
        </a:spcAft>
        <a:defRPr sz="5867">
          <a:solidFill>
            <a:schemeClr val="tx2"/>
          </a:solidFill>
          <a:latin typeface="Times" charset="0"/>
          <a:ea typeface="ＭＳ Ｐゴシック" charset="0"/>
        </a:defRPr>
      </a:lvl7pPr>
      <a:lvl8pPr marL="1828754" algn="ctr" rtl="0" fontAlgn="base">
        <a:spcBef>
          <a:spcPct val="0"/>
        </a:spcBef>
        <a:spcAft>
          <a:spcPct val="0"/>
        </a:spcAft>
        <a:defRPr sz="5867">
          <a:solidFill>
            <a:schemeClr val="tx2"/>
          </a:solidFill>
          <a:latin typeface="Times" charset="0"/>
          <a:ea typeface="ＭＳ Ｐゴシック" charset="0"/>
        </a:defRPr>
      </a:lvl8pPr>
      <a:lvl9pPr marL="2438339" algn="ctr" rtl="0" fontAlgn="base">
        <a:spcBef>
          <a:spcPct val="0"/>
        </a:spcBef>
        <a:spcAft>
          <a:spcPct val="0"/>
        </a:spcAft>
        <a:defRPr sz="5867">
          <a:solidFill>
            <a:schemeClr val="tx2"/>
          </a:solidFill>
          <a:latin typeface="Times" charset="0"/>
          <a:ea typeface="ＭＳ Ｐゴシック"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S PGothic" panose="020B0600070205080204" pitchFamily="34" charset="-128"/>
          <a:cs typeface="+mn-cs"/>
        </a:defRPr>
      </a:lvl1pPr>
      <a:lvl2pPr marL="990575" indent="-380990" algn="l" rtl="0" eaLnBrk="0" fontAlgn="base" hangingPunct="0">
        <a:spcBef>
          <a:spcPct val="20000"/>
        </a:spcBef>
        <a:spcAft>
          <a:spcPct val="0"/>
        </a:spcAft>
        <a:buChar char="–"/>
        <a:defRPr sz="3733">
          <a:solidFill>
            <a:schemeClr val="tx1"/>
          </a:solidFill>
          <a:latin typeface="+mn-lt"/>
          <a:ea typeface="MS PGothic" panose="020B0600070205080204" pitchFamily="34" charset="-128"/>
        </a:defRPr>
      </a:lvl2pPr>
      <a:lvl3pPr marL="1523962" indent="-304792" algn="l" rtl="0" eaLnBrk="0" fontAlgn="base" hangingPunct="0">
        <a:spcBef>
          <a:spcPct val="20000"/>
        </a:spcBef>
        <a:spcAft>
          <a:spcPct val="0"/>
        </a:spcAft>
        <a:buChar char="•"/>
        <a:defRPr sz="3200">
          <a:solidFill>
            <a:schemeClr val="tx1"/>
          </a:solidFill>
          <a:latin typeface="+mn-lt"/>
          <a:ea typeface="MS PGothic" panose="020B0600070205080204" pitchFamily="34" charset="-128"/>
        </a:defRPr>
      </a:lvl3pPr>
      <a:lvl4pPr marL="2133547"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4pPr>
      <a:lvl5pPr marL="2743131"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5pPr>
      <a:lvl6pPr marL="3352716" indent="-304792" algn="l" rtl="0" fontAlgn="base">
        <a:spcBef>
          <a:spcPct val="20000"/>
        </a:spcBef>
        <a:spcAft>
          <a:spcPct val="0"/>
        </a:spcAft>
        <a:buChar char="»"/>
        <a:defRPr sz="2667">
          <a:solidFill>
            <a:schemeClr val="tx1"/>
          </a:solidFill>
          <a:latin typeface="+mn-lt"/>
          <a:ea typeface="+mn-ea"/>
        </a:defRPr>
      </a:lvl6pPr>
      <a:lvl7pPr marL="3962301" indent="-304792" algn="l" rtl="0" fontAlgn="base">
        <a:spcBef>
          <a:spcPct val="20000"/>
        </a:spcBef>
        <a:spcAft>
          <a:spcPct val="0"/>
        </a:spcAft>
        <a:buChar char="»"/>
        <a:defRPr sz="2667">
          <a:solidFill>
            <a:schemeClr val="tx1"/>
          </a:solidFill>
          <a:latin typeface="+mn-lt"/>
          <a:ea typeface="+mn-ea"/>
        </a:defRPr>
      </a:lvl7pPr>
      <a:lvl8pPr marL="4571886" indent="-304792" algn="l" rtl="0" fontAlgn="base">
        <a:spcBef>
          <a:spcPct val="20000"/>
        </a:spcBef>
        <a:spcAft>
          <a:spcPct val="0"/>
        </a:spcAft>
        <a:buChar char="»"/>
        <a:defRPr sz="2667">
          <a:solidFill>
            <a:schemeClr val="tx1"/>
          </a:solidFill>
          <a:latin typeface="+mn-lt"/>
          <a:ea typeface="+mn-ea"/>
        </a:defRPr>
      </a:lvl8pPr>
      <a:lvl9pPr marL="5181470" indent="-304792" algn="l" rtl="0" fontAlgn="base">
        <a:spcBef>
          <a:spcPct val="20000"/>
        </a:spcBef>
        <a:spcAft>
          <a:spcPct val="0"/>
        </a:spcAft>
        <a:buChar char="»"/>
        <a:defRPr sz="2667">
          <a:solidFill>
            <a:schemeClr val="tx1"/>
          </a:solidFill>
          <a:latin typeface="+mn-lt"/>
          <a:ea typeface="+mn-ea"/>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A920F25-DCA5-4FB1-B182-5A4E8CE1C821}"/>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5AE0F340-0C2C-4E16-B194-0057938D8FD4}"/>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8BD484CE-20DF-46DA-AEA4-A2E08D920A0E}"/>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67" smtClean="0">
                <a:latin typeface="Times" charset="0"/>
                <a:ea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37924554-4DB1-44E7-856C-6CF80DB108F7}"/>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867" smtClean="0">
                <a:latin typeface="Times" charset="0"/>
                <a:ea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B7E37F25-AA36-4D4C-A035-451E9E4545F1}"/>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867"/>
            </a:lvl1pPr>
          </a:lstStyle>
          <a:p>
            <a:fld id="{EBC3055F-F5AC-4423-8EE0-6F5D3D3F7DE1}" type="slidenum">
              <a:rPr lang="en-US" altLang="en-US"/>
              <a:pPr/>
              <a:t>‹#›</a:t>
            </a:fld>
            <a:endParaRPr lang="en-US" altLang="en-US"/>
          </a:p>
        </p:txBody>
      </p:sp>
    </p:spTree>
    <p:extLst>
      <p:ext uri="{BB962C8B-B14F-4D97-AF65-F5344CB8AC3E}">
        <p14:creationId xmlns:p14="http://schemas.microsoft.com/office/powerpoint/2010/main" val="3224396390"/>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ctr" rtl="0" eaLnBrk="0" fontAlgn="base" hangingPunct="0">
        <a:spcBef>
          <a:spcPct val="0"/>
        </a:spcBef>
        <a:spcAft>
          <a:spcPct val="0"/>
        </a:spcAft>
        <a:defRPr sz="5867">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2pPr>
      <a:lvl3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3pPr>
      <a:lvl4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4pPr>
      <a:lvl5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5pPr>
      <a:lvl6pPr marL="609585" algn="ctr" rtl="0" fontAlgn="base">
        <a:spcBef>
          <a:spcPct val="0"/>
        </a:spcBef>
        <a:spcAft>
          <a:spcPct val="0"/>
        </a:spcAft>
        <a:defRPr sz="5867">
          <a:solidFill>
            <a:schemeClr val="tx2"/>
          </a:solidFill>
          <a:latin typeface="Times" charset="0"/>
          <a:ea typeface="ＭＳ Ｐゴシック" charset="0"/>
        </a:defRPr>
      </a:lvl6pPr>
      <a:lvl7pPr marL="1219170" algn="ctr" rtl="0" fontAlgn="base">
        <a:spcBef>
          <a:spcPct val="0"/>
        </a:spcBef>
        <a:spcAft>
          <a:spcPct val="0"/>
        </a:spcAft>
        <a:defRPr sz="5867">
          <a:solidFill>
            <a:schemeClr val="tx2"/>
          </a:solidFill>
          <a:latin typeface="Times" charset="0"/>
          <a:ea typeface="ＭＳ Ｐゴシック" charset="0"/>
        </a:defRPr>
      </a:lvl7pPr>
      <a:lvl8pPr marL="1828754" algn="ctr" rtl="0" fontAlgn="base">
        <a:spcBef>
          <a:spcPct val="0"/>
        </a:spcBef>
        <a:spcAft>
          <a:spcPct val="0"/>
        </a:spcAft>
        <a:defRPr sz="5867">
          <a:solidFill>
            <a:schemeClr val="tx2"/>
          </a:solidFill>
          <a:latin typeface="Times" charset="0"/>
          <a:ea typeface="ＭＳ Ｐゴシック" charset="0"/>
        </a:defRPr>
      </a:lvl8pPr>
      <a:lvl9pPr marL="2438339" algn="ctr" rtl="0" fontAlgn="base">
        <a:spcBef>
          <a:spcPct val="0"/>
        </a:spcBef>
        <a:spcAft>
          <a:spcPct val="0"/>
        </a:spcAft>
        <a:defRPr sz="5867">
          <a:solidFill>
            <a:schemeClr val="tx2"/>
          </a:solidFill>
          <a:latin typeface="Times" charset="0"/>
          <a:ea typeface="ＭＳ Ｐゴシック"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S PGothic" panose="020B0600070205080204" pitchFamily="34" charset="-128"/>
          <a:cs typeface="+mn-cs"/>
        </a:defRPr>
      </a:lvl1pPr>
      <a:lvl2pPr marL="990575" indent="-380990" algn="l" rtl="0" eaLnBrk="0" fontAlgn="base" hangingPunct="0">
        <a:spcBef>
          <a:spcPct val="20000"/>
        </a:spcBef>
        <a:spcAft>
          <a:spcPct val="0"/>
        </a:spcAft>
        <a:buChar char="–"/>
        <a:defRPr sz="3733">
          <a:solidFill>
            <a:schemeClr val="tx1"/>
          </a:solidFill>
          <a:latin typeface="+mn-lt"/>
          <a:ea typeface="MS PGothic" panose="020B0600070205080204" pitchFamily="34" charset="-128"/>
        </a:defRPr>
      </a:lvl2pPr>
      <a:lvl3pPr marL="1523962" indent="-304792" algn="l" rtl="0" eaLnBrk="0" fontAlgn="base" hangingPunct="0">
        <a:spcBef>
          <a:spcPct val="20000"/>
        </a:spcBef>
        <a:spcAft>
          <a:spcPct val="0"/>
        </a:spcAft>
        <a:buChar char="•"/>
        <a:defRPr sz="3200">
          <a:solidFill>
            <a:schemeClr val="tx1"/>
          </a:solidFill>
          <a:latin typeface="+mn-lt"/>
          <a:ea typeface="MS PGothic" panose="020B0600070205080204" pitchFamily="34" charset="-128"/>
        </a:defRPr>
      </a:lvl3pPr>
      <a:lvl4pPr marL="2133547"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4pPr>
      <a:lvl5pPr marL="2743131"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5pPr>
      <a:lvl6pPr marL="3352716" indent="-304792" algn="l" rtl="0" fontAlgn="base">
        <a:spcBef>
          <a:spcPct val="20000"/>
        </a:spcBef>
        <a:spcAft>
          <a:spcPct val="0"/>
        </a:spcAft>
        <a:buChar char="»"/>
        <a:defRPr sz="2667">
          <a:solidFill>
            <a:schemeClr val="tx1"/>
          </a:solidFill>
          <a:latin typeface="+mn-lt"/>
          <a:ea typeface="+mn-ea"/>
        </a:defRPr>
      </a:lvl6pPr>
      <a:lvl7pPr marL="3962301" indent="-304792" algn="l" rtl="0" fontAlgn="base">
        <a:spcBef>
          <a:spcPct val="20000"/>
        </a:spcBef>
        <a:spcAft>
          <a:spcPct val="0"/>
        </a:spcAft>
        <a:buChar char="»"/>
        <a:defRPr sz="2667">
          <a:solidFill>
            <a:schemeClr val="tx1"/>
          </a:solidFill>
          <a:latin typeface="+mn-lt"/>
          <a:ea typeface="+mn-ea"/>
        </a:defRPr>
      </a:lvl7pPr>
      <a:lvl8pPr marL="4571886" indent="-304792" algn="l" rtl="0" fontAlgn="base">
        <a:spcBef>
          <a:spcPct val="20000"/>
        </a:spcBef>
        <a:spcAft>
          <a:spcPct val="0"/>
        </a:spcAft>
        <a:buChar char="»"/>
        <a:defRPr sz="2667">
          <a:solidFill>
            <a:schemeClr val="tx1"/>
          </a:solidFill>
          <a:latin typeface="+mn-lt"/>
          <a:ea typeface="+mn-ea"/>
        </a:defRPr>
      </a:lvl8pPr>
      <a:lvl9pPr marL="5181470" indent="-304792" algn="l" rtl="0" fontAlgn="base">
        <a:spcBef>
          <a:spcPct val="20000"/>
        </a:spcBef>
        <a:spcAft>
          <a:spcPct val="0"/>
        </a:spcAft>
        <a:buChar char="»"/>
        <a:defRPr sz="2667">
          <a:solidFill>
            <a:schemeClr val="tx1"/>
          </a:solidFill>
          <a:latin typeface="+mn-lt"/>
          <a:ea typeface="+mn-ea"/>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1">
          <a:blip r:embed="rId10"/>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8/7/2021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737693683"/>
      </p:ext>
    </p:extLst>
  </p:cSld>
  <p:clrMap bg1="dk1" tx1="lt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Lst>
  <p:txStyles>
    <p:titleStyle>
      <a:lvl1pPr algn="ctr" defTabSz="1219170" rtl="0" eaLnBrk="1" latinLnBrk="0" hangingPunct="1">
        <a:spcBef>
          <a:spcPct val="0"/>
        </a:spcBef>
        <a:buNone/>
        <a:defRPr sz="5867" kern="1200">
          <a:solidFill>
            <a:srgbClr val="DAD1C2"/>
          </a:solidFill>
          <a:latin typeface="+mj-lt"/>
          <a:ea typeface="+mj-ea"/>
          <a:cs typeface="Adelle-Regular"/>
        </a:defRPr>
      </a:lvl1pPr>
    </p:titleStyle>
    <p:bodyStyle>
      <a:lvl1pPr marL="0" indent="0" algn="ctr" defTabSz="1219170" rtl="0" eaLnBrk="1" latinLnBrk="0" hangingPunct="1">
        <a:spcBef>
          <a:spcPct val="20000"/>
        </a:spcBef>
        <a:buFont typeface="Arial"/>
        <a:buNone/>
        <a:defRPr sz="4000" kern="1200">
          <a:solidFill>
            <a:srgbClr val="DAD1C2"/>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rgbClr val="DAD1C2"/>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rgbClr val="DAD1C2"/>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rgbClr val="DAD1C2"/>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rgbClr val="DAD1C2"/>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7.xml"/></Relationships>
</file>

<file path=ppt/slides/_rels/slide7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7.xml"/></Relationships>
</file>

<file path=ppt/slides/_rels/slide7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7.xml"/></Relationships>
</file>

<file path=ppt/slides/_rels/slide7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7.xml"/></Relationships>
</file>

<file path=ppt/slides/_rels/slide7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7.xml"/></Relationships>
</file>

<file path=ppt/slides/_rels/slide7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7.xml"/></Relationships>
</file>

<file path=ppt/slides/_rels/slide7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7.xml"/></Relationships>
</file>

<file path=ppt/slides/_rels/slide7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7.xml"/></Relationships>
</file>

<file path=ppt/slides/_rels/slide7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7.xml"/></Relationships>
</file>

<file path=ppt/slides/_rels/slide8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7.xml"/></Relationships>
</file>

<file path=ppt/slides/_rels/slide8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7.xml"/></Relationships>
</file>

<file path=ppt/slides/_rels/slide9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7.xml"/></Relationships>
</file>

<file path=ppt/slides/_rels/slide9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7.xml"/></Relationships>
</file>

<file path=ppt/slides/_rels/slide9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7.xml"/></Relationships>
</file>

<file path=ppt/slides/_rels/slide9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620844" y="2055561"/>
            <a:ext cx="5939405" cy="3131889"/>
          </a:xfrm>
        </p:spPr>
        <p:txBody>
          <a:bodyPr>
            <a:noAutofit/>
          </a:bodyPr>
          <a:lstStyle/>
          <a:p>
            <a:r>
              <a:rPr lang="en-US" sz="8800" b="1" dirty="0">
                <a:latin typeface="Aharoni" panose="02010803020104030203" pitchFamily="2" charset="-79"/>
                <a:cs typeface="Aharoni" panose="02010803020104030203" pitchFamily="2" charset="-79"/>
              </a:rPr>
              <a:t>WELCOME</a:t>
            </a:r>
          </a:p>
        </p:txBody>
      </p:sp>
      <p:sp>
        <p:nvSpPr>
          <p:cNvPr id="2" name="TextBox 1">
            <a:extLst>
              <a:ext uri="{FF2B5EF4-FFF2-40B4-BE49-F238E27FC236}">
                <a16:creationId xmlns:a16="http://schemas.microsoft.com/office/drawing/2014/main" id="{1516ABC1-372C-4C62-81CF-8BC3E9EEA774}"/>
              </a:ext>
            </a:extLst>
          </p:cNvPr>
          <p:cNvSpPr txBox="1"/>
          <p:nvPr/>
        </p:nvSpPr>
        <p:spPr>
          <a:xfrm>
            <a:off x="5975682" y="4121412"/>
            <a:ext cx="5229727"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THANKS FOR JOINING US!</a:t>
            </a:r>
          </a:p>
        </p:txBody>
      </p:sp>
    </p:spTree>
    <p:extLst>
      <p:ext uri="{BB962C8B-B14F-4D97-AF65-F5344CB8AC3E}">
        <p14:creationId xmlns:p14="http://schemas.microsoft.com/office/powerpoint/2010/main" val="26361860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A18F48BB-C72D-4952-BE95-6BD92397AEE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Worthy is the Lamb</a:t>
            </a:r>
            <a:endParaRPr lang="en-US">
              <a:ea typeface="+mj-ea"/>
            </a:endParaRPr>
          </a:p>
        </p:txBody>
      </p:sp>
      <p:pic>
        <p:nvPicPr>
          <p:cNvPr id="2" name="Picture 63" descr="Worthy is the Lamb-pp">
            <a:extLst>
              <a:ext uri="{FF2B5EF4-FFF2-40B4-BE49-F238E27FC236}">
                <a16:creationId xmlns:a16="http://schemas.microsoft.com/office/drawing/2014/main" id="{01750139-A87E-4A24-82D2-C2D7880A75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2" name="Text Box 64">
            <a:extLst>
              <a:ext uri="{FF2B5EF4-FFF2-40B4-BE49-F238E27FC236}">
                <a16:creationId xmlns:a16="http://schemas.microsoft.com/office/drawing/2014/main" id="{B819D561-BED5-44AC-A264-CF6FBD5366F1}"/>
              </a:ext>
            </a:extLst>
          </p:cNvPr>
          <p:cNvSpPr txBox="1">
            <a:spLocks noChangeArrowheads="1"/>
          </p:cNvSpPr>
          <p:nvPr/>
        </p:nvSpPr>
        <p:spPr bwMode="auto">
          <a:xfrm>
            <a:off x="101601" y="76201"/>
            <a:ext cx="375275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Worthy Is the Lamb</a:t>
            </a:r>
            <a:endParaRPr lang="en-US" sz="3200">
              <a:solidFill>
                <a:srgbClr val="000000"/>
              </a:solidFill>
              <a:latin typeface="Times" charset="0"/>
              <a:ea typeface="ＭＳ Ｐゴシック" charset="0"/>
              <a:cs typeface="ＭＳ Ｐゴシック" charset="0"/>
            </a:endParaRPr>
          </a:p>
        </p:txBody>
      </p:sp>
      <p:sp>
        <p:nvSpPr>
          <p:cNvPr id="2113" name="Text Box 65">
            <a:extLst>
              <a:ext uri="{FF2B5EF4-FFF2-40B4-BE49-F238E27FC236}">
                <a16:creationId xmlns:a16="http://schemas.microsoft.com/office/drawing/2014/main" id="{2966ED46-1B20-4914-8056-07F4CF83024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234</a:t>
            </a:r>
            <a:endParaRPr lang="en-US" sz="3200">
              <a:solidFill>
                <a:srgbClr val="000000"/>
              </a:solidFill>
              <a:latin typeface="Times" charset="0"/>
              <a:ea typeface="ＭＳ Ｐゴシック"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A0CB5B13-ADF3-4ACC-B09E-55923A97197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Worthy is the Lamb</a:t>
            </a:r>
            <a:endParaRPr lang="en-US">
              <a:ea typeface="+mj-ea"/>
            </a:endParaRPr>
          </a:p>
        </p:txBody>
      </p:sp>
      <p:pic>
        <p:nvPicPr>
          <p:cNvPr id="3074" name="Picture 3" descr="Worthy is the Lamb-pp">
            <a:extLst>
              <a:ext uri="{FF2B5EF4-FFF2-40B4-BE49-F238E27FC236}">
                <a16:creationId xmlns:a16="http://schemas.microsoft.com/office/drawing/2014/main" id="{C3F9D80A-344F-45E8-B091-C7FE9627B5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 Box 4">
            <a:extLst>
              <a:ext uri="{FF2B5EF4-FFF2-40B4-BE49-F238E27FC236}">
                <a16:creationId xmlns:a16="http://schemas.microsoft.com/office/drawing/2014/main" id="{750ADB18-3D2E-49C3-9E0C-CA7D335D1085}"/>
              </a:ext>
            </a:extLst>
          </p:cNvPr>
          <p:cNvSpPr txBox="1">
            <a:spLocks noChangeArrowheads="1"/>
          </p:cNvSpPr>
          <p:nvPr/>
        </p:nvSpPr>
        <p:spPr bwMode="auto">
          <a:xfrm>
            <a:off x="101601" y="76201"/>
            <a:ext cx="375275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Worthy Is the Lamb</a:t>
            </a:r>
            <a:endParaRPr lang="en-US" sz="3200">
              <a:solidFill>
                <a:srgbClr val="000000"/>
              </a:solidFill>
              <a:latin typeface="Times" charset="0"/>
              <a:ea typeface="ＭＳ Ｐゴシック" charset="0"/>
              <a:cs typeface="ＭＳ Ｐゴシック" charset="0"/>
            </a:endParaRPr>
          </a:p>
        </p:txBody>
      </p:sp>
      <p:sp>
        <p:nvSpPr>
          <p:cNvPr id="205829" name="Text Box 5">
            <a:extLst>
              <a:ext uri="{FF2B5EF4-FFF2-40B4-BE49-F238E27FC236}">
                <a16:creationId xmlns:a16="http://schemas.microsoft.com/office/drawing/2014/main" id="{1CE0BEBB-087C-4379-998B-F39AEE1648E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234</a:t>
            </a:r>
            <a:endParaRPr lang="en-US" sz="3200">
              <a:solidFill>
                <a:srgbClr val="000000"/>
              </a:solidFill>
              <a:latin typeface="Times" charset="0"/>
              <a:ea typeface="ＭＳ Ｐゴシック"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94B886E6-79EA-4FEB-AB46-ED87A7D5C50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Worthy is the Lamb</a:t>
            </a:r>
            <a:endParaRPr lang="en-US">
              <a:ea typeface="+mj-ea"/>
            </a:endParaRPr>
          </a:p>
        </p:txBody>
      </p:sp>
      <p:pic>
        <p:nvPicPr>
          <p:cNvPr id="4098" name="Picture 6" descr="Worthy is the Lamb-pp">
            <a:extLst>
              <a:ext uri="{FF2B5EF4-FFF2-40B4-BE49-F238E27FC236}">
                <a16:creationId xmlns:a16="http://schemas.microsoft.com/office/drawing/2014/main" id="{928B76D2-4593-4744-A293-867C55DFAD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5" name="Text Box 7">
            <a:extLst>
              <a:ext uri="{FF2B5EF4-FFF2-40B4-BE49-F238E27FC236}">
                <a16:creationId xmlns:a16="http://schemas.microsoft.com/office/drawing/2014/main" id="{79AA37C7-FD14-4275-96F4-23911B31CA47}"/>
              </a:ext>
            </a:extLst>
          </p:cNvPr>
          <p:cNvSpPr txBox="1">
            <a:spLocks noChangeArrowheads="1"/>
          </p:cNvSpPr>
          <p:nvPr/>
        </p:nvSpPr>
        <p:spPr bwMode="auto">
          <a:xfrm>
            <a:off x="101601" y="76201"/>
            <a:ext cx="375275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Worthy Is the Lamb</a:t>
            </a:r>
            <a:endParaRPr lang="en-US" sz="3200">
              <a:solidFill>
                <a:srgbClr val="000000"/>
              </a:solidFill>
              <a:latin typeface="Times" charset="0"/>
              <a:ea typeface="ＭＳ Ｐゴシック" charset="0"/>
              <a:cs typeface="ＭＳ Ｐゴシック" charset="0"/>
            </a:endParaRPr>
          </a:p>
        </p:txBody>
      </p:sp>
      <p:sp>
        <p:nvSpPr>
          <p:cNvPr id="206856" name="Text Box 8">
            <a:extLst>
              <a:ext uri="{FF2B5EF4-FFF2-40B4-BE49-F238E27FC236}">
                <a16:creationId xmlns:a16="http://schemas.microsoft.com/office/drawing/2014/main" id="{50B51716-0384-45C2-8845-4AFCE39A7DC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234</a:t>
            </a:r>
            <a:endParaRPr lang="en-US" sz="3200">
              <a:solidFill>
                <a:srgbClr val="000000"/>
              </a:solidFill>
              <a:latin typeface="Times" charset="0"/>
              <a:ea typeface="ＭＳ Ｐゴシック"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9258EA06-BD8F-4B68-A998-56521CF3961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Worthy is the Lamb</a:t>
            </a:r>
            <a:endParaRPr lang="en-US">
              <a:ea typeface="+mj-ea"/>
            </a:endParaRPr>
          </a:p>
        </p:txBody>
      </p:sp>
      <p:pic>
        <p:nvPicPr>
          <p:cNvPr id="5122" name="Picture 6" descr="Worthy is the Lamb-pp">
            <a:extLst>
              <a:ext uri="{FF2B5EF4-FFF2-40B4-BE49-F238E27FC236}">
                <a16:creationId xmlns:a16="http://schemas.microsoft.com/office/drawing/2014/main" id="{2F9FEFB1-88F1-45F0-B2B0-8EFD9EB459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9" name="Text Box 7">
            <a:extLst>
              <a:ext uri="{FF2B5EF4-FFF2-40B4-BE49-F238E27FC236}">
                <a16:creationId xmlns:a16="http://schemas.microsoft.com/office/drawing/2014/main" id="{726683D0-29E2-41E6-97DB-9F8B6DD30E03}"/>
              </a:ext>
            </a:extLst>
          </p:cNvPr>
          <p:cNvSpPr txBox="1">
            <a:spLocks noChangeArrowheads="1"/>
          </p:cNvSpPr>
          <p:nvPr/>
        </p:nvSpPr>
        <p:spPr bwMode="auto">
          <a:xfrm>
            <a:off x="101601" y="76201"/>
            <a:ext cx="375275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Worthy Is the Lamb</a:t>
            </a:r>
            <a:endParaRPr lang="en-US" sz="3200">
              <a:solidFill>
                <a:srgbClr val="000000"/>
              </a:solidFill>
              <a:latin typeface="Times" charset="0"/>
              <a:ea typeface="ＭＳ Ｐゴシック" charset="0"/>
              <a:cs typeface="ＭＳ Ｐゴシック" charset="0"/>
            </a:endParaRPr>
          </a:p>
        </p:txBody>
      </p:sp>
      <p:sp>
        <p:nvSpPr>
          <p:cNvPr id="207880" name="Text Box 8">
            <a:extLst>
              <a:ext uri="{FF2B5EF4-FFF2-40B4-BE49-F238E27FC236}">
                <a16:creationId xmlns:a16="http://schemas.microsoft.com/office/drawing/2014/main" id="{D67954AF-39D5-42EB-B804-D6AA8E8EEE7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234</a:t>
            </a:r>
            <a:endParaRPr lang="en-US" sz="3200">
              <a:solidFill>
                <a:srgbClr val="000000"/>
              </a:solidFill>
              <a:latin typeface="Times" charset="0"/>
              <a:ea typeface="ＭＳ Ｐゴシック"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1E5328FD-BEC2-4807-A85C-FAC9F2ACB3A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Worthy is the Lamb</a:t>
            </a:r>
            <a:endParaRPr lang="en-US">
              <a:ea typeface="+mj-ea"/>
            </a:endParaRPr>
          </a:p>
        </p:txBody>
      </p:sp>
      <p:pic>
        <p:nvPicPr>
          <p:cNvPr id="6146" name="Picture 3" descr="Worthy is the Lamb-pp">
            <a:extLst>
              <a:ext uri="{FF2B5EF4-FFF2-40B4-BE49-F238E27FC236}">
                <a16:creationId xmlns:a16="http://schemas.microsoft.com/office/drawing/2014/main" id="{E9E3ABB7-0011-4A18-9F06-6713301264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0" name="Text Box 4">
            <a:extLst>
              <a:ext uri="{FF2B5EF4-FFF2-40B4-BE49-F238E27FC236}">
                <a16:creationId xmlns:a16="http://schemas.microsoft.com/office/drawing/2014/main" id="{D03EA023-202B-4956-96BC-9AFFC4ACCAAC}"/>
              </a:ext>
            </a:extLst>
          </p:cNvPr>
          <p:cNvSpPr txBox="1">
            <a:spLocks noChangeArrowheads="1"/>
          </p:cNvSpPr>
          <p:nvPr/>
        </p:nvSpPr>
        <p:spPr bwMode="auto">
          <a:xfrm>
            <a:off x="101601" y="76201"/>
            <a:ext cx="375275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Worthy Is the Lamb</a:t>
            </a:r>
            <a:endParaRPr lang="en-US" sz="3200">
              <a:solidFill>
                <a:srgbClr val="000000"/>
              </a:solidFill>
              <a:latin typeface="Times" charset="0"/>
              <a:ea typeface="ＭＳ Ｐゴシック" charset="0"/>
              <a:cs typeface="ＭＳ Ｐゴシック" charset="0"/>
            </a:endParaRPr>
          </a:p>
        </p:txBody>
      </p:sp>
      <p:sp>
        <p:nvSpPr>
          <p:cNvPr id="208901" name="Text Box 5">
            <a:extLst>
              <a:ext uri="{FF2B5EF4-FFF2-40B4-BE49-F238E27FC236}">
                <a16:creationId xmlns:a16="http://schemas.microsoft.com/office/drawing/2014/main" id="{4480E57D-52DF-4AC5-B655-94EB1B9819C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234</a:t>
            </a:r>
            <a:endParaRPr lang="en-US" sz="3200">
              <a:solidFill>
                <a:srgbClr val="000000"/>
              </a:solidFill>
              <a:latin typeface="Times" charset="0"/>
              <a:ea typeface="ＭＳ Ｐゴシック"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a:extLst>
              <a:ext uri="{FF2B5EF4-FFF2-40B4-BE49-F238E27FC236}">
                <a16:creationId xmlns:a16="http://schemas.microsoft.com/office/drawing/2014/main" id="{B0F5822D-48B1-4A81-B483-E7B60B97472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Worthy is the Lamb</a:t>
            </a:r>
          </a:p>
        </p:txBody>
      </p:sp>
      <p:pic>
        <p:nvPicPr>
          <p:cNvPr id="7170" name="Picture 3" descr="Worthy is the Lamb-pp">
            <a:extLst>
              <a:ext uri="{FF2B5EF4-FFF2-40B4-BE49-F238E27FC236}">
                <a16:creationId xmlns:a16="http://schemas.microsoft.com/office/drawing/2014/main" id="{64A1FFA7-FA37-4A60-A45D-779B771572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4" name="Text Box 4">
            <a:extLst>
              <a:ext uri="{FF2B5EF4-FFF2-40B4-BE49-F238E27FC236}">
                <a16:creationId xmlns:a16="http://schemas.microsoft.com/office/drawing/2014/main" id="{A2BBE2B4-A293-4744-831C-CC498AC52062}"/>
              </a:ext>
            </a:extLst>
          </p:cNvPr>
          <p:cNvSpPr txBox="1">
            <a:spLocks noChangeArrowheads="1"/>
          </p:cNvSpPr>
          <p:nvPr/>
        </p:nvSpPr>
        <p:spPr bwMode="auto">
          <a:xfrm>
            <a:off x="101601" y="76201"/>
            <a:ext cx="375275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Worthy Is the Lamb</a:t>
            </a:r>
            <a:endParaRPr lang="en-US" sz="3200">
              <a:solidFill>
                <a:srgbClr val="000000"/>
              </a:solidFill>
              <a:latin typeface="Times" charset="0"/>
              <a:ea typeface="ＭＳ Ｐゴシック" charset="0"/>
              <a:cs typeface="ＭＳ Ｐゴシック" charset="0"/>
            </a:endParaRPr>
          </a:p>
        </p:txBody>
      </p:sp>
      <p:sp>
        <p:nvSpPr>
          <p:cNvPr id="209925" name="Text Box 5">
            <a:extLst>
              <a:ext uri="{FF2B5EF4-FFF2-40B4-BE49-F238E27FC236}">
                <a16:creationId xmlns:a16="http://schemas.microsoft.com/office/drawing/2014/main" id="{F4AA9C2C-2591-4210-810B-DDF08C6A48F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234</a:t>
            </a:r>
            <a:endParaRPr lang="en-US" sz="3200">
              <a:solidFill>
                <a:srgbClr val="000000"/>
              </a:solidFill>
              <a:latin typeface="Times" charset="0"/>
              <a:ea typeface="ＭＳ Ｐゴシック"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D8285F44-2029-42D8-BEA1-FE4B42A4E11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 Highest Place</a:t>
            </a:r>
            <a:endParaRPr lang="en-US">
              <a:ea typeface="+mj-ea"/>
            </a:endParaRPr>
          </a:p>
        </p:txBody>
      </p:sp>
      <p:pic>
        <p:nvPicPr>
          <p:cNvPr id="2" name="Picture 46" descr="Highest Place-pp">
            <a:extLst>
              <a:ext uri="{FF2B5EF4-FFF2-40B4-BE49-F238E27FC236}">
                <a16:creationId xmlns:a16="http://schemas.microsoft.com/office/drawing/2014/main" id="{A02C863D-CDDD-49B4-BE8B-00BB243523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03F0B5B6-4351-484B-A8E9-5804323A4F9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155</a:t>
            </a:r>
            <a:endParaRPr lang="en-US" sz="3200">
              <a:solidFill>
                <a:srgbClr val="000000"/>
              </a:solidFill>
              <a:latin typeface="Times" charset="0"/>
              <a:ea typeface="ＭＳ Ｐゴシック" charset="0"/>
              <a:cs typeface="ＭＳ Ｐゴシック" charset="0"/>
            </a:endParaRPr>
          </a:p>
        </p:txBody>
      </p:sp>
      <p:sp>
        <p:nvSpPr>
          <p:cNvPr id="2096" name="Text Box 48">
            <a:extLst>
              <a:ext uri="{FF2B5EF4-FFF2-40B4-BE49-F238E27FC236}">
                <a16:creationId xmlns:a16="http://schemas.microsoft.com/office/drawing/2014/main" id="{C71D2089-9F06-46F5-B28B-E48A293351B0}"/>
              </a:ext>
            </a:extLst>
          </p:cNvPr>
          <p:cNvSpPr txBox="1">
            <a:spLocks noChangeArrowheads="1"/>
          </p:cNvSpPr>
          <p:nvPr/>
        </p:nvSpPr>
        <p:spPr bwMode="auto">
          <a:xfrm>
            <a:off x="101600" y="76201"/>
            <a:ext cx="256672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Highest Place</a:t>
            </a:r>
            <a:endParaRPr lang="en-US" sz="3200">
              <a:solidFill>
                <a:srgbClr val="000000"/>
              </a:solidFill>
              <a:latin typeface="Times" charset="0"/>
              <a:ea typeface="ＭＳ Ｐゴシック"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623DD033-B812-4A08-82D6-27EB73EFEBA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 Highest Place</a:t>
            </a:r>
            <a:endParaRPr lang="en-US">
              <a:ea typeface="+mj-ea"/>
            </a:endParaRPr>
          </a:p>
        </p:txBody>
      </p:sp>
      <p:pic>
        <p:nvPicPr>
          <p:cNvPr id="3074" name="Picture 3" descr="Highest Place-pp">
            <a:extLst>
              <a:ext uri="{FF2B5EF4-FFF2-40B4-BE49-F238E27FC236}">
                <a16:creationId xmlns:a16="http://schemas.microsoft.com/office/drawing/2014/main" id="{C252ED4A-1572-4D13-8510-3756BD2ACD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CA8E9414-1EC0-4AA9-B2B7-C52D5B55EB4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155</a:t>
            </a:r>
            <a:endParaRPr lang="en-US" sz="3200">
              <a:solidFill>
                <a:srgbClr val="000000"/>
              </a:solidFill>
              <a:latin typeface="Times" charset="0"/>
              <a:ea typeface="ＭＳ Ｐゴシック" charset="0"/>
              <a:cs typeface="ＭＳ Ｐゴシック" charset="0"/>
            </a:endParaRPr>
          </a:p>
        </p:txBody>
      </p:sp>
      <p:sp>
        <p:nvSpPr>
          <p:cNvPr id="175109" name="Text Box 5">
            <a:extLst>
              <a:ext uri="{FF2B5EF4-FFF2-40B4-BE49-F238E27FC236}">
                <a16:creationId xmlns:a16="http://schemas.microsoft.com/office/drawing/2014/main" id="{075E026D-139C-4BB1-9F7F-7A485015E88A}"/>
              </a:ext>
            </a:extLst>
          </p:cNvPr>
          <p:cNvSpPr txBox="1">
            <a:spLocks noChangeArrowheads="1"/>
          </p:cNvSpPr>
          <p:nvPr/>
        </p:nvSpPr>
        <p:spPr bwMode="auto">
          <a:xfrm>
            <a:off x="101600" y="76201"/>
            <a:ext cx="256672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Highest Place</a:t>
            </a:r>
            <a:endParaRPr lang="en-US" sz="3200">
              <a:solidFill>
                <a:srgbClr val="000000"/>
              </a:solidFill>
              <a:latin typeface="Times" charset="0"/>
              <a:ea typeface="ＭＳ Ｐゴシック"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9B6AA830-79A7-4644-BB5F-C7E3FFC9925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 Highest Place</a:t>
            </a:r>
            <a:endParaRPr lang="en-US">
              <a:ea typeface="+mj-ea"/>
            </a:endParaRPr>
          </a:p>
        </p:txBody>
      </p:sp>
      <p:pic>
        <p:nvPicPr>
          <p:cNvPr id="4098" name="Picture 3" descr="Highest Place-pp">
            <a:extLst>
              <a:ext uri="{FF2B5EF4-FFF2-40B4-BE49-F238E27FC236}">
                <a16:creationId xmlns:a16="http://schemas.microsoft.com/office/drawing/2014/main" id="{3F4C3A1C-820F-4D8A-BC5D-33C435B022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Text Box 4">
            <a:extLst>
              <a:ext uri="{FF2B5EF4-FFF2-40B4-BE49-F238E27FC236}">
                <a16:creationId xmlns:a16="http://schemas.microsoft.com/office/drawing/2014/main" id="{F3180F5C-1D63-461B-A2F4-44D9018E45A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155</a:t>
            </a:r>
            <a:endParaRPr lang="en-US" sz="3200">
              <a:solidFill>
                <a:srgbClr val="000000"/>
              </a:solidFill>
              <a:latin typeface="Times" charset="0"/>
              <a:ea typeface="ＭＳ Ｐゴシック" charset="0"/>
              <a:cs typeface="ＭＳ Ｐゴシック" charset="0"/>
            </a:endParaRPr>
          </a:p>
        </p:txBody>
      </p:sp>
      <p:sp>
        <p:nvSpPr>
          <p:cNvPr id="176133" name="Text Box 5">
            <a:extLst>
              <a:ext uri="{FF2B5EF4-FFF2-40B4-BE49-F238E27FC236}">
                <a16:creationId xmlns:a16="http://schemas.microsoft.com/office/drawing/2014/main" id="{BDB18B81-920F-4E52-95C8-E2CDC6D020A5}"/>
              </a:ext>
            </a:extLst>
          </p:cNvPr>
          <p:cNvSpPr txBox="1">
            <a:spLocks noChangeArrowheads="1"/>
          </p:cNvSpPr>
          <p:nvPr/>
        </p:nvSpPr>
        <p:spPr bwMode="auto">
          <a:xfrm>
            <a:off x="101600" y="76201"/>
            <a:ext cx="256672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Highest Place</a:t>
            </a:r>
            <a:endParaRPr lang="en-US" sz="3200">
              <a:solidFill>
                <a:srgbClr val="000000"/>
              </a:solidFill>
              <a:latin typeface="Times" charset="0"/>
              <a:ea typeface="ＭＳ Ｐゴシック"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ACEF6813-CB27-4675-BB47-A9D72BDA349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 Highest Place</a:t>
            </a:r>
            <a:endParaRPr lang="en-US">
              <a:ea typeface="+mj-ea"/>
            </a:endParaRPr>
          </a:p>
        </p:txBody>
      </p:sp>
      <p:pic>
        <p:nvPicPr>
          <p:cNvPr id="5122" name="Picture 3" descr="Highest Place-pp">
            <a:extLst>
              <a:ext uri="{FF2B5EF4-FFF2-40B4-BE49-F238E27FC236}">
                <a16:creationId xmlns:a16="http://schemas.microsoft.com/office/drawing/2014/main" id="{A4456F90-C0A6-439D-A6F1-CED3DCC960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4">
            <a:extLst>
              <a:ext uri="{FF2B5EF4-FFF2-40B4-BE49-F238E27FC236}">
                <a16:creationId xmlns:a16="http://schemas.microsoft.com/office/drawing/2014/main" id="{64CCF755-F619-4903-9D15-49C6094CCA8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155</a:t>
            </a:r>
            <a:endParaRPr lang="en-US" sz="3200">
              <a:solidFill>
                <a:srgbClr val="000000"/>
              </a:solidFill>
              <a:latin typeface="Times" charset="0"/>
              <a:ea typeface="ＭＳ Ｐゴシック" charset="0"/>
              <a:cs typeface="ＭＳ Ｐゴシック" charset="0"/>
            </a:endParaRPr>
          </a:p>
        </p:txBody>
      </p:sp>
      <p:sp>
        <p:nvSpPr>
          <p:cNvPr id="177157" name="Text Box 5">
            <a:extLst>
              <a:ext uri="{FF2B5EF4-FFF2-40B4-BE49-F238E27FC236}">
                <a16:creationId xmlns:a16="http://schemas.microsoft.com/office/drawing/2014/main" id="{E5D45AFB-0AA6-4C77-9973-AD6FC5666A23}"/>
              </a:ext>
            </a:extLst>
          </p:cNvPr>
          <p:cNvSpPr txBox="1">
            <a:spLocks noChangeArrowheads="1"/>
          </p:cNvSpPr>
          <p:nvPr/>
        </p:nvSpPr>
        <p:spPr bwMode="auto">
          <a:xfrm>
            <a:off x="101600" y="76201"/>
            <a:ext cx="256672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Highest Place</a:t>
            </a:r>
            <a:endParaRPr lang="en-US" sz="3200">
              <a:solidFill>
                <a:srgbClr val="000000"/>
              </a:solidFill>
              <a:latin typeface="Times" charset="0"/>
              <a:ea typeface="ＭＳ Ｐゴシック"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33589C49-2809-4F4E-A59D-7185CA90124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On Bended Knee</a:t>
            </a:r>
            <a:endParaRPr lang="en-US">
              <a:ea typeface="+mj-ea"/>
            </a:endParaRPr>
          </a:p>
        </p:txBody>
      </p:sp>
      <p:pic>
        <p:nvPicPr>
          <p:cNvPr id="2" name="Picture 60" descr="ON Bended Knee-pp">
            <a:extLst>
              <a:ext uri="{FF2B5EF4-FFF2-40B4-BE49-F238E27FC236}">
                <a16:creationId xmlns:a16="http://schemas.microsoft.com/office/drawing/2014/main" id="{6235D756-32EC-40BD-812F-0BAA07451B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 name="Text Box 61">
            <a:extLst>
              <a:ext uri="{FF2B5EF4-FFF2-40B4-BE49-F238E27FC236}">
                <a16:creationId xmlns:a16="http://schemas.microsoft.com/office/drawing/2014/main" id="{1B58C2EF-212D-4C6A-BD70-5B83CAAA0B5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791</a:t>
            </a:r>
            <a:endParaRPr lang="en-US" sz="3200">
              <a:solidFill>
                <a:srgbClr val="000000"/>
              </a:solidFill>
              <a:latin typeface="Times" charset="0"/>
              <a:ea typeface="ＭＳ Ｐゴシック" charset="0"/>
            </a:endParaRPr>
          </a:p>
        </p:txBody>
      </p:sp>
      <p:sp>
        <p:nvSpPr>
          <p:cNvPr id="2110" name="Text Box 62">
            <a:extLst>
              <a:ext uri="{FF2B5EF4-FFF2-40B4-BE49-F238E27FC236}">
                <a16:creationId xmlns:a16="http://schemas.microsoft.com/office/drawing/2014/main" id="{8EEACE2A-390A-451A-B4CA-E896E26E5C2D}"/>
              </a:ext>
            </a:extLst>
          </p:cNvPr>
          <p:cNvSpPr txBox="1">
            <a:spLocks noChangeArrowheads="1"/>
          </p:cNvSpPr>
          <p:nvPr/>
        </p:nvSpPr>
        <p:spPr bwMode="auto">
          <a:xfrm>
            <a:off x="101601" y="76201"/>
            <a:ext cx="317106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On Bended Knee</a:t>
            </a:r>
            <a:endParaRPr lang="en-US" sz="3200">
              <a:solidFill>
                <a:srgbClr val="000000"/>
              </a:solidFill>
              <a:latin typeface="Times" charset="0"/>
              <a:ea typeface="ＭＳ Ｐゴシック"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10305DB3-2CE2-46D8-87D1-7740F9C3C21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5 Highest Place</a:t>
            </a:r>
            <a:endParaRPr lang="en-US">
              <a:ea typeface="+mj-ea"/>
            </a:endParaRPr>
          </a:p>
        </p:txBody>
      </p:sp>
      <p:pic>
        <p:nvPicPr>
          <p:cNvPr id="6146" name="Picture 3" descr="Highest Place-pp">
            <a:extLst>
              <a:ext uri="{FF2B5EF4-FFF2-40B4-BE49-F238E27FC236}">
                <a16:creationId xmlns:a16="http://schemas.microsoft.com/office/drawing/2014/main" id="{4246C2BB-2291-496F-B242-FAE6B94E88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Text Box 4">
            <a:extLst>
              <a:ext uri="{FF2B5EF4-FFF2-40B4-BE49-F238E27FC236}">
                <a16:creationId xmlns:a16="http://schemas.microsoft.com/office/drawing/2014/main" id="{0398EA0C-4B11-4BAE-8FEB-B1E38F006B5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155</a:t>
            </a:r>
            <a:endParaRPr lang="en-US" sz="3200">
              <a:solidFill>
                <a:srgbClr val="000000"/>
              </a:solidFill>
              <a:latin typeface="Times" charset="0"/>
              <a:ea typeface="ＭＳ Ｐゴシック" charset="0"/>
              <a:cs typeface="ＭＳ Ｐゴシック" charset="0"/>
            </a:endParaRPr>
          </a:p>
        </p:txBody>
      </p:sp>
      <p:sp>
        <p:nvSpPr>
          <p:cNvPr id="178181" name="Text Box 5">
            <a:extLst>
              <a:ext uri="{FF2B5EF4-FFF2-40B4-BE49-F238E27FC236}">
                <a16:creationId xmlns:a16="http://schemas.microsoft.com/office/drawing/2014/main" id="{55986F85-1A91-4A02-BA1B-69F747815179}"/>
              </a:ext>
            </a:extLst>
          </p:cNvPr>
          <p:cNvSpPr txBox="1">
            <a:spLocks noChangeArrowheads="1"/>
          </p:cNvSpPr>
          <p:nvPr/>
        </p:nvSpPr>
        <p:spPr bwMode="auto">
          <a:xfrm>
            <a:off x="101600" y="76201"/>
            <a:ext cx="256672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Highest Place</a:t>
            </a:r>
            <a:endParaRPr lang="en-US" sz="3200">
              <a:solidFill>
                <a:srgbClr val="000000"/>
              </a:solidFill>
              <a:latin typeface="Times" charset="0"/>
              <a:ea typeface="ＭＳ Ｐゴシック"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4695ED35-5ABD-490C-A016-18C79A9F79D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Tag Highest Place</a:t>
            </a:r>
            <a:endParaRPr lang="en-US">
              <a:ea typeface="+mj-ea"/>
            </a:endParaRPr>
          </a:p>
        </p:txBody>
      </p:sp>
      <p:pic>
        <p:nvPicPr>
          <p:cNvPr id="7170" name="Picture 3" descr="Highest Place-pp">
            <a:extLst>
              <a:ext uri="{FF2B5EF4-FFF2-40B4-BE49-F238E27FC236}">
                <a16:creationId xmlns:a16="http://schemas.microsoft.com/office/drawing/2014/main" id="{ED2D2A1A-5E70-4BC8-82B2-D143BEC6A8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Text Box 4">
            <a:extLst>
              <a:ext uri="{FF2B5EF4-FFF2-40B4-BE49-F238E27FC236}">
                <a16:creationId xmlns:a16="http://schemas.microsoft.com/office/drawing/2014/main" id="{81869E9E-89E2-40DB-A475-A4015E34AF1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155</a:t>
            </a:r>
            <a:endParaRPr lang="en-US" sz="3200">
              <a:solidFill>
                <a:srgbClr val="000000"/>
              </a:solidFill>
              <a:latin typeface="Times" charset="0"/>
              <a:ea typeface="ＭＳ Ｐゴシック" charset="0"/>
              <a:cs typeface="ＭＳ Ｐゴシック" charset="0"/>
            </a:endParaRPr>
          </a:p>
        </p:txBody>
      </p:sp>
      <p:sp>
        <p:nvSpPr>
          <p:cNvPr id="179205" name="Text Box 5">
            <a:extLst>
              <a:ext uri="{FF2B5EF4-FFF2-40B4-BE49-F238E27FC236}">
                <a16:creationId xmlns:a16="http://schemas.microsoft.com/office/drawing/2014/main" id="{5DA0C816-512C-4BA1-ADD4-17AD0504F834}"/>
              </a:ext>
            </a:extLst>
          </p:cNvPr>
          <p:cNvSpPr txBox="1">
            <a:spLocks noChangeArrowheads="1"/>
          </p:cNvSpPr>
          <p:nvPr/>
        </p:nvSpPr>
        <p:spPr bwMode="auto">
          <a:xfrm>
            <a:off x="101600" y="76201"/>
            <a:ext cx="256672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Highest Place</a:t>
            </a:r>
            <a:endParaRPr lang="en-US" sz="3200">
              <a:solidFill>
                <a:srgbClr val="000000"/>
              </a:solidFill>
              <a:latin typeface="Times" charset="0"/>
              <a:ea typeface="ＭＳ Ｐゴシック"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9B6AA830-79A7-4644-BB5F-C7E3FFC9925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 Highest Place</a:t>
            </a:r>
            <a:endParaRPr lang="en-US">
              <a:ea typeface="+mj-ea"/>
            </a:endParaRPr>
          </a:p>
        </p:txBody>
      </p:sp>
      <p:pic>
        <p:nvPicPr>
          <p:cNvPr id="4098" name="Picture 3" descr="Highest Place-pp">
            <a:extLst>
              <a:ext uri="{FF2B5EF4-FFF2-40B4-BE49-F238E27FC236}">
                <a16:creationId xmlns:a16="http://schemas.microsoft.com/office/drawing/2014/main" id="{3F4C3A1C-820F-4D8A-BC5D-33C435B022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Text Box 4">
            <a:extLst>
              <a:ext uri="{FF2B5EF4-FFF2-40B4-BE49-F238E27FC236}">
                <a16:creationId xmlns:a16="http://schemas.microsoft.com/office/drawing/2014/main" id="{F3180F5C-1D63-461B-A2F4-44D9018E45A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155</a:t>
            </a:r>
            <a:endParaRPr lang="en-US" sz="3200">
              <a:solidFill>
                <a:srgbClr val="000000"/>
              </a:solidFill>
              <a:latin typeface="Times" charset="0"/>
              <a:ea typeface="ＭＳ Ｐゴシック" charset="0"/>
              <a:cs typeface="ＭＳ Ｐゴシック" charset="0"/>
            </a:endParaRPr>
          </a:p>
        </p:txBody>
      </p:sp>
      <p:sp>
        <p:nvSpPr>
          <p:cNvPr id="176133" name="Text Box 5">
            <a:extLst>
              <a:ext uri="{FF2B5EF4-FFF2-40B4-BE49-F238E27FC236}">
                <a16:creationId xmlns:a16="http://schemas.microsoft.com/office/drawing/2014/main" id="{BDB18B81-920F-4E52-95C8-E2CDC6D020A5}"/>
              </a:ext>
            </a:extLst>
          </p:cNvPr>
          <p:cNvSpPr txBox="1">
            <a:spLocks noChangeArrowheads="1"/>
          </p:cNvSpPr>
          <p:nvPr/>
        </p:nvSpPr>
        <p:spPr bwMode="auto">
          <a:xfrm>
            <a:off x="101600" y="76201"/>
            <a:ext cx="256672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Highest Place</a:t>
            </a:r>
            <a:endParaRPr lang="en-US" sz="3200">
              <a:solidFill>
                <a:srgbClr val="000000"/>
              </a:solidFill>
              <a:latin typeface="Times" charset="0"/>
              <a:ea typeface="ＭＳ Ｐゴシック"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ACEF6813-CB27-4675-BB47-A9D72BDA349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 Highest Place</a:t>
            </a:r>
            <a:endParaRPr lang="en-US">
              <a:ea typeface="+mj-ea"/>
            </a:endParaRPr>
          </a:p>
        </p:txBody>
      </p:sp>
      <p:pic>
        <p:nvPicPr>
          <p:cNvPr id="5122" name="Picture 3" descr="Highest Place-pp">
            <a:extLst>
              <a:ext uri="{FF2B5EF4-FFF2-40B4-BE49-F238E27FC236}">
                <a16:creationId xmlns:a16="http://schemas.microsoft.com/office/drawing/2014/main" id="{A4456F90-C0A6-439D-A6F1-CED3DCC960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4">
            <a:extLst>
              <a:ext uri="{FF2B5EF4-FFF2-40B4-BE49-F238E27FC236}">
                <a16:creationId xmlns:a16="http://schemas.microsoft.com/office/drawing/2014/main" id="{64CCF755-F619-4903-9D15-49C6094CCA8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155</a:t>
            </a:r>
            <a:endParaRPr lang="en-US" sz="3200">
              <a:solidFill>
                <a:srgbClr val="000000"/>
              </a:solidFill>
              <a:latin typeface="Times" charset="0"/>
              <a:ea typeface="ＭＳ Ｐゴシック" charset="0"/>
              <a:cs typeface="ＭＳ Ｐゴシック" charset="0"/>
            </a:endParaRPr>
          </a:p>
        </p:txBody>
      </p:sp>
      <p:sp>
        <p:nvSpPr>
          <p:cNvPr id="177157" name="Text Box 5">
            <a:extLst>
              <a:ext uri="{FF2B5EF4-FFF2-40B4-BE49-F238E27FC236}">
                <a16:creationId xmlns:a16="http://schemas.microsoft.com/office/drawing/2014/main" id="{E5D45AFB-0AA6-4C77-9973-AD6FC5666A23}"/>
              </a:ext>
            </a:extLst>
          </p:cNvPr>
          <p:cNvSpPr txBox="1">
            <a:spLocks noChangeArrowheads="1"/>
          </p:cNvSpPr>
          <p:nvPr/>
        </p:nvSpPr>
        <p:spPr bwMode="auto">
          <a:xfrm>
            <a:off x="101600" y="76201"/>
            <a:ext cx="256672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Highest Place</a:t>
            </a:r>
            <a:endParaRPr lang="en-US" sz="3200">
              <a:solidFill>
                <a:srgbClr val="000000"/>
              </a:solidFill>
              <a:latin typeface="Times" charset="0"/>
              <a:ea typeface="ＭＳ Ｐゴシック"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10305DB3-2CE2-46D8-87D1-7740F9C3C21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5 Highest Place</a:t>
            </a:r>
            <a:endParaRPr lang="en-US">
              <a:ea typeface="+mj-ea"/>
            </a:endParaRPr>
          </a:p>
        </p:txBody>
      </p:sp>
      <p:pic>
        <p:nvPicPr>
          <p:cNvPr id="6146" name="Picture 3" descr="Highest Place-pp">
            <a:extLst>
              <a:ext uri="{FF2B5EF4-FFF2-40B4-BE49-F238E27FC236}">
                <a16:creationId xmlns:a16="http://schemas.microsoft.com/office/drawing/2014/main" id="{4246C2BB-2291-496F-B242-FAE6B94E88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Text Box 4">
            <a:extLst>
              <a:ext uri="{FF2B5EF4-FFF2-40B4-BE49-F238E27FC236}">
                <a16:creationId xmlns:a16="http://schemas.microsoft.com/office/drawing/2014/main" id="{0398EA0C-4B11-4BAE-8FEB-B1E38F006B5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155</a:t>
            </a:r>
            <a:endParaRPr lang="en-US" sz="3200">
              <a:solidFill>
                <a:srgbClr val="000000"/>
              </a:solidFill>
              <a:latin typeface="Times" charset="0"/>
              <a:ea typeface="ＭＳ Ｐゴシック" charset="0"/>
              <a:cs typeface="ＭＳ Ｐゴシック" charset="0"/>
            </a:endParaRPr>
          </a:p>
        </p:txBody>
      </p:sp>
      <p:sp>
        <p:nvSpPr>
          <p:cNvPr id="178181" name="Text Box 5">
            <a:extLst>
              <a:ext uri="{FF2B5EF4-FFF2-40B4-BE49-F238E27FC236}">
                <a16:creationId xmlns:a16="http://schemas.microsoft.com/office/drawing/2014/main" id="{55986F85-1A91-4A02-BA1B-69F747815179}"/>
              </a:ext>
            </a:extLst>
          </p:cNvPr>
          <p:cNvSpPr txBox="1">
            <a:spLocks noChangeArrowheads="1"/>
          </p:cNvSpPr>
          <p:nvPr/>
        </p:nvSpPr>
        <p:spPr bwMode="auto">
          <a:xfrm>
            <a:off x="101600" y="76201"/>
            <a:ext cx="256672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Highest Place</a:t>
            </a:r>
            <a:endParaRPr lang="en-US" sz="3200">
              <a:solidFill>
                <a:srgbClr val="000000"/>
              </a:solidFill>
              <a:latin typeface="Times" charset="0"/>
              <a:ea typeface="ＭＳ Ｐゴシック"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4695ED35-5ABD-490C-A016-18C79A9F79D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Tag Highest Place</a:t>
            </a:r>
            <a:endParaRPr lang="en-US">
              <a:ea typeface="+mj-ea"/>
            </a:endParaRPr>
          </a:p>
        </p:txBody>
      </p:sp>
      <p:pic>
        <p:nvPicPr>
          <p:cNvPr id="7170" name="Picture 3" descr="Highest Place-pp">
            <a:extLst>
              <a:ext uri="{FF2B5EF4-FFF2-40B4-BE49-F238E27FC236}">
                <a16:creationId xmlns:a16="http://schemas.microsoft.com/office/drawing/2014/main" id="{ED2D2A1A-5E70-4BC8-82B2-D143BEC6A8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Text Box 4">
            <a:extLst>
              <a:ext uri="{FF2B5EF4-FFF2-40B4-BE49-F238E27FC236}">
                <a16:creationId xmlns:a16="http://schemas.microsoft.com/office/drawing/2014/main" id="{81869E9E-89E2-40DB-A475-A4015E34AF1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155</a:t>
            </a:r>
            <a:endParaRPr lang="en-US" sz="3200">
              <a:solidFill>
                <a:srgbClr val="000000"/>
              </a:solidFill>
              <a:latin typeface="Times" charset="0"/>
              <a:ea typeface="ＭＳ Ｐゴシック" charset="0"/>
              <a:cs typeface="ＭＳ Ｐゴシック" charset="0"/>
            </a:endParaRPr>
          </a:p>
        </p:txBody>
      </p:sp>
      <p:sp>
        <p:nvSpPr>
          <p:cNvPr id="179205" name="Text Box 5">
            <a:extLst>
              <a:ext uri="{FF2B5EF4-FFF2-40B4-BE49-F238E27FC236}">
                <a16:creationId xmlns:a16="http://schemas.microsoft.com/office/drawing/2014/main" id="{5DA0C816-512C-4BA1-ADD4-17AD0504F834}"/>
              </a:ext>
            </a:extLst>
          </p:cNvPr>
          <p:cNvSpPr txBox="1">
            <a:spLocks noChangeArrowheads="1"/>
          </p:cNvSpPr>
          <p:nvPr/>
        </p:nvSpPr>
        <p:spPr bwMode="auto">
          <a:xfrm>
            <a:off x="101600" y="76201"/>
            <a:ext cx="256672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Highest Place</a:t>
            </a:r>
            <a:endParaRPr lang="en-US" sz="3200">
              <a:solidFill>
                <a:srgbClr val="000000"/>
              </a:solidFill>
              <a:latin typeface="Times" charset="0"/>
              <a:ea typeface="ＭＳ Ｐゴシック"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21450" y="1404678"/>
            <a:ext cx="10949099" cy="4048643"/>
          </a:xfrm>
        </p:spPr>
        <p:txBody>
          <a:bodyPr>
            <a:normAutofit/>
          </a:bodyPr>
          <a:lstStyle/>
          <a:p>
            <a:r>
              <a:rPr lang="en-US" sz="8000" dirty="0">
                <a:latin typeface="Aharoni" panose="02010803020104030203" pitchFamily="2" charset="-79"/>
                <a:cs typeface="Aharoni" panose="02010803020104030203" pitchFamily="2" charset="-79"/>
              </a:rPr>
              <a:t>Holy Ground</a:t>
            </a:r>
            <a:endParaRPr lang="en-US" sz="6600" dirty="0">
              <a:latin typeface="Aharoni" panose="02010803020104030203" pitchFamily="2" charset="-79"/>
              <a:cs typeface="Aharoni" panose="02010803020104030203" pitchFamily="2" charset="-79"/>
            </a:endParaRPr>
          </a:p>
        </p:txBody>
      </p:sp>
      <p:sp>
        <p:nvSpPr>
          <p:cNvPr id="2" name="Rectangle 1">
            <a:extLst>
              <a:ext uri="{FF2B5EF4-FFF2-40B4-BE49-F238E27FC236}">
                <a16:creationId xmlns:a16="http://schemas.microsoft.com/office/drawing/2014/main" id="{E2404B5D-C4C0-4D6E-9397-FC3173E1B4C5}"/>
              </a:ext>
            </a:extLst>
          </p:cNvPr>
          <p:cNvSpPr/>
          <p:nvPr/>
        </p:nvSpPr>
        <p:spPr>
          <a:xfrm rot="19758116">
            <a:off x="-1659117" y="467121"/>
            <a:ext cx="7447175" cy="1207916"/>
          </a:xfrm>
          <a:prstGeom prst="rect">
            <a:avLst/>
          </a:prstGeom>
          <a:solidFill>
            <a:srgbClr val="F2BF3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6" name="Title 3">
            <a:extLst>
              <a:ext uri="{FF2B5EF4-FFF2-40B4-BE49-F238E27FC236}">
                <a16:creationId xmlns:a16="http://schemas.microsoft.com/office/drawing/2014/main" id="{0285D542-1403-4A3F-AA36-16CB188C1164}"/>
              </a:ext>
            </a:extLst>
          </p:cNvPr>
          <p:cNvSpPr txBox="1">
            <a:spLocks/>
          </p:cNvSpPr>
          <p:nvPr/>
        </p:nvSpPr>
        <p:spPr>
          <a:xfrm rot="19732025">
            <a:off x="432914" y="356934"/>
            <a:ext cx="2677931" cy="1565944"/>
          </a:xfrm>
          <a:prstGeom prst="rect">
            <a:avLst/>
          </a:prstGeom>
        </p:spPr>
        <p:txBody>
          <a:bodyPr vert="horz" lIns="91440" tIns="45720" rIns="91440" bIns="45720" rtlCol="0" anchor="ctr">
            <a:normAutofit/>
          </a:bodyPr>
          <a:lstStyle>
            <a:lvl1pPr algn="ctr" defTabSz="1219170" rtl="0" eaLnBrk="1" latinLnBrk="0" hangingPunct="1">
              <a:spcBef>
                <a:spcPct val="0"/>
              </a:spcBef>
              <a:buNone/>
              <a:defRPr sz="2133" kern="1200">
                <a:solidFill>
                  <a:srgbClr val="1B1B1B"/>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1" i="0" u="sng" strike="noStrike" kern="1200" cap="none" spc="0" normalizeH="0" baseline="0" noProof="0" dirty="0">
                <a:ln>
                  <a:noFill/>
                </a:ln>
                <a:solidFill>
                  <a:srgbClr val="1B1B1B">
                    <a:alpha val="85000"/>
                  </a:srgbClr>
                </a:solidFill>
                <a:effectLst/>
                <a:uLnTx/>
                <a:uFillTx/>
                <a:latin typeface="Arial Narrow" panose="020B0606020202030204" pitchFamily="34" charset="0"/>
                <a:ea typeface="+mj-ea"/>
              </a:rPr>
              <a:t>SONG:</a:t>
            </a:r>
          </a:p>
        </p:txBody>
      </p:sp>
      <p:sp>
        <p:nvSpPr>
          <p:cNvPr id="7" name="Title 3">
            <a:extLst>
              <a:ext uri="{FF2B5EF4-FFF2-40B4-BE49-F238E27FC236}">
                <a16:creationId xmlns:a16="http://schemas.microsoft.com/office/drawing/2014/main" id="{682AAE2C-DD2C-4A16-9C6E-DC38947284FF}"/>
              </a:ext>
            </a:extLst>
          </p:cNvPr>
          <p:cNvSpPr>
            <a:spLocks noGrp="1"/>
          </p:cNvSpPr>
          <p:nvPr>
            <p:ph type="title"/>
          </p:nvPr>
        </p:nvSpPr>
        <p:spPr>
          <a:xfrm>
            <a:off x="8999621" y="4887987"/>
            <a:ext cx="2252813" cy="1565944"/>
          </a:xfrm>
        </p:spPr>
        <p:txBody>
          <a:bodyPr>
            <a:normAutofit/>
          </a:bodyPr>
          <a:lstStyle/>
          <a:p>
            <a:r>
              <a:rPr lang="en-US" sz="7200" b="1" dirty="0">
                <a:latin typeface="Arial Narrow" panose="020B0606020202030204" pitchFamily="34" charset="0"/>
              </a:rPr>
              <a:t>#100</a:t>
            </a:r>
          </a:p>
        </p:txBody>
      </p:sp>
    </p:spTree>
    <p:extLst>
      <p:ext uri="{BB962C8B-B14F-4D97-AF65-F5344CB8AC3E}">
        <p14:creationId xmlns:p14="http://schemas.microsoft.com/office/powerpoint/2010/main" val="39919571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95987EC3-2907-4AAC-BC03-24801AD49D0C}"/>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1-1 Holy Ground</a:t>
            </a:r>
            <a:endParaRPr lang="en-US">
              <a:ea typeface="+mj-ea"/>
            </a:endParaRPr>
          </a:p>
        </p:txBody>
      </p:sp>
      <p:pic>
        <p:nvPicPr>
          <p:cNvPr id="2" name="Picture 21" descr="Holy Ground-Beatty-SFP-pp">
            <a:extLst>
              <a:ext uri="{FF2B5EF4-FFF2-40B4-BE49-F238E27FC236}">
                <a16:creationId xmlns:a16="http://schemas.microsoft.com/office/drawing/2014/main" id="{70DDAF65-DE25-4DBF-8E5F-C00B6D7A14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0" name="Text Box 22">
            <a:extLst>
              <a:ext uri="{FF2B5EF4-FFF2-40B4-BE49-F238E27FC236}">
                <a16:creationId xmlns:a16="http://schemas.microsoft.com/office/drawing/2014/main" id="{1DEB74F7-6B73-46EE-BE63-A2670F0F4F01}"/>
              </a:ext>
            </a:extLst>
          </p:cNvPr>
          <p:cNvSpPr txBox="1">
            <a:spLocks noChangeArrowheads="1"/>
          </p:cNvSpPr>
          <p:nvPr/>
        </p:nvSpPr>
        <p:spPr bwMode="auto">
          <a:xfrm>
            <a:off x="101600" y="76201"/>
            <a:ext cx="251280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Holy Ground</a:t>
            </a:r>
            <a:endParaRPr lang="en-US" sz="3200">
              <a:solidFill>
                <a:srgbClr val="000000"/>
              </a:solidFill>
              <a:latin typeface="Times" charset="0"/>
              <a:ea typeface="ＭＳ Ｐゴシック" charset="0"/>
            </a:endParaRPr>
          </a:p>
        </p:txBody>
      </p:sp>
      <p:sp>
        <p:nvSpPr>
          <p:cNvPr id="2071" name="Text Box 23">
            <a:extLst>
              <a:ext uri="{FF2B5EF4-FFF2-40B4-BE49-F238E27FC236}">
                <a16:creationId xmlns:a16="http://schemas.microsoft.com/office/drawing/2014/main" id="{389BA101-D67F-40F5-959E-6A2F907E8E9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100</a:t>
            </a:r>
            <a:endParaRPr lang="en-US" sz="3200">
              <a:solidFill>
                <a:srgbClr val="000000"/>
              </a:solidFill>
              <a:latin typeface="Times" charset="0"/>
              <a:ea typeface="ＭＳ Ｐゴシック"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630CF166-CA85-45F6-9611-767C0A07401F}"/>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1-2 Holy Ground</a:t>
            </a:r>
            <a:endParaRPr lang="en-US">
              <a:ea typeface="+mj-ea"/>
            </a:endParaRPr>
          </a:p>
        </p:txBody>
      </p:sp>
      <p:pic>
        <p:nvPicPr>
          <p:cNvPr id="3074" name="Picture 3" descr="Holy Ground-Beatty-SFP-pp">
            <a:extLst>
              <a:ext uri="{FF2B5EF4-FFF2-40B4-BE49-F238E27FC236}">
                <a16:creationId xmlns:a16="http://schemas.microsoft.com/office/drawing/2014/main" id="{5A3030E3-FBA1-4499-B111-510762997D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2" name="Text Box 4">
            <a:extLst>
              <a:ext uri="{FF2B5EF4-FFF2-40B4-BE49-F238E27FC236}">
                <a16:creationId xmlns:a16="http://schemas.microsoft.com/office/drawing/2014/main" id="{2C139CF9-064A-4173-AFEA-79CA4AC333AE}"/>
              </a:ext>
            </a:extLst>
          </p:cNvPr>
          <p:cNvSpPr txBox="1">
            <a:spLocks noChangeArrowheads="1"/>
          </p:cNvSpPr>
          <p:nvPr/>
        </p:nvSpPr>
        <p:spPr bwMode="auto">
          <a:xfrm>
            <a:off x="101600" y="76201"/>
            <a:ext cx="251280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Holy Ground</a:t>
            </a:r>
            <a:endParaRPr lang="en-US" sz="3200">
              <a:solidFill>
                <a:srgbClr val="000000"/>
              </a:solidFill>
              <a:latin typeface="Times" charset="0"/>
              <a:ea typeface="ＭＳ Ｐゴシック" charset="0"/>
            </a:endParaRPr>
          </a:p>
        </p:txBody>
      </p:sp>
      <p:sp>
        <p:nvSpPr>
          <p:cNvPr id="99333" name="Text Box 5">
            <a:extLst>
              <a:ext uri="{FF2B5EF4-FFF2-40B4-BE49-F238E27FC236}">
                <a16:creationId xmlns:a16="http://schemas.microsoft.com/office/drawing/2014/main" id="{B9F56E52-F573-4989-B83B-FF4666AED00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100</a:t>
            </a:r>
            <a:endParaRPr lang="en-US" sz="3200">
              <a:solidFill>
                <a:srgbClr val="000000"/>
              </a:solidFill>
              <a:latin typeface="Times" charset="0"/>
              <a:ea typeface="ＭＳ Ｐゴシック"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8B95A122-E10D-496B-9F09-72A47ED41D6F}"/>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2-1 Holy Ground</a:t>
            </a:r>
            <a:endParaRPr lang="en-US">
              <a:ea typeface="+mj-ea"/>
            </a:endParaRPr>
          </a:p>
        </p:txBody>
      </p:sp>
      <p:pic>
        <p:nvPicPr>
          <p:cNvPr id="4098" name="Picture 5" descr="Holy Ground-Beatty-SFP-pp">
            <a:extLst>
              <a:ext uri="{FF2B5EF4-FFF2-40B4-BE49-F238E27FC236}">
                <a16:creationId xmlns:a16="http://schemas.microsoft.com/office/drawing/2014/main" id="{C68E62BA-D063-484B-A299-D1EA309190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8" name="Text Box 6">
            <a:extLst>
              <a:ext uri="{FF2B5EF4-FFF2-40B4-BE49-F238E27FC236}">
                <a16:creationId xmlns:a16="http://schemas.microsoft.com/office/drawing/2014/main" id="{0B7F0837-7A3F-4354-B7C2-635E55D03C42}"/>
              </a:ext>
            </a:extLst>
          </p:cNvPr>
          <p:cNvSpPr txBox="1">
            <a:spLocks noChangeArrowheads="1"/>
          </p:cNvSpPr>
          <p:nvPr/>
        </p:nvSpPr>
        <p:spPr bwMode="auto">
          <a:xfrm>
            <a:off x="101600" y="76201"/>
            <a:ext cx="251280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Holy Ground</a:t>
            </a:r>
            <a:endParaRPr lang="en-US" sz="3200">
              <a:solidFill>
                <a:srgbClr val="000000"/>
              </a:solidFill>
              <a:latin typeface="Times" charset="0"/>
              <a:ea typeface="ＭＳ Ｐゴシック" charset="0"/>
            </a:endParaRPr>
          </a:p>
        </p:txBody>
      </p:sp>
      <p:sp>
        <p:nvSpPr>
          <p:cNvPr id="100359" name="Text Box 7">
            <a:extLst>
              <a:ext uri="{FF2B5EF4-FFF2-40B4-BE49-F238E27FC236}">
                <a16:creationId xmlns:a16="http://schemas.microsoft.com/office/drawing/2014/main" id="{AB233978-32A6-4B64-BB8B-8AD794A684D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100</a:t>
            </a:r>
            <a:endParaRPr lang="en-US" sz="3200">
              <a:solidFill>
                <a:srgbClr val="000000"/>
              </a:solidFill>
              <a:latin typeface="Times" charset="0"/>
              <a:ea typeface="ＭＳ Ｐゴシック"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22FAB5AA-017A-4E08-96E9-B8930793FB1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On Bended Knee</a:t>
            </a:r>
            <a:endParaRPr lang="en-US">
              <a:ea typeface="+mj-ea"/>
            </a:endParaRPr>
          </a:p>
        </p:txBody>
      </p:sp>
      <p:pic>
        <p:nvPicPr>
          <p:cNvPr id="3074" name="Picture 3" descr="ON Bended Knee-pp">
            <a:extLst>
              <a:ext uri="{FF2B5EF4-FFF2-40B4-BE49-F238E27FC236}">
                <a16:creationId xmlns:a16="http://schemas.microsoft.com/office/drawing/2014/main" id="{401078A5-8FFA-436C-A675-762442D5DA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0" name="Text Box 4">
            <a:extLst>
              <a:ext uri="{FF2B5EF4-FFF2-40B4-BE49-F238E27FC236}">
                <a16:creationId xmlns:a16="http://schemas.microsoft.com/office/drawing/2014/main" id="{7C8BE5E4-668D-49C0-B156-33017A26DFE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791</a:t>
            </a:r>
            <a:endParaRPr lang="en-US" sz="3200">
              <a:solidFill>
                <a:srgbClr val="000000"/>
              </a:solidFill>
              <a:latin typeface="Times" charset="0"/>
              <a:ea typeface="ＭＳ Ｐゴシック" charset="0"/>
            </a:endParaRPr>
          </a:p>
        </p:txBody>
      </p:sp>
      <p:sp>
        <p:nvSpPr>
          <p:cNvPr id="203781" name="Text Box 5">
            <a:extLst>
              <a:ext uri="{FF2B5EF4-FFF2-40B4-BE49-F238E27FC236}">
                <a16:creationId xmlns:a16="http://schemas.microsoft.com/office/drawing/2014/main" id="{C1C039EB-0487-4563-B25F-F534104A149A}"/>
              </a:ext>
            </a:extLst>
          </p:cNvPr>
          <p:cNvSpPr txBox="1">
            <a:spLocks noChangeArrowheads="1"/>
          </p:cNvSpPr>
          <p:nvPr/>
        </p:nvSpPr>
        <p:spPr bwMode="auto">
          <a:xfrm>
            <a:off x="101601" y="76201"/>
            <a:ext cx="317106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On Bended Knee</a:t>
            </a:r>
            <a:endParaRPr lang="en-US" sz="3200">
              <a:solidFill>
                <a:srgbClr val="000000"/>
              </a:solidFill>
              <a:latin typeface="Times" charset="0"/>
              <a:ea typeface="ＭＳ Ｐゴシック"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D62A6A0E-B59D-4E64-82C1-A8CAB3454B64}"/>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2-2 Holy Ground</a:t>
            </a:r>
            <a:endParaRPr lang="en-US">
              <a:ea typeface="+mj-ea"/>
            </a:endParaRPr>
          </a:p>
        </p:txBody>
      </p:sp>
      <p:pic>
        <p:nvPicPr>
          <p:cNvPr id="5122" name="Picture 3" descr="Holy Ground-Beatty-SFP-pp">
            <a:extLst>
              <a:ext uri="{FF2B5EF4-FFF2-40B4-BE49-F238E27FC236}">
                <a16:creationId xmlns:a16="http://schemas.microsoft.com/office/drawing/2014/main" id="{3FC5B47D-46BD-4531-8A8D-3AE5C2567E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0" name="Text Box 4">
            <a:extLst>
              <a:ext uri="{FF2B5EF4-FFF2-40B4-BE49-F238E27FC236}">
                <a16:creationId xmlns:a16="http://schemas.microsoft.com/office/drawing/2014/main" id="{642EBD91-1C66-4955-A850-E683F0E40005}"/>
              </a:ext>
            </a:extLst>
          </p:cNvPr>
          <p:cNvSpPr txBox="1">
            <a:spLocks noChangeArrowheads="1"/>
          </p:cNvSpPr>
          <p:nvPr/>
        </p:nvSpPr>
        <p:spPr bwMode="auto">
          <a:xfrm>
            <a:off x="101600" y="76201"/>
            <a:ext cx="251280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Holy Ground</a:t>
            </a:r>
            <a:endParaRPr lang="en-US" sz="3200">
              <a:solidFill>
                <a:srgbClr val="000000"/>
              </a:solidFill>
              <a:latin typeface="Times" charset="0"/>
              <a:ea typeface="ＭＳ Ｐゴシック" charset="0"/>
            </a:endParaRPr>
          </a:p>
        </p:txBody>
      </p:sp>
      <p:sp>
        <p:nvSpPr>
          <p:cNvPr id="101381" name="Text Box 5">
            <a:extLst>
              <a:ext uri="{FF2B5EF4-FFF2-40B4-BE49-F238E27FC236}">
                <a16:creationId xmlns:a16="http://schemas.microsoft.com/office/drawing/2014/main" id="{E931BE31-90A8-4AFF-A1F7-0C72B734D5F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100</a:t>
            </a:r>
            <a:endParaRPr lang="en-US" sz="3200">
              <a:solidFill>
                <a:srgbClr val="000000"/>
              </a:solidFill>
              <a:latin typeface="Times" charset="0"/>
              <a:ea typeface="ＭＳ Ｐゴシック"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58515" y="1863055"/>
            <a:ext cx="5939405" cy="3131889"/>
          </a:xfrm>
        </p:spPr>
        <p:txBody>
          <a:bodyPr>
            <a:noAutofit/>
          </a:bodyPr>
          <a:lstStyle/>
          <a:p>
            <a:r>
              <a:rPr lang="en-US" sz="9600" b="1" dirty="0">
                <a:latin typeface="Aharoni" panose="02010803020104030203" pitchFamily="2" charset="-79"/>
                <a:cs typeface="Aharoni" panose="02010803020104030203" pitchFamily="2" charset="-79"/>
              </a:rPr>
              <a:t>Opening</a:t>
            </a:r>
            <a:br>
              <a:rPr lang="en-US" sz="9600" b="1" dirty="0">
                <a:latin typeface="Aharoni" panose="02010803020104030203" pitchFamily="2" charset="-79"/>
                <a:cs typeface="Aharoni" panose="02010803020104030203" pitchFamily="2" charset="-79"/>
              </a:rPr>
            </a:br>
            <a:r>
              <a:rPr lang="en-US" sz="9600" b="1" dirty="0">
                <a:latin typeface="Aharoni" panose="02010803020104030203" pitchFamily="2" charset="-79"/>
                <a:cs typeface="Aharoni" panose="02010803020104030203" pitchFamily="2" charset="-79"/>
              </a:rPr>
              <a:t>PRAYER</a:t>
            </a:r>
          </a:p>
        </p:txBody>
      </p:sp>
    </p:spTree>
    <p:extLst>
      <p:ext uri="{BB962C8B-B14F-4D97-AF65-F5344CB8AC3E}">
        <p14:creationId xmlns:p14="http://schemas.microsoft.com/office/powerpoint/2010/main" val="6526222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21450" y="1404678"/>
            <a:ext cx="10949099" cy="4048643"/>
          </a:xfrm>
        </p:spPr>
        <p:txBody>
          <a:bodyPr>
            <a:normAutofit/>
          </a:bodyPr>
          <a:lstStyle/>
          <a:p>
            <a:r>
              <a:rPr lang="en-US" sz="7200" dirty="0">
                <a:latin typeface="Aharoni" panose="02010803020104030203" pitchFamily="2" charset="-79"/>
                <a:cs typeface="Aharoni" panose="02010803020104030203" pitchFamily="2" charset="-79"/>
              </a:rPr>
              <a:t>The Lighthouse</a:t>
            </a:r>
          </a:p>
        </p:txBody>
      </p:sp>
      <p:sp>
        <p:nvSpPr>
          <p:cNvPr id="2" name="Rectangle 1">
            <a:extLst>
              <a:ext uri="{FF2B5EF4-FFF2-40B4-BE49-F238E27FC236}">
                <a16:creationId xmlns:a16="http://schemas.microsoft.com/office/drawing/2014/main" id="{E2404B5D-C4C0-4D6E-9397-FC3173E1B4C5}"/>
              </a:ext>
            </a:extLst>
          </p:cNvPr>
          <p:cNvSpPr/>
          <p:nvPr/>
        </p:nvSpPr>
        <p:spPr>
          <a:xfrm rot="19758116">
            <a:off x="-1659117" y="467121"/>
            <a:ext cx="7447175" cy="1207916"/>
          </a:xfrm>
          <a:prstGeom prst="rect">
            <a:avLst/>
          </a:prstGeom>
          <a:solidFill>
            <a:srgbClr val="F2BF3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6" name="Title 3">
            <a:extLst>
              <a:ext uri="{FF2B5EF4-FFF2-40B4-BE49-F238E27FC236}">
                <a16:creationId xmlns:a16="http://schemas.microsoft.com/office/drawing/2014/main" id="{0285D542-1403-4A3F-AA36-16CB188C1164}"/>
              </a:ext>
            </a:extLst>
          </p:cNvPr>
          <p:cNvSpPr txBox="1">
            <a:spLocks/>
          </p:cNvSpPr>
          <p:nvPr/>
        </p:nvSpPr>
        <p:spPr>
          <a:xfrm rot="19732025">
            <a:off x="432914" y="356934"/>
            <a:ext cx="2677931" cy="1565944"/>
          </a:xfrm>
          <a:prstGeom prst="rect">
            <a:avLst/>
          </a:prstGeom>
        </p:spPr>
        <p:txBody>
          <a:bodyPr vert="horz" lIns="91440" tIns="45720" rIns="91440" bIns="45720" rtlCol="0" anchor="ctr">
            <a:normAutofit/>
          </a:bodyPr>
          <a:lstStyle>
            <a:lvl1pPr algn="ctr" defTabSz="1219170" rtl="0" eaLnBrk="1" latinLnBrk="0" hangingPunct="1">
              <a:spcBef>
                <a:spcPct val="0"/>
              </a:spcBef>
              <a:buNone/>
              <a:defRPr sz="2133" kern="1200">
                <a:solidFill>
                  <a:srgbClr val="1B1B1B"/>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1" i="0" u="sng" strike="noStrike" kern="1200" cap="none" spc="0" normalizeH="0" baseline="0" noProof="0" dirty="0">
                <a:ln>
                  <a:noFill/>
                </a:ln>
                <a:solidFill>
                  <a:srgbClr val="1B1B1B">
                    <a:alpha val="85000"/>
                  </a:srgbClr>
                </a:solidFill>
                <a:effectLst/>
                <a:uLnTx/>
                <a:uFillTx/>
                <a:latin typeface="Arial Narrow" panose="020B0606020202030204" pitchFamily="34" charset="0"/>
                <a:ea typeface="+mj-ea"/>
              </a:rPr>
              <a:t>SONG:</a:t>
            </a:r>
          </a:p>
        </p:txBody>
      </p:sp>
    </p:spTree>
    <p:extLst>
      <p:ext uri="{BB962C8B-B14F-4D97-AF65-F5344CB8AC3E}">
        <p14:creationId xmlns:p14="http://schemas.microsoft.com/office/powerpoint/2010/main" val="42248122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21450" y="1404678"/>
            <a:ext cx="10949099" cy="4048643"/>
          </a:xfrm>
        </p:spPr>
        <p:txBody>
          <a:bodyPr>
            <a:noAutofit/>
          </a:bodyPr>
          <a:lstStyle/>
          <a:p>
            <a:pPr>
              <a:lnSpc>
                <a:spcPct val="150000"/>
              </a:lnSpc>
            </a:pPr>
            <a:r>
              <a:rPr lang="en-US" sz="4400" dirty="0">
                <a:solidFill>
                  <a:schemeClr val="tx1"/>
                </a:solidFill>
                <a:latin typeface="Aharoni" panose="02010803020104030203" pitchFamily="2" charset="-79"/>
                <a:cs typeface="Aharoni" panose="02010803020104030203" pitchFamily="2" charset="-79"/>
              </a:rPr>
              <a:t>There’s a lighthouse on the hillside</a:t>
            </a:r>
          </a:p>
          <a:p>
            <a:pPr>
              <a:lnSpc>
                <a:spcPct val="150000"/>
              </a:lnSpc>
            </a:pPr>
            <a:r>
              <a:rPr lang="en-US" sz="4400" dirty="0">
                <a:solidFill>
                  <a:schemeClr val="tx1"/>
                </a:solidFill>
                <a:latin typeface="Aharoni" panose="02010803020104030203" pitchFamily="2" charset="-79"/>
                <a:cs typeface="Aharoni" panose="02010803020104030203" pitchFamily="2" charset="-79"/>
              </a:rPr>
              <a:t>That overlooks life’s sea.</a:t>
            </a:r>
          </a:p>
          <a:p>
            <a:pPr>
              <a:lnSpc>
                <a:spcPct val="150000"/>
              </a:lnSpc>
            </a:pPr>
            <a:r>
              <a:rPr lang="en-US" sz="4400" dirty="0">
                <a:solidFill>
                  <a:schemeClr val="tx1"/>
                </a:solidFill>
                <a:latin typeface="Aharoni" panose="02010803020104030203" pitchFamily="2" charset="-79"/>
                <a:cs typeface="Aharoni" panose="02010803020104030203" pitchFamily="2" charset="-79"/>
              </a:rPr>
              <a:t>When I’m tossed…it sends out a light,</a:t>
            </a:r>
          </a:p>
          <a:p>
            <a:pPr>
              <a:lnSpc>
                <a:spcPct val="150000"/>
              </a:lnSpc>
            </a:pPr>
            <a:r>
              <a:rPr lang="en-US" sz="4400" dirty="0">
                <a:solidFill>
                  <a:schemeClr val="tx1"/>
                </a:solidFill>
                <a:latin typeface="Aharoni" panose="02010803020104030203" pitchFamily="2" charset="-79"/>
                <a:cs typeface="Aharoni" panose="02010803020104030203" pitchFamily="2" charset="-79"/>
              </a:rPr>
              <a:t>‘Tis a light that I might see.</a:t>
            </a:r>
          </a:p>
        </p:txBody>
      </p:sp>
    </p:spTree>
    <p:extLst>
      <p:ext uri="{BB962C8B-B14F-4D97-AF65-F5344CB8AC3E}">
        <p14:creationId xmlns:p14="http://schemas.microsoft.com/office/powerpoint/2010/main" val="23917017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0" y="1404678"/>
            <a:ext cx="12192000" cy="4048643"/>
          </a:xfrm>
        </p:spPr>
        <p:txBody>
          <a:bodyPr>
            <a:noAutofit/>
          </a:bodyPr>
          <a:lstStyle/>
          <a:p>
            <a:pPr>
              <a:lnSpc>
                <a:spcPct val="170000"/>
              </a:lnSpc>
            </a:pPr>
            <a:r>
              <a:rPr lang="en-US" sz="4400" dirty="0">
                <a:solidFill>
                  <a:schemeClr val="tx1"/>
                </a:solidFill>
                <a:latin typeface="Aharoni" panose="02010803020104030203" pitchFamily="2" charset="-79"/>
                <a:cs typeface="Aharoni" panose="02010803020104030203" pitchFamily="2" charset="-79"/>
              </a:rPr>
              <a:t>And the light that shines in darkness now</a:t>
            </a:r>
          </a:p>
          <a:p>
            <a:pPr>
              <a:lnSpc>
                <a:spcPct val="170000"/>
              </a:lnSpc>
            </a:pPr>
            <a:r>
              <a:rPr lang="en-US" sz="4400" dirty="0">
                <a:solidFill>
                  <a:schemeClr val="tx1"/>
                </a:solidFill>
                <a:latin typeface="Aharoni" panose="02010803020104030203" pitchFamily="2" charset="-79"/>
                <a:cs typeface="Aharoni" panose="02010803020104030203" pitchFamily="2" charset="-79"/>
              </a:rPr>
              <a:t>Will safely lead us o’er.</a:t>
            </a:r>
          </a:p>
          <a:p>
            <a:pPr>
              <a:lnSpc>
                <a:spcPct val="170000"/>
              </a:lnSpc>
            </a:pPr>
            <a:r>
              <a:rPr lang="en-US" sz="4400" dirty="0">
                <a:solidFill>
                  <a:schemeClr val="tx1"/>
                </a:solidFill>
                <a:latin typeface="Aharoni" panose="02010803020104030203" pitchFamily="2" charset="-79"/>
                <a:cs typeface="Aharoni" panose="02010803020104030203" pitchFamily="2" charset="-79"/>
              </a:rPr>
              <a:t>If it wasn’t for the lighthouse,</a:t>
            </a:r>
          </a:p>
          <a:p>
            <a:pPr>
              <a:lnSpc>
                <a:spcPct val="170000"/>
              </a:lnSpc>
            </a:pPr>
            <a:r>
              <a:rPr lang="en-US" sz="4400" dirty="0">
                <a:solidFill>
                  <a:schemeClr val="tx1"/>
                </a:solidFill>
                <a:latin typeface="Aharoni" panose="02010803020104030203" pitchFamily="2" charset="-79"/>
                <a:cs typeface="Aharoni" panose="02010803020104030203" pitchFamily="2" charset="-79"/>
              </a:rPr>
              <a:t>My ship would be no more.</a:t>
            </a:r>
          </a:p>
        </p:txBody>
      </p:sp>
    </p:spTree>
    <p:extLst>
      <p:ext uri="{BB962C8B-B14F-4D97-AF65-F5344CB8AC3E}">
        <p14:creationId xmlns:p14="http://schemas.microsoft.com/office/powerpoint/2010/main" val="14910828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0" y="1143420"/>
            <a:ext cx="12192000" cy="4048643"/>
          </a:xfrm>
        </p:spPr>
        <p:txBody>
          <a:bodyPr>
            <a:noAutofit/>
          </a:bodyPr>
          <a:lstStyle/>
          <a:p>
            <a:pPr>
              <a:lnSpc>
                <a:spcPct val="170000"/>
              </a:lnSpc>
            </a:pPr>
            <a:r>
              <a:rPr lang="en-US" sz="4400" dirty="0">
                <a:solidFill>
                  <a:schemeClr val="tx1"/>
                </a:solidFill>
                <a:latin typeface="Aharoni" panose="02010803020104030203" pitchFamily="2" charset="-79"/>
                <a:cs typeface="Aharoni" panose="02010803020104030203" pitchFamily="2" charset="-79"/>
              </a:rPr>
              <a:t>Chorus:</a:t>
            </a:r>
          </a:p>
          <a:p>
            <a:pPr>
              <a:lnSpc>
                <a:spcPct val="170000"/>
              </a:lnSpc>
            </a:pPr>
            <a:r>
              <a:rPr lang="en-US" sz="4400" dirty="0">
                <a:solidFill>
                  <a:schemeClr val="tx1"/>
                </a:solidFill>
                <a:latin typeface="Aharoni" panose="02010803020104030203" pitchFamily="2" charset="-79"/>
                <a:cs typeface="Aharoni" panose="02010803020104030203" pitchFamily="2" charset="-79"/>
              </a:rPr>
              <a:t>And I thank God for the lighthouse,</a:t>
            </a:r>
          </a:p>
          <a:p>
            <a:pPr>
              <a:lnSpc>
                <a:spcPct val="170000"/>
              </a:lnSpc>
            </a:pPr>
            <a:r>
              <a:rPr lang="en-US" sz="4400" dirty="0">
                <a:solidFill>
                  <a:schemeClr val="tx1"/>
                </a:solidFill>
                <a:latin typeface="Aharoni" panose="02010803020104030203" pitchFamily="2" charset="-79"/>
                <a:cs typeface="Aharoni" panose="02010803020104030203" pitchFamily="2" charset="-79"/>
              </a:rPr>
              <a:t>I owe my life to Him.</a:t>
            </a:r>
          </a:p>
          <a:p>
            <a:pPr>
              <a:lnSpc>
                <a:spcPct val="170000"/>
              </a:lnSpc>
            </a:pPr>
            <a:r>
              <a:rPr lang="en-US" sz="4400" dirty="0">
                <a:solidFill>
                  <a:schemeClr val="tx1"/>
                </a:solidFill>
                <a:latin typeface="Aharoni" panose="02010803020104030203" pitchFamily="2" charset="-79"/>
                <a:cs typeface="Aharoni" panose="02010803020104030203" pitchFamily="2" charset="-79"/>
              </a:rPr>
              <a:t>For Jesus is the lighthouse</a:t>
            </a:r>
          </a:p>
          <a:p>
            <a:pPr>
              <a:lnSpc>
                <a:spcPct val="170000"/>
              </a:lnSpc>
            </a:pPr>
            <a:r>
              <a:rPr lang="en-US" sz="4400" dirty="0">
                <a:solidFill>
                  <a:schemeClr val="tx1"/>
                </a:solidFill>
                <a:latin typeface="Aharoni" panose="02010803020104030203" pitchFamily="2" charset="-79"/>
                <a:cs typeface="Aharoni" panose="02010803020104030203" pitchFamily="2" charset="-79"/>
              </a:rPr>
              <a:t>And from the rocks of sin;</a:t>
            </a:r>
          </a:p>
        </p:txBody>
      </p:sp>
    </p:spTree>
    <p:extLst>
      <p:ext uri="{BB962C8B-B14F-4D97-AF65-F5344CB8AC3E}">
        <p14:creationId xmlns:p14="http://schemas.microsoft.com/office/powerpoint/2010/main" val="4797515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0" y="1127092"/>
            <a:ext cx="12192000" cy="4048643"/>
          </a:xfrm>
        </p:spPr>
        <p:txBody>
          <a:bodyPr>
            <a:noAutofit/>
          </a:bodyPr>
          <a:lstStyle/>
          <a:p>
            <a:pPr>
              <a:lnSpc>
                <a:spcPct val="170000"/>
              </a:lnSpc>
            </a:pPr>
            <a:r>
              <a:rPr lang="en-US" sz="4400" dirty="0">
                <a:solidFill>
                  <a:schemeClr val="tx1"/>
                </a:solidFill>
                <a:latin typeface="Aharoni" panose="02010803020104030203" pitchFamily="2" charset="-79"/>
                <a:cs typeface="Aharoni" panose="02010803020104030203" pitchFamily="2" charset="-79"/>
              </a:rPr>
              <a:t>Chorus:</a:t>
            </a:r>
          </a:p>
          <a:p>
            <a:pPr>
              <a:lnSpc>
                <a:spcPct val="170000"/>
              </a:lnSpc>
            </a:pPr>
            <a:r>
              <a:rPr lang="en-US" sz="4400" dirty="0">
                <a:solidFill>
                  <a:schemeClr val="tx1"/>
                </a:solidFill>
                <a:latin typeface="Aharoni" panose="02010803020104030203" pitchFamily="2" charset="-79"/>
                <a:cs typeface="Aharoni" panose="02010803020104030203" pitchFamily="2" charset="-79"/>
              </a:rPr>
              <a:t>He has shone a light around me</a:t>
            </a:r>
          </a:p>
          <a:p>
            <a:pPr>
              <a:lnSpc>
                <a:spcPct val="170000"/>
              </a:lnSpc>
            </a:pPr>
            <a:r>
              <a:rPr lang="en-US" sz="4400" dirty="0">
                <a:solidFill>
                  <a:schemeClr val="tx1"/>
                </a:solidFill>
                <a:latin typeface="Aharoni" panose="02010803020104030203" pitchFamily="2" charset="-79"/>
                <a:cs typeface="Aharoni" panose="02010803020104030203" pitchFamily="2" charset="-79"/>
              </a:rPr>
              <a:t>That I could clearly see,</a:t>
            </a:r>
          </a:p>
          <a:p>
            <a:pPr>
              <a:lnSpc>
                <a:spcPct val="170000"/>
              </a:lnSpc>
            </a:pPr>
            <a:r>
              <a:rPr lang="en-US" sz="4400" dirty="0">
                <a:solidFill>
                  <a:schemeClr val="tx1"/>
                </a:solidFill>
                <a:latin typeface="Aharoni" panose="02010803020104030203" pitchFamily="2" charset="-79"/>
                <a:cs typeface="Aharoni" panose="02010803020104030203" pitchFamily="2" charset="-79"/>
              </a:rPr>
              <a:t>If it wasn’t for the lighthouse</a:t>
            </a:r>
          </a:p>
          <a:p>
            <a:pPr>
              <a:lnSpc>
                <a:spcPct val="170000"/>
              </a:lnSpc>
            </a:pPr>
            <a:r>
              <a:rPr lang="en-US" sz="4400" dirty="0">
                <a:solidFill>
                  <a:schemeClr val="tx1"/>
                </a:solidFill>
                <a:latin typeface="Aharoni" panose="02010803020104030203" pitchFamily="2" charset="-79"/>
                <a:cs typeface="Aharoni" panose="02010803020104030203" pitchFamily="2" charset="-79"/>
              </a:rPr>
              <a:t>Tell me where would this ship be?</a:t>
            </a:r>
          </a:p>
        </p:txBody>
      </p:sp>
    </p:spTree>
    <p:extLst>
      <p:ext uri="{BB962C8B-B14F-4D97-AF65-F5344CB8AC3E}">
        <p14:creationId xmlns:p14="http://schemas.microsoft.com/office/powerpoint/2010/main" val="32520456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21450" y="1404678"/>
            <a:ext cx="10949099" cy="4048643"/>
          </a:xfrm>
        </p:spPr>
        <p:txBody>
          <a:bodyPr>
            <a:normAutofit/>
          </a:bodyPr>
          <a:lstStyle/>
          <a:p>
            <a:pPr marL="0" indent="0">
              <a:buNone/>
            </a:pPr>
            <a:r>
              <a:rPr lang="en-US" sz="8000" dirty="0">
                <a:latin typeface="Aharoni" panose="02010803020104030203" pitchFamily="2" charset="-79"/>
                <a:cs typeface="Aharoni" panose="02010803020104030203" pitchFamily="2" charset="-79"/>
              </a:rPr>
              <a:t>Let The Lower</a:t>
            </a:r>
          </a:p>
          <a:p>
            <a:pPr marL="0" indent="0">
              <a:buNone/>
            </a:pPr>
            <a:r>
              <a:rPr lang="en-US" sz="8000" dirty="0">
                <a:latin typeface="Aharoni" panose="02010803020104030203" pitchFamily="2" charset="-79"/>
                <a:cs typeface="Aharoni" panose="02010803020104030203" pitchFamily="2" charset="-79"/>
              </a:rPr>
              <a:t>Lights Be Burning</a:t>
            </a:r>
            <a:endParaRPr lang="en-US" sz="6600" dirty="0">
              <a:latin typeface="Aharoni" panose="02010803020104030203" pitchFamily="2" charset="-79"/>
              <a:cs typeface="Aharoni" panose="02010803020104030203" pitchFamily="2" charset="-79"/>
            </a:endParaRPr>
          </a:p>
        </p:txBody>
      </p:sp>
      <p:sp>
        <p:nvSpPr>
          <p:cNvPr id="2" name="Rectangle 1">
            <a:extLst>
              <a:ext uri="{FF2B5EF4-FFF2-40B4-BE49-F238E27FC236}">
                <a16:creationId xmlns:a16="http://schemas.microsoft.com/office/drawing/2014/main" id="{E2404B5D-C4C0-4D6E-9397-FC3173E1B4C5}"/>
              </a:ext>
            </a:extLst>
          </p:cNvPr>
          <p:cNvSpPr/>
          <p:nvPr/>
        </p:nvSpPr>
        <p:spPr>
          <a:xfrm rot="19758116">
            <a:off x="-1659117" y="467121"/>
            <a:ext cx="7447175" cy="1207916"/>
          </a:xfrm>
          <a:prstGeom prst="rect">
            <a:avLst/>
          </a:prstGeom>
          <a:solidFill>
            <a:srgbClr val="F2BF3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ＭＳ Ｐゴシック"/>
              <a:cs typeface="+mn-cs"/>
            </a:endParaRPr>
          </a:p>
        </p:txBody>
      </p:sp>
      <p:sp>
        <p:nvSpPr>
          <p:cNvPr id="6" name="Title 3">
            <a:extLst>
              <a:ext uri="{FF2B5EF4-FFF2-40B4-BE49-F238E27FC236}">
                <a16:creationId xmlns:a16="http://schemas.microsoft.com/office/drawing/2014/main" id="{0285D542-1403-4A3F-AA36-16CB188C1164}"/>
              </a:ext>
            </a:extLst>
          </p:cNvPr>
          <p:cNvSpPr txBox="1">
            <a:spLocks/>
          </p:cNvSpPr>
          <p:nvPr/>
        </p:nvSpPr>
        <p:spPr>
          <a:xfrm rot="19732025">
            <a:off x="432914" y="356934"/>
            <a:ext cx="2677931" cy="1565944"/>
          </a:xfrm>
          <a:prstGeom prst="rect">
            <a:avLst/>
          </a:prstGeom>
        </p:spPr>
        <p:txBody>
          <a:bodyPr vert="horz" lIns="91440" tIns="45720" rIns="91440" bIns="45720" rtlCol="0" anchor="ctr">
            <a:normAutofit/>
          </a:bodyPr>
          <a:lstStyle>
            <a:lvl1pPr algn="ctr" defTabSz="1219170" rtl="0" eaLnBrk="1" latinLnBrk="0" hangingPunct="1">
              <a:spcBef>
                <a:spcPct val="0"/>
              </a:spcBef>
              <a:buNone/>
              <a:defRPr sz="2133" kern="1200">
                <a:solidFill>
                  <a:srgbClr val="1B1B1B"/>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1" i="0" u="sng" strike="noStrike" kern="1200" cap="none" spc="0" normalizeH="0" baseline="0" noProof="0" dirty="0">
                <a:ln>
                  <a:noFill/>
                </a:ln>
                <a:solidFill>
                  <a:srgbClr val="1B1B1B">
                    <a:alpha val="85000"/>
                  </a:srgbClr>
                </a:solidFill>
                <a:effectLst/>
                <a:uLnTx/>
                <a:uFillTx/>
                <a:latin typeface="Arial Narrow" panose="020B0606020202030204" pitchFamily="34" charset="0"/>
                <a:ea typeface="ＭＳ Ｐゴシック"/>
              </a:rPr>
              <a:t>SONG:</a:t>
            </a:r>
          </a:p>
        </p:txBody>
      </p:sp>
      <p:sp>
        <p:nvSpPr>
          <p:cNvPr id="7" name="Title 3">
            <a:extLst>
              <a:ext uri="{FF2B5EF4-FFF2-40B4-BE49-F238E27FC236}">
                <a16:creationId xmlns:a16="http://schemas.microsoft.com/office/drawing/2014/main" id="{0D58B44B-7F1D-4B0A-99E8-B5AE5E387F70}"/>
              </a:ext>
            </a:extLst>
          </p:cNvPr>
          <p:cNvSpPr>
            <a:spLocks noGrp="1"/>
          </p:cNvSpPr>
          <p:nvPr>
            <p:ph type="title"/>
          </p:nvPr>
        </p:nvSpPr>
        <p:spPr>
          <a:xfrm>
            <a:off x="8999621" y="4887987"/>
            <a:ext cx="2252813" cy="1565944"/>
          </a:xfrm>
        </p:spPr>
        <p:txBody>
          <a:bodyPr>
            <a:normAutofit/>
          </a:bodyPr>
          <a:lstStyle/>
          <a:p>
            <a:r>
              <a:rPr lang="en-US" sz="7200" b="1" dirty="0">
                <a:latin typeface="Arial Narrow" panose="020B0606020202030204" pitchFamily="34" charset="0"/>
              </a:rPr>
              <a:t>#642</a:t>
            </a:r>
          </a:p>
        </p:txBody>
      </p:sp>
    </p:spTree>
    <p:extLst>
      <p:ext uri="{BB962C8B-B14F-4D97-AF65-F5344CB8AC3E}">
        <p14:creationId xmlns:p14="http://schemas.microsoft.com/office/powerpoint/2010/main" val="33315346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2F1B818D-0917-4958-A51C-5F6B3FC3900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Let the Lower Lights Be Burning</a:t>
            </a:r>
            <a:endParaRPr lang="en-US">
              <a:ea typeface="+mj-ea"/>
            </a:endParaRPr>
          </a:p>
        </p:txBody>
      </p:sp>
      <p:pic>
        <p:nvPicPr>
          <p:cNvPr id="2" name="Picture 46" descr="Let the Lower Lights be Burn-pp">
            <a:extLst>
              <a:ext uri="{FF2B5EF4-FFF2-40B4-BE49-F238E27FC236}">
                <a16:creationId xmlns:a16="http://schemas.microsoft.com/office/drawing/2014/main" id="{AE6111EB-CD71-46FE-8304-213588E39B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E365A5CD-ACCD-4F23-A496-56381A7B7D94}"/>
              </a:ext>
            </a:extLst>
          </p:cNvPr>
          <p:cNvSpPr txBox="1">
            <a:spLocks noChangeArrowheads="1"/>
          </p:cNvSpPr>
          <p:nvPr/>
        </p:nvSpPr>
        <p:spPr bwMode="auto">
          <a:xfrm>
            <a:off x="101600" y="76201"/>
            <a:ext cx="600414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Let the Lower Lights Be Burning</a:t>
            </a:r>
            <a:endParaRPr lang="en-US" sz="3200">
              <a:solidFill>
                <a:srgbClr val="000000"/>
              </a:solidFill>
              <a:latin typeface="Times" charset="0"/>
              <a:ea typeface="ＭＳ Ｐゴシック" charset="0"/>
              <a:cs typeface="ＭＳ Ｐゴシック" charset="0"/>
            </a:endParaRPr>
          </a:p>
        </p:txBody>
      </p:sp>
      <p:sp>
        <p:nvSpPr>
          <p:cNvPr id="2096" name="Text Box 48">
            <a:extLst>
              <a:ext uri="{FF2B5EF4-FFF2-40B4-BE49-F238E27FC236}">
                <a16:creationId xmlns:a16="http://schemas.microsoft.com/office/drawing/2014/main" id="{315210BB-CD03-4923-8490-E1F183D17B7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642</a:t>
            </a:r>
            <a:endParaRPr lang="en-US" sz="3200">
              <a:solidFill>
                <a:srgbClr val="000000"/>
              </a:solidFill>
              <a:latin typeface="Times" charset="0"/>
              <a:ea typeface="ＭＳ Ｐゴシック"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784FE91E-7AA2-4A4E-AF79-E78433BC286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Let the Lower Lights Be Burning</a:t>
            </a:r>
            <a:endParaRPr lang="en-US">
              <a:ea typeface="+mj-ea"/>
            </a:endParaRPr>
          </a:p>
        </p:txBody>
      </p:sp>
      <p:pic>
        <p:nvPicPr>
          <p:cNvPr id="3074" name="Picture 3" descr="Let the Lower Lights be Burn-pp">
            <a:extLst>
              <a:ext uri="{FF2B5EF4-FFF2-40B4-BE49-F238E27FC236}">
                <a16:creationId xmlns:a16="http://schemas.microsoft.com/office/drawing/2014/main" id="{1A7F380F-3C42-44AF-9BD4-3AAC34A0C7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C89D80F6-CC50-4994-A63B-D45CFFFA48F8}"/>
              </a:ext>
            </a:extLst>
          </p:cNvPr>
          <p:cNvSpPr txBox="1">
            <a:spLocks noChangeArrowheads="1"/>
          </p:cNvSpPr>
          <p:nvPr/>
        </p:nvSpPr>
        <p:spPr bwMode="auto">
          <a:xfrm>
            <a:off x="101600" y="76201"/>
            <a:ext cx="600414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Let the Lower Lights Be Burning</a:t>
            </a:r>
            <a:endParaRPr lang="en-US" sz="3200">
              <a:solidFill>
                <a:srgbClr val="000000"/>
              </a:solidFill>
              <a:latin typeface="Times" charset="0"/>
              <a:ea typeface="ＭＳ Ｐゴシック" charset="0"/>
              <a:cs typeface="ＭＳ Ｐゴシック" charset="0"/>
            </a:endParaRPr>
          </a:p>
        </p:txBody>
      </p:sp>
      <p:sp>
        <p:nvSpPr>
          <p:cNvPr id="175109" name="Text Box 5">
            <a:extLst>
              <a:ext uri="{FF2B5EF4-FFF2-40B4-BE49-F238E27FC236}">
                <a16:creationId xmlns:a16="http://schemas.microsoft.com/office/drawing/2014/main" id="{BBB57C43-98BC-4FCB-BF07-766358280F8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642</a:t>
            </a:r>
            <a:endParaRPr lang="en-US" sz="3200">
              <a:solidFill>
                <a:srgbClr val="000000"/>
              </a:solidFill>
              <a:latin typeface="Times" charset="0"/>
              <a:ea typeface="ＭＳ Ｐゴシック"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A213C40F-B18D-4EDB-BE29-B34D16E6523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1-3 On Bended Knee</a:t>
            </a:r>
            <a:endParaRPr lang="en-US">
              <a:ea typeface="+mj-ea"/>
            </a:endParaRPr>
          </a:p>
        </p:txBody>
      </p:sp>
      <p:pic>
        <p:nvPicPr>
          <p:cNvPr id="4098" name="Picture 3" descr="ON Bended Knee-pp">
            <a:extLst>
              <a:ext uri="{FF2B5EF4-FFF2-40B4-BE49-F238E27FC236}">
                <a16:creationId xmlns:a16="http://schemas.microsoft.com/office/drawing/2014/main" id="{A511764E-1863-42FB-86C5-8A508AA863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Text Box 4">
            <a:extLst>
              <a:ext uri="{FF2B5EF4-FFF2-40B4-BE49-F238E27FC236}">
                <a16:creationId xmlns:a16="http://schemas.microsoft.com/office/drawing/2014/main" id="{48066550-2D88-47F7-A8B8-2F88FC50872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791</a:t>
            </a:r>
            <a:endParaRPr lang="en-US" sz="3200">
              <a:solidFill>
                <a:srgbClr val="000000"/>
              </a:solidFill>
              <a:latin typeface="Times" charset="0"/>
              <a:ea typeface="ＭＳ Ｐゴシック" charset="0"/>
            </a:endParaRPr>
          </a:p>
        </p:txBody>
      </p:sp>
      <p:sp>
        <p:nvSpPr>
          <p:cNvPr id="204805" name="Text Box 5">
            <a:extLst>
              <a:ext uri="{FF2B5EF4-FFF2-40B4-BE49-F238E27FC236}">
                <a16:creationId xmlns:a16="http://schemas.microsoft.com/office/drawing/2014/main" id="{E24D538A-2026-494B-9133-379F1D1B0661}"/>
              </a:ext>
            </a:extLst>
          </p:cNvPr>
          <p:cNvSpPr txBox="1">
            <a:spLocks noChangeArrowheads="1"/>
          </p:cNvSpPr>
          <p:nvPr/>
        </p:nvSpPr>
        <p:spPr bwMode="auto">
          <a:xfrm>
            <a:off x="101601" y="76201"/>
            <a:ext cx="317106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On Bended Knee</a:t>
            </a:r>
            <a:endParaRPr lang="en-US" sz="3200">
              <a:solidFill>
                <a:srgbClr val="000000"/>
              </a:solidFill>
              <a:latin typeface="Times" charset="0"/>
              <a:ea typeface="ＭＳ Ｐゴシック"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93DF9286-8376-49F2-B429-E24D6D3F1FB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Let the Lower Lights Be Burning</a:t>
            </a:r>
            <a:endParaRPr lang="en-US">
              <a:ea typeface="+mj-ea"/>
            </a:endParaRPr>
          </a:p>
        </p:txBody>
      </p:sp>
      <p:pic>
        <p:nvPicPr>
          <p:cNvPr id="4098" name="Picture 3" descr="Let the Lower Lights be Burn-pp">
            <a:extLst>
              <a:ext uri="{FF2B5EF4-FFF2-40B4-BE49-F238E27FC236}">
                <a16:creationId xmlns:a16="http://schemas.microsoft.com/office/drawing/2014/main" id="{6971E4F1-1BE1-45A4-9B5F-9E2CDAD4E5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Text Box 4">
            <a:extLst>
              <a:ext uri="{FF2B5EF4-FFF2-40B4-BE49-F238E27FC236}">
                <a16:creationId xmlns:a16="http://schemas.microsoft.com/office/drawing/2014/main" id="{23BFC407-86F5-4499-BA6D-89E08E2604CC}"/>
              </a:ext>
            </a:extLst>
          </p:cNvPr>
          <p:cNvSpPr txBox="1">
            <a:spLocks noChangeArrowheads="1"/>
          </p:cNvSpPr>
          <p:nvPr/>
        </p:nvSpPr>
        <p:spPr bwMode="auto">
          <a:xfrm>
            <a:off x="101600" y="76201"/>
            <a:ext cx="600414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Let the Lower Lights Be Burning</a:t>
            </a:r>
            <a:endParaRPr lang="en-US" sz="3200">
              <a:solidFill>
                <a:srgbClr val="000000"/>
              </a:solidFill>
              <a:latin typeface="Times" charset="0"/>
              <a:ea typeface="ＭＳ Ｐゴシック" charset="0"/>
              <a:cs typeface="ＭＳ Ｐゴシック" charset="0"/>
            </a:endParaRPr>
          </a:p>
        </p:txBody>
      </p:sp>
      <p:sp>
        <p:nvSpPr>
          <p:cNvPr id="182277" name="Text Box 5">
            <a:extLst>
              <a:ext uri="{FF2B5EF4-FFF2-40B4-BE49-F238E27FC236}">
                <a16:creationId xmlns:a16="http://schemas.microsoft.com/office/drawing/2014/main" id="{5589233A-9CE1-40A5-BD99-85FA9C100BC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642</a:t>
            </a:r>
            <a:endParaRPr lang="en-US" sz="3200">
              <a:solidFill>
                <a:srgbClr val="000000"/>
              </a:solidFill>
              <a:latin typeface="Times" charset="0"/>
              <a:ea typeface="ＭＳ Ｐゴシック"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53E62B98-1FE1-449D-9016-3A8C7E0516E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Let the Lower Lights Be Burning</a:t>
            </a:r>
            <a:endParaRPr lang="en-US">
              <a:ea typeface="+mj-ea"/>
            </a:endParaRPr>
          </a:p>
        </p:txBody>
      </p:sp>
      <p:pic>
        <p:nvPicPr>
          <p:cNvPr id="5122" name="Picture 3" descr="Let the Lower Lights be Burn-pp">
            <a:extLst>
              <a:ext uri="{FF2B5EF4-FFF2-40B4-BE49-F238E27FC236}">
                <a16:creationId xmlns:a16="http://schemas.microsoft.com/office/drawing/2014/main" id="{9650C331-28D8-4D40-A277-4DD05A2639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AC6A022D-EF2F-4330-A0F1-58AA4C1671AB}"/>
              </a:ext>
            </a:extLst>
          </p:cNvPr>
          <p:cNvSpPr txBox="1">
            <a:spLocks noChangeArrowheads="1"/>
          </p:cNvSpPr>
          <p:nvPr/>
        </p:nvSpPr>
        <p:spPr bwMode="auto">
          <a:xfrm>
            <a:off x="101600" y="76201"/>
            <a:ext cx="600414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Let the Lower Lights Be Burning</a:t>
            </a:r>
            <a:endParaRPr lang="en-US" sz="3200">
              <a:solidFill>
                <a:srgbClr val="000000"/>
              </a:solidFill>
              <a:latin typeface="Times" charset="0"/>
              <a:ea typeface="ＭＳ Ｐゴシック" charset="0"/>
              <a:cs typeface="ＭＳ Ｐゴシック" charset="0"/>
            </a:endParaRPr>
          </a:p>
        </p:txBody>
      </p:sp>
      <p:sp>
        <p:nvSpPr>
          <p:cNvPr id="183301" name="Text Box 5">
            <a:extLst>
              <a:ext uri="{FF2B5EF4-FFF2-40B4-BE49-F238E27FC236}">
                <a16:creationId xmlns:a16="http://schemas.microsoft.com/office/drawing/2014/main" id="{F50F8FAD-F4F6-4C18-9E8C-03510E9E68A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642</a:t>
            </a:r>
            <a:endParaRPr lang="en-US" sz="3200">
              <a:solidFill>
                <a:srgbClr val="000000"/>
              </a:solidFill>
              <a:latin typeface="Times" charset="0"/>
              <a:ea typeface="ＭＳ Ｐゴシック"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74A68E14-5F4C-4466-8F38-B814F1EFD55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Let the Lower Lights Be Burning</a:t>
            </a:r>
            <a:endParaRPr lang="en-US">
              <a:ea typeface="+mj-ea"/>
            </a:endParaRPr>
          </a:p>
        </p:txBody>
      </p:sp>
      <p:pic>
        <p:nvPicPr>
          <p:cNvPr id="6146" name="Picture 3" descr="Let the Lower Lights be Burn-pp">
            <a:extLst>
              <a:ext uri="{FF2B5EF4-FFF2-40B4-BE49-F238E27FC236}">
                <a16:creationId xmlns:a16="http://schemas.microsoft.com/office/drawing/2014/main" id="{915402AC-DEFC-4EED-82EE-2B5541C0A3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Text Box 4">
            <a:extLst>
              <a:ext uri="{FF2B5EF4-FFF2-40B4-BE49-F238E27FC236}">
                <a16:creationId xmlns:a16="http://schemas.microsoft.com/office/drawing/2014/main" id="{8E76BB1C-2C21-4F64-9FE4-6F9D746734F1}"/>
              </a:ext>
            </a:extLst>
          </p:cNvPr>
          <p:cNvSpPr txBox="1">
            <a:spLocks noChangeArrowheads="1"/>
          </p:cNvSpPr>
          <p:nvPr/>
        </p:nvSpPr>
        <p:spPr bwMode="auto">
          <a:xfrm>
            <a:off x="101600" y="76201"/>
            <a:ext cx="600414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Let the Lower Lights Be Burning</a:t>
            </a:r>
            <a:endParaRPr lang="en-US" sz="3200">
              <a:solidFill>
                <a:srgbClr val="000000"/>
              </a:solidFill>
              <a:latin typeface="Times" charset="0"/>
              <a:ea typeface="ＭＳ Ｐゴシック" charset="0"/>
              <a:cs typeface="ＭＳ Ｐゴシック" charset="0"/>
            </a:endParaRPr>
          </a:p>
        </p:txBody>
      </p:sp>
      <p:sp>
        <p:nvSpPr>
          <p:cNvPr id="176133" name="Text Box 5">
            <a:extLst>
              <a:ext uri="{FF2B5EF4-FFF2-40B4-BE49-F238E27FC236}">
                <a16:creationId xmlns:a16="http://schemas.microsoft.com/office/drawing/2014/main" id="{239720BA-A368-49EF-86AB-8DD8C8F461A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642</a:t>
            </a:r>
            <a:endParaRPr lang="en-US" sz="3200">
              <a:solidFill>
                <a:srgbClr val="000000"/>
              </a:solidFill>
              <a:latin typeface="Times" charset="0"/>
              <a:ea typeface="ＭＳ Ｐゴシック"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22F05DB0-106F-44EA-A684-569BA8D5559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Let the Lower Lights Be Burning</a:t>
            </a:r>
            <a:endParaRPr lang="en-US">
              <a:ea typeface="+mj-ea"/>
            </a:endParaRPr>
          </a:p>
        </p:txBody>
      </p:sp>
      <p:pic>
        <p:nvPicPr>
          <p:cNvPr id="7170" name="Picture 3" descr="Let the Lower Lights be Burn-pp">
            <a:extLst>
              <a:ext uri="{FF2B5EF4-FFF2-40B4-BE49-F238E27FC236}">
                <a16:creationId xmlns:a16="http://schemas.microsoft.com/office/drawing/2014/main" id="{C3B818EB-333F-4514-ADB9-A5CDE86F6F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4">
            <a:extLst>
              <a:ext uri="{FF2B5EF4-FFF2-40B4-BE49-F238E27FC236}">
                <a16:creationId xmlns:a16="http://schemas.microsoft.com/office/drawing/2014/main" id="{FC6F8734-98AC-4F26-A848-DD3D1F3DF7D0}"/>
              </a:ext>
            </a:extLst>
          </p:cNvPr>
          <p:cNvSpPr txBox="1">
            <a:spLocks noChangeArrowheads="1"/>
          </p:cNvSpPr>
          <p:nvPr/>
        </p:nvSpPr>
        <p:spPr bwMode="auto">
          <a:xfrm>
            <a:off x="101600" y="76201"/>
            <a:ext cx="600414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Let the Lower Lights Be Burning</a:t>
            </a:r>
            <a:endParaRPr lang="en-US" sz="3200">
              <a:solidFill>
                <a:srgbClr val="000000"/>
              </a:solidFill>
              <a:latin typeface="Times" charset="0"/>
              <a:ea typeface="ＭＳ Ｐゴシック" charset="0"/>
              <a:cs typeface="ＭＳ Ｐゴシック" charset="0"/>
            </a:endParaRPr>
          </a:p>
        </p:txBody>
      </p:sp>
      <p:sp>
        <p:nvSpPr>
          <p:cNvPr id="177157" name="Text Box 5">
            <a:extLst>
              <a:ext uri="{FF2B5EF4-FFF2-40B4-BE49-F238E27FC236}">
                <a16:creationId xmlns:a16="http://schemas.microsoft.com/office/drawing/2014/main" id="{A356A325-C86D-41A7-8FEC-61A3CD7C118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642</a:t>
            </a:r>
            <a:endParaRPr lang="en-US" sz="3200">
              <a:solidFill>
                <a:srgbClr val="000000"/>
              </a:solidFill>
              <a:latin typeface="Times" charset="0"/>
              <a:ea typeface="ＭＳ Ｐゴシック"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4E9A6293-52ED-4CCE-8335-E2C26800581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Let the Lower Lights Be Burning</a:t>
            </a:r>
            <a:endParaRPr lang="en-US">
              <a:ea typeface="+mj-ea"/>
            </a:endParaRPr>
          </a:p>
        </p:txBody>
      </p:sp>
      <p:pic>
        <p:nvPicPr>
          <p:cNvPr id="8194" name="Picture 3" descr="Let the Lower Lights be Burn-pp">
            <a:extLst>
              <a:ext uri="{FF2B5EF4-FFF2-40B4-BE49-F238E27FC236}">
                <a16:creationId xmlns:a16="http://schemas.microsoft.com/office/drawing/2014/main" id="{2489D344-C0B8-46D1-864F-DBF2BBAA4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4" name="Text Box 4">
            <a:extLst>
              <a:ext uri="{FF2B5EF4-FFF2-40B4-BE49-F238E27FC236}">
                <a16:creationId xmlns:a16="http://schemas.microsoft.com/office/drawing/2014/main" id="{01556280-64BC-4BD4-8713-8E85CAC57003}"/>
              </a:ext>
            </a:extLst>
          </p:cNvPr>
          <p:cNvSpPr txBox="1">
            <a:spLocks noChangeArrowheads="1"/>
          </p:cNvSpPr>
          <p:nvPr/>
        </p:nvSpPr>
        <p:spPr bwMode="auto">
          <a:xfrm>
            <a:off x="101600" y="76201"/>
            <a:ext cx="600414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Let the Lower Lights Be Burning</a:t>
            </a:r>
            <a:endParaRPr lang="en-US" sz="3200">
              <a:solidFill>
                <a:srgbClr val="000000"/>
              </a:solidFill>
              <a:latin typeface="Times" charset="0"/>
              <a:ea typeface="ＭＳ Ｐゴシック" charset="0"/>
              <a:cs typeface="ＭＳ Ｐゴシック" charset="0"/>
            </a:endParaRPr>
          </a:p>
        </p:txBody>
      </p:sp>
      <p:sp>
        <p:nvSpPr>
          <p:cNvPr id="184325" name="Text Box 5">
            <a:extLst>
              <a:ext uri="{FF2B5EF4-FFF2-40B4-BE49-F238E27FC236}">
                <a16:creationId xmlns:a16="http://schemas.microsoft.com/office/drawing/2014/main" id="{A197CF39-25FE-4887-A502-BE7759D3583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642</a:t>
            </a:r>
            <a:endParaRPr lang="en-US" sz="3200">
              <a:solidFill>
                <a:srgbClr val="000000"/>
              </a:solidFill>
              <a:latin typeface="Times" charset="0"/>
              <a:ea typeface="ＭＳ Ｐゴシック"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3D895646-CAF3-495B-8C81-51D3D9CF3A6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Let the Lower Lights Be Burning</a:t>
            </a:r>
            <a:endParaRPr lang="en-US">
              <a:ea typeface="+mj-ea"/>
            </a:endParaRPr>
          </a:p>
        </p:txBody>
      </p:sp>
      <p:pic>
        <p:nvPicPr>
          <p:cNvPr id="9218" name="Picture 3" descr="Let the Lower Lights be Burn-pp">
            <a:extLst>
              <a:ext uri="{FF2B5EF4-FFF2-40B4-BE49-F238E27FC236}">
                <a16:creationId xmlns:a16="http://schemas.microsoft.com/office/drawing/2014/main" id="{9AD83BCA-BD1E-4272-BD74-BF893C5578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8" name="Text Box 4">
            <a:extLst>
              <a:ext uri="{FF2B5EF4-FFF2-40B4-BE49-F238E27FC236}">
                <a16:creationId xmlns:a16="http://schemas.microsoft.com/office/drawing/2014/main" id="{293D5BBB-4686-4673-9100-2B0BEA96B628}"/>
              </a:ext>
            </a:extLst>
          </p:cNvPr>
          <p:cNvSpPr txBox="1">
            <a:spLocks noChangeArrowheads="1"/>
          </p:cNvSpPr>
          <p:nvPr/>
        </p:nvSpPr>
        <p:spPr bwMode="auto">
          <a:xfrm>
            <a:off x="101600" y="76201"/>
            <a:ext cx="600414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Let the Lower Lights Be Burning</a:t>
            </a:r>
            <a:endParaRPr lang="en-US" sz="3200">
              <a:solidFill>
                <a:srgbClr val="000000"/>
              </a:solidFill>
              <a:latin typeface="Times" charset="0"/>
              <a:ea typeface="ＭＳ Ｐゴシック" charset="0"/>
              <a:cs typeface="ＭＳ Ｐゴシック" charset="0"/>
            </a:endParaRPr>
          </a:p>
        </p:txBody>
      </p:sp>
      <p:sp>
        <p:nvSpPr>
          <p:cNvPr id="185349" name="Text Box 5">
            <a:extLst>
              <a:ext uri="{FF2B5EF4-FFF2-40B4-BE49-F238E27FC236}">
                <a16:creationId xmlns:a16="http://schemas.microsoft.com/office/drawing/2014/main" id="{4F51D4EB-7C73-45DA-968B-95D7040DFC3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642</a:t>
            </a:r>
            <a:endParaRPr lang="en-US" sz="3200">
              <a:solidFill>
                <a:srgbClr val="000000"/>
              </a:solidFill>
              <a:latin typeface="Times" charset="0"/>
              <a:ea typeface="ＭＳ Ｐゴシック"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4C88A407-0345-4E9F-8035-D735B158584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Let the Lower Lights Be Burning</a:t>
            </a:r>
            <a:endParaRPr lang="en-US">
              <a:ea typeface="+mj-ea"/>
            </a:endParaRPr>
          </a:p>
        </p:txBody>
      </p:sp>
      <p:pic>
        <p:nvPicPr>
          <p:cNvPr id="10242" name="Picture 3" descr="Let the Lower Lights be Burn-pp">
            <a:extLst>
              <a:ext uri="{FF2B5EF4-FFF2-40B4-BE49-F238E27FC236}">
                <a16:creationId xmlns:a16="http://schemas.microsoft.com/office/drawing/2014/main" id="{E2A76F73-DBE1-453E-A616-F736A09D65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Text Box 4">
            <a:extLst>
              <a:ext uri="{FF2B5EF4-FFF2-40B4-BE49-F238E27FC236}">
                <a16:creationId xmlns:a16="http://schemas.microsoft.com/office/drawing/2014/main" id="{945DEA49-9DF4-40F6-B2D7-E4CE701B5FB0}"/>
              </a:ext>
            </a:extLst>
          </p:cNvPr>
          <p:cNvSpPr txBox="1">
            <a:spLocks noChangeArrowheads="1"/>
          </p:cNvSpPr>
          <p:nvPr/>
        </p:nvSpPr>
        <p:spPr bwMode="auto">
          <a:xfrm>
            <a:off x="101600" y="76201"/>
            <a:ext cx="600414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Let the Lower Lights Be Burning</a:t>
            </a:r>
            <a:endParaRPr lang="en-US" sz="3200">
              <a:solidFill>
                <a:srgbClr val="000000"/>
              </a:solidFill>
              <a:latin typeface="Times" charset="0"/>
              <a:ea typeface="ＭＳ Ｐゴシック" charset="0"/>
              <a:cs typeface="ＭＳ Ｐゴシック" charset="0"/>
            </a:endParaRPr>
          </a:p>
        </p:txBody>
      </p:sp>
      <p:sp>
        <p:nvSpPr>
          <p:cNvPr id="178181" name="Text Box 5">
            <a:extLst>
              <a:ext uri="{FF2B5EF4-FFF2-40B4-BE49-F238E27FC236}">
                <a16:creationId xmlns:a16="http://schemas.microsoft.com/office/drawing/2014/main" id="{5AAB288E-0F07-4DC9-A999-643A0807689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642</a:t>
            </a:r>
            <a:endParaRPr lang="en-US" sz="3200">
              <a:solidFill>
                <a:srgbClr val="000000"/>
              </a:solidFill>
              <a:latin typeface="Times" charset="0"/>
              <a:ea typeface="ＭＳ Ｐゴシック"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006F8D2A-48E2-4CDC-A2D7-34B51E4815D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Let the Lower Lights Be Burning</a:t>
            </a:r>
            <a:endParaRPr lang="en-US">
              <a:ea typeface="+mj-ea"/>
            </a:endParaRPr>
          </a:p>
        </p:txBody>
      </p:sp>
      <p:pic>
        <p:nvPicPr>
          <p:cNvPr id="11266" name="Picture 3" descr="Let the Lower Lights be Burn-pp">
            <a:extLst>
              <a:ext uri="{FF2B5EF4-FFF2-40B4-BE49-F238E27FC236}">
                <a16:creationId xmlns:a16="http://schemas.microsoft.com/office/drawing/2014/main" id="{E27C5941-4E16-4FD0-840D-AFAEC6F69E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Text Box 4">
            <a:extLst>
              <a:ext uri="{FF2B5EF4-FFF2-40B4-BE49-F238E27FC236}">
                <a16:creationId xmlns:a16="http://schemas.microsoft.com/office/drawing/2014/main" id="{433BEDE8-38CA-41BE-84DC-7C5FAE43E358}"/>
              </a:ext>
            </a:extLst>
          </p:cNvPr>
          <p:cNvSpPr txBox="1">
            <a:spLocks noChangeArrowheads="1"/>
          </p:cNvSpPr>
          <p:nvPr/>
        </p:nvSpPr>
        <p:spPr bwMode="auto">
          <a:xfrm>
            <a:off x="101600" y="76201"/>
            <a:ext cx="600414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Let the Lower Lights Be Burning</a:t>
            </a:r>
            <a:endParaRPr lang="en-US" sz="3200">
              <a:solidFill>
                <a:srgbClr val="000000"/>
              </a:solidFill>
              <a:latin typeface="Times" charset="0"/>
              <a:ea typeface="ＭＳ Ｐゴシック" charset="0"/>
              <a:cs typeface="ＭＳ Ｐゴシック" charset="0"/>
            </a:endParaRPr>
          </a:p>
        </p:txBody>
      </p:sp>
      <p:sp>
        <p:nvSpPr>
          <p:cNvPr id="179205" name="Text Box 5">
            <a:extLst>
              <a:ext uri="{FF2B5EF4-FFF2-40B4-BE49-F238E27FC236}">
                <a16:creationId xmlns:a16="http://schemas.microsoft.com/office/drawing/2014/main" id="{B9DA310C-2BE4-41B8-B622-D81F6513A0A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642</a:t>
            </a:r>
            <a:endParaRPr lang="en-US" sz="3200">
              <a:solidFill>
                <a:srgbClr val="000000"/>
              </a:solidFill>
              <a:latin typeface="Times" charset="0"/>
              <a:ea typeface="ＭＳ Ｐゴシック"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D96DF74B-8F4B-46EE-9926-C05F7D5786B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Let the Lower Lights Be Burning</a:t>
            </a:r>
            <a:endParaRPr lang="en-US">
              <a:ea typeface="+mj-ea"/>
            </a:endParaRPr>
          </a:p>
        </p:txBody>
      </p:sp>
      <p:pic>
        <p:nvPicPr>
          <p:cNvPr id="12290" name="Picture 3" descr="Let the Lower Lights be Burn-pp">
            <a:extLst>
              <a:ext uri="{FF2B5EF4-FFF2-40B4-BE49-F238E27FC236}">
                <a16:creationId xmlns:a16="http://schemas.microsoft.com/office/drawing/2014/main" id="{132DBDCD-EB08-4491-B55A-505F7B5041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4">
            <a:extLst>
              <a:ext uri="{FF2B5EF4-FFF2-40B4-BE49-F238E27FC236}">
                <a16:creationId xmlns:a16="http://schemas.microsoft.com/office/drawing/2014/main" id="{66AA20F6-1CE6-4847-A0F0-A694F157824B}"/>
              </a:ext>
            </a:extLst>
          </p:cNvPr>
          <p:cNvSpPr txBox="1">
            <a:spLocks noChangeArrowheads="1"/>
          </p:cNvSpPr>
          <p:nvPr/>
        </p:nvSpPr>
        <p:spPr bwMode="auto">
          <a:xfrm>
            <a:off x="101600" y="76201"/>
            <a:ext cx="600414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Let the Lower Lights Be Burning</a:t>
            </a:r>
            <a:endParaRPr lang="en-US" sz="3200">
              <a:solidFill>
                <a:srgbClr val="000000"/>
              </a:solidFill>
              <a:latin typeface="Times" charset="0"/>
              <a:ea typeface="ＭＳ Ｐゴシック" charset="0"/>
              <a:cs typeface="ＭＳ Ｐゴシック" charset="0"/>
            </a:endParaRPr>
          </a:p>
        </p:txBody>
      </p:sp>
      <p:sp>
        <p:nvSpPr>
          <p:cNvPr id="180229" name="Text Box 5">
            <a:extLst>
              <a:ext uri="{FF2B5EF4-FFF2-40B4-BE49-F238E27FC236}">
                <a16:creationId xmlns:a16="http://schemas.microsoft.com/office/drawing/2014/main" id="{A25603FB-F3D1-4DE2-B88D-022180DCF8B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642</a:t>
            </a:r>
            <a:endParaRPr lang="en-US" sz="3200">
              <a:solidFill>
                <a:srgbClr val="000000"/>
              </a:solidFill>
              <a:latin typeface="Times" charset="0"/>
              <a:ea typeface="ＭＳ Ｐゴシック"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791B5856-89CB-4D50-8A36-2CE21253D1A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Let the Lower Lights Be Burning</a:t>
            </a:r>
            <a:endParaRPr lang="en-US">
              <a:ea typeface="+mj-ea"/>
            </a:endParaRPr>
          </a:p>
        </p:txBody>
      </p:sp>
      <p:pic>
        <p:nvPicPr>
          <p:cNvPr id="13314" name="Picture 3" descr="Let the Lower Lights be Burn-pp">
            <a:extLst>
              <a:ext uri="{FF2B5EF4-FFF2-40B4-BE49-F238E27FC236}">
                <a16:creationId xmlns:a16="http://schemas.microsoft.com/office/drawing/2014/main" id="{209AFE08-D0E2-40E3-8123-198ED3E84B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Text Box 4">
            <a:extLst>
              <a:ext uri="{FF2B5EF4-FFF2-40B4-BE49-F238E27FC236}">
                <a16:creationId xmlns:a16="http://schemas.microsoft.com/office/drawing/2014/main" id="{50E71E12-299E-49D2-9E24-AA0746896B3A}"/>
              </a:ext>
            </a:extLst>
          </p:cNvPr>
          <p:cNvSpPr txBox="1">
            <a:spLocks noChangeArrowheads="1"/>
          </p:cNvSpPr>
          <p:nvPr/>
        </p:nvSpPr>
        <p:spPr bwMode="auto">
          <a:xfrm>
            <a:off x="101600" y="76201"/>
            <a:ext cx="600414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Let the Lower Lights Be Burning</a:t>
            </a:r>
            <a:endParaRPr lang="en-US" sz="3200">
              <a:solidFill>
                <a:srgbClr val="000000"/>
              </a:solidFill>
              <a:latin typeface="Times" charset="0"/>
              <a:ea typeface="ＭＳ Ｐゴシック" charset="0"/>
              <a:cs typeface="ＭＳ Ｐゴシック" charset="0"/>
            </a:endParaRPr>
          </a:p>
        </p:txBody>
      </p:sp>
      <p:sp>
        <p:nvSpPr>
          <p:cNvPr id="181253" name="Text Box 5">
            <a:extLst>
              <a:ext uri="{FF2B5EF4-FFF2-40B4-BE49-F238E27FC236}">
                <a16:creationId xmlns:a16="http://schemas.microsoft.com/office/drawing/2014/main" id="{CC836471-9C7B-4239-9DF1-377DA67CD66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642</a:t>
            </a:r>
            <a:endParaRPr lang="en-US" sz="3200">
              <a:solidFill>
                <a:srgbClr val="000000"/>
              </a:solidFill>
              <a:latin typeface="Times" charset="0"/>
              <a:ea typeface="ＭＳ Ｐゴシック"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9F2B5E34-2DF3-43FB-A3EA-EAC454C4B00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On Bended Knee</a:t>
            </a:r>
            <a:endParaRPr lang="en-US">
              <a:ea typeface="+mj-ea"/>
            </a:endParaRPr>
          </a:p>
        </p:txBody>
      </p:sp>
      <p:pic>
        <p:nvPicPr>
          <p:cNvPr id="5122" name="Picture 3" descr="ON Bended Knee-pp">
            <a:extLst>
              <a:ext uri="{FF2B5EF4-FFF2-40B4-BE49-F238E27FC236}">
                <a16:creationId xmlns:a16="http://schemas.microsoft.com/office/drawing/2014/main" id="{A4C5582B-0F8C-4D35-868F-4025CD40C2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 Box 4">
            <a:extLst>
              <a:ext uri="{FF2B5EF4-FFF2-40B4-BE49-F238E27FC236}">
                <a16:creationId xmlns:a16="http://schemas.microsoft.com/office/drawing/2014/main" id="{B0D14629-AB1E-472D-A53E-3CFD08F126E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791</a:t>
            </a:r>
            <a:endParaRPr lang="en-US" sz="3200">
              <a:solidFill>
                <a:srgbClr val="000000"/>
              </a:solidFill>
              <a:latin typeface="Times" charset="0"/>
              <a:ea typeface="ＭＳ Ｐゴシック" charset="0"/>
            </a:endParaRPr>
          </a:p>
        </p:txBody>
      </p:sp>
      <p:sp>
        <p:nvSpPr>
          <p:cNvPr id="205829" name="Text Box 5">
            <a:extLst>
              <a:ext uri="{FF2B5EF4-FFF2-40B4-BE49-F238E27FC236}">
                <a16:creationId xmlns:a16="http://schemas.microsoft.com/office/drawing/2014/main" id="{4274B66D-32CB-4F20-B511-03DE99AB55B1}"/>
              </a:ext>
            </a:extLst>
          </p:cNvPr>
          <p:cNvSpPr txBox="1">
            <a:spLocks noChangeArrowheads="1"/>
          </p:cNvSpPr>
          <p:nvPr/>
        </p:nvSpPr>
        <p:spPr bwMode="auto">
          <a:xfrm>
            <a:off x="101601" y="76201"/>
            <a:ext cx="317106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On Bended Knee</a:t>
            </a:r>
            <a:endParaRPr lang="en-US" sz="3200">
              <a:solidFill>
                <a:srgbClr val="000000"/>
              </a:solidFill>
              <a:latin typeface="Times" charset="0"/>
              <a:ea typeface="ＭＳ Ｐゴシック"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21450" y="1404678"/>
            <a:ext cx="10949099" cy="4048643"/>
          </a:xfrm>
        </p:spPr>
        <p:txBody>
          <a:bodyPr>
            <a:normAutofit/>
          </a:bodyPr>
          <a:lstStyle/>
          <a:p>
            <a:r>
              <a:rPr lang="en-US" sz="7200" dirty="0">
                <a:latin typeface="Aharoni" panose="02010803020104030203" pitchFamily="2" charset="-79"/>
                <a:cs typeface="Aharoni" panose="02010803020104030203" pitchFamily="2" charset="-79"/>
              </a:rPr>
              <a:t>John </a:t>
            </a:r>
            <a:r>
              <a:rPr lang="en-US" sz="9600" dirty="0">
                <a:latin typeface="Aharoni" panose="02010803020104030203" pitchFamily="2" charset="-79"/>
                <a:cs typeface="Aharoni" panose="02010803020104030203" pitchFamily="2" charset="-79"/>
              </a:rPr>
              <a:t>1:1-5</a:t>
            </a:r>
            <a:endParaRPr lang="en-US" sz="7200" dirty="0">
              <a:latin typeface="Aharoni" panose="02010803020104030203" pitchFamily="2" charset="-79"/>
              <a:cs typeface="Aharoni" panose="02010803020104030203" pitchFamily="2" charset="-79"/>
            </a:endParaRPr>
          </a:p>
        </p:txBody>
      </p:sp>
      <p:sp>
        <p:nvSpPr>
          <p:cNvPr id="2" name="Rectangle 1">
            <a:extLst>
              <a:ext uri="{FF2B5EF4-FFF2-40B4-BE49-F238E27FC236}">
                <a16:creationId xmlns:a16="http://schemas.microsoft.com/office/drawing/2014/main" id="{E2404B5D-C4C0-4D6E-9397-FC3173E1B4C5}"/>
              </a:ext>
            </a:extLst>
          </p:cNvPr>
          <p:cNvSpPr/>
          <p:nvPr/>
        </p:nvSpPr>
        <p:spPr>
          <a:xfrm rot="19758116">
            <a:off x="-1659117" y="467121"/>
            <a:ext cx="7447175" cy="1207916"/>
          </a:xfrm>
          <a:prstGeom prst="rect">
            <a:avLst/>
          </a:prstGeom>
          <a:solidFill>
            <a:srgbClr val="F2BF3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6" name="Title 3">
            <a:extLst>
              <a:ext uri="{FF2B5EF4-FFF2-40B4-BE49-F238E27FC236}">
                <a16:creationId xmlns:a16="http://schemas.microsoft.com/office/drawing/2014/main" id="{0285D542-1403-4A3F-AA36-16CB188C1164}"/>
              </a:ext>
            </a:extLst>
          </p:cNvPr>
          <p:cNvSpPr txBox="1">
            <a:spLocks/>
          </p:cNvSpPr>
          <p:nvPr/>
        </p:nvSpPr>
        <p:spPr>
          <a:xfrm rot="19732025">
            <a:off x="-75323" y="423197"/>
            <a:ext cx="3475000" cy="1565944"/>
          </a:xfrm>
          <a:prstGeom prst="rect">
            <a:avLst/>
          </a:prstGeom>
        </p:spPr>
        <p:txBody>
          <a:bodyPr vert="horz" lIns="91440" tIns="45720" rIns="91440" bIns="45720" rtlCol="0" anchor="ctr">
            <a:normAutofit fontScale="92500"/>
          </a:bodyPr>
          <a:lstStyle>
            <a:lvl1pPr algn="ctr" defTabSz="1219170" rtl="0" eaLnBrk="1" latinLnBrk="0" hangingPunct="1">
              <a:spcBef>
                <a:spcPct val="0"/>
              </a:spcBef>
              <a:buNone/>
              <a:defRPr sz="2133" kern="1200">
                <a:solidFill>
                  <a:srgbClr val="1B1B1B"/>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5400" b="1" i="0" u="sng" strike="noStrike" kern="1200" cap="none" spc="0" normalizeH="0" baseline="0" noProof="0" dirty="0">
                <a:ln>
                  <a:noFill/>
                </a:ln>
                <a:solidFill>
                  <a:srgbClr val="1B1B1B">
                    <a:alpha val="85000"/>
                  </a:srgbClr>
                </a:solidFill>
                <a:effectLst/>
                <a:uLnTx/>
                <a:uFillTx/>
                <a:latin typeface="Arial Narrow" panose="020B0606020202030204" pitchFamily="34" charset="0"/>
                <a:ea typeface="+mj-ea"/>
              </a:rPr>
              <a:t>SCRIPTURE:</a:t>
            </a:r>
          </a:p>
        </p:txBody>
      </p:sp>
    </p:spTree>
    <p:extLst>
      <p:ext uri="{BB962C8B-B14F-4D97-AF65-F5344CB8AC3E}">
        <p14:creationId xmlns:p14="http://schemas.microsoft.com/office/powerpoint/2010/main" val="21915014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65213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43692" y="2724046"/>
            <a:ext cx="6724777" cy="1311933"/>
          </a:xfrm>
        </p:spPr>
        <p:txBody>
          <a:bodyPr>
            <a:noAutofit/>
          </a:bodyPr>
          <a:lstStyle/>
          <a:p>
            <a:r>
              <a:rPr lang="en-US" sz="6600" dirty="0">
                <a:latin typeface="Bauer Bodoni Std" panose="02070603080706020303" pitchFamily="18" charset="0"/>
              </a:rPr>
              <a:t>The Lighthouse &amp;</a:t>
            </a:r>
            <a:br>
              <a:rPr lang="en-US" sz="6600" dirty="0">
                <a:latin typeface="Bauer Bodoni Std" panose="02070603080706020303" pitchFamily="18" charset="0"/>
              </a:rPr>
            </a:br>
            <a:r>
              <a:rPr lang="en-US" sz="6600" dirty="0">
                <a:latin typeface="Bauer Bodoni Std" panose="02070603080706020303" pitchFamily="18" charset="0"/>
              </a:rPr>
              <a:t>The Lower Lights</a:t>
            </a:r>
          </a:p>
        </p:txBody>
      </p:sp>
      <p:sp>
        <p:nvSpPr>
          <p:cNvPr id="5" name="Text Placeholder 4"/>
          <p:cNvSpPr>
            <a:spLocks noGrp="1"/>
          </p:cNvSpPr>
          <p:nvPr>
            <p:ph type="body" sz="quarter" idx="12"/>
          </p:nvPr>
        </p:nvSpPr>
        <p:spPr>
          <a:xfrm>
            <a:off x="8392886" y="4507865"/>
            <a:ext cx="3684813" cy="325392"/>
          </a:xfrm>
        </p:spPr>
        <p:txBody>
          <a:bodyPr>
            <a:noAutofit/>
          </a:bodyPr>
          <a:lstStyle/>
          <a:p>
            <a:r>
              <a:rPr lang="en-US" sz="3200" dirty="0">
                <a:latin typeface="Neutra Display Titling" panose="02000000000000000000" pitchFamily="50" charset="0"/>
                <a:cs typeface="Trebuchet MS"/>
              </a:rPr>
              <a:t>John 1:1-9</a:t>
            </a:r>
          </a:p>
        </p:txBody>
      </p:sp>
    </p:spTree>
    <p:extLst>
      <p:ext uri="{BB962C8B-B14F-4D97-AF65-F5344CB8AC3E}">
        <p14:creationId xmlns:p14="http://schemas.microsoft.com/office/powerpoint/2010/main" val="38938567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906986" y="692670"/>
            <a:ext cx="4946883" cy="713484"/>
          </a:xfrm>
        </p:spPr>
        <p:txBody>
          <a:bodyPr>
            <a:noAutofit/>
          </a:bodyPr>
          <a:lstStyle/>
          <a:p>
            <a:r>
              <a:rPr lang="en-US" sz="4000" dirty="0">
                <a:latin typeface="Neutra Display Titling" panose="02000000000000000000" pitchFamily="50" charset="0"/>
              </a:rPr>
              <a:t>The lighthouse</a:t>
            </a:r>
          </a:p>
        </p:txBody>
      </p:sp>
      <p:sp>
        <p:nvSpPr>
          <p:cNvPr id="5" name="Text Placeholder 4"/>
          <p:cNvSpPr>
            <a:spLocks noGrp="1"/>
          </p:cNvSpPr>
          <p:nvPr>
            <p:ph type="body" sz="quarter" idx="10"/>
          </p:nvPr>
        </p:nvSpPr>
        <p:spPr>
          <a:xfrm>
            <a:off x="569434" y="2078016"/>
            <a:ext cx="11064508" cy="2232728"/>
          </a:xfrm>
        </p:spPr>
        <p:txBody>
          <a:bodyPr anchor="t"/>
          <a:lstStyle/>
          <a:p>
            <a:r>
              <a:rPr lang="en-US" b="1" dirty="0">
                <a:latin typeface="Bauer Bodoni Std" panose="02070603080706020303" pitchFamily="18" charset="0"/>
              </a:rPr>
              <a:t>Jesus: “The Light of the World”</a:t>
            </a:r>
          </a:p>
          <a:p>
            <a:pPr>
              <a:lnSpc>
                <a:spcPct val="200000"/>
              </a:lnSpc>
            </a:pPr>
            <a:r>
              <a:rPr lang="en-US" dirty="0">
                <a:latin typeface="Bauer Bodoni Std" panose="02070603080706020303" pitchFamily="18" charset="0"/>
              </a:rPr>
              <a:t>John 1:1-9, 8:12, 9:5, 12:46</a:t>
            </a:r>
          </a:p>
        </p:txBody>
      </p:sp>
    </p:spTree>
    <p:extLst>
      <p:ext uri="{BB962C8B-B14F-4D97-AF65-F5344CB8AC3E}">
        <p14:creationId xmlns:p14="http://schemas.microsoft.com/office/powerpoint/2010/main" val="28386066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906986" y="692670"/>
            <a:ext cx="4946883" cy="713484"/>
          </a:xfrm>
        </p:spPr>
        <p:txBody>
          <a:bodyPr>
            <a:noAutofit/>
          </a:bodyPr>
          <a:lstStyle/>
          <a:p>
            <a:r>
              <a:rPr lang="en-US" sz="4000" dirty="0">
                <a:latin typeface="Neutra Display Titling" panose="02000000000000000000" pitchFamily="50" charset="0"/>
              </a:rPr>
              <a:t>The LOWER LIGHTS</a:t>
            </a:r>
          </a:p>
        </p:txBody>
      </p:sp>
      <p:sp>
        <p:nvSpPr>
          <p:cNvPr id="5" name="Text Placeholder 4"/>
          <p:cNvSpPr>
            <a:spLocks noGrp="1"/>
          </p:cNvSpPr>
          <p:nvPr>
            <p:ph type="body" sz="quarter" idx="10"/>
          </p:nvPr>
        </p:nvSpPr>
        <p:spPr/>
        <p:txBody>
          <a:bodyPr anchor="t"/>
          <a:lstStyle/>
          <a:p>
            <a:pPr>
              <a:lnSpc>
                <a:spcPct val="200000"/>
              </a:lnSpc>
            </a:pPr>
            <a:r>
              <a:rPr lang="en-US" b="1" dirty="0">
                <a:latin typeface="Bauer Bodoni Std" panose="02070603080706020303" pitchFamily="18" charset="0"/>
              </a:rPr>
              <a:t>Christians: “The Light of the World”</a:t>
            </a:r>
          </a:p>
          <a:p>
            <a:pPr>
              <a:lnSpc>
                <a:spcPct val="200000"/>
              </a:lnSpc>
            </a:pPr>
            <a:r>
              <a:rPr lang="en-US" dirty="0">
                <a:latin typeface="Bauer Bodoni Std" panose="02070603080706020303" pitchFamily="18" charset="0"/>
              </a:rPr>
              <a:t>Jn. 12:35-36</a:t>
            </a:r>
          </a:p>
          <a:p>
            <a:pPr>
              <a:lnSpc>
                <a:spcPct val="200000"/>
              </a:lnSpc>
            </a:pPr>
            <a:r>
              <a:rPr lang="en-US" dirty="0">
                <a:latin typeface="Bauer Bodoni Std" panose="02070603080706020303" pitchFamily="18" charset="0"/>
              </a:rPr>
              <a:t>Matt. 5:14-16</a:t>
            </a:r>
          </a:p>
        </p:txBody>
      </p:sp>
    </p:spTree>
    <p:extLst>
      <p:ext uri="{BB962C8B-B14F-4D97-AF65-F5344CB8AC3E}">
        <p14:creationId xmlns:p14="http://schemas.microsoft.com/office/powerpoint/2010/main" val="30401277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normAutofit/>
          </a:bodyPr>
          <a:lstStyle/>
          <a:p>
            <a:r>
              <a:rPr lang="en-US" sz="5400" b="1" dirty="0">
                <a:latin typeface="Bauer Bodoni Std" panose="02070603080706020303" pitchFamily="18" charset="0"/>
              </a:rPr>
              <a:t>Is Your Light Shining?</a:t>
            </a:r>
          </a:p>
        </p:txBody>
      </p:sp>
    </p:spTree>
    <p:extLst>
      <p:ext uri="{BB962C8B-B14F-4D97-AF65-F5344CB8AC3E}">
        <p14:creationId xmlns:p14="http://schemas.microsoft.com/office/powerpoint/2010/main" val="5442581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21450" y="1404678"/>
            <a:ext cx="10949099" cy="4048643"/>
          </a:xfrm>
        </p:spPr>
        <p:txBody>
          <a:bodyPr>
            <a:normAutofit/>
          </a:bodyPr>
          <a:lstStyle/>
          <a:p>
            <a:r>
              <a:rPr lang="en-US" sz="7200" dirty="0">
                <a:latin typeface="Aharoni" panose="02010803020104030203" pitchFamily="2" charset="-79"/>
                <a:cs typeface="Aharoni" panose="02010803020104030203" pitchFamily="2" charset="-79"/>
              </a:rPr>
              <a:t>O Heart Bowed</a:t>
            </a:r>
          </a:p>
          <a:p>
            <a:r>
              <a:rPr lang="en-US" sz="7200" dirty="0">
                <a:latin typeface="Aharoni" panose="02010803020104030203" pitchFamily="2" charset="-79"/>
                <a:cs typeface="Aharoni" panose="02010803020104030203" pitchFamily="2" charset="-79"/>
              </a:rPr>
              <a:t>Down With Sorrow</a:t>
            </a:r>
          </a:p>
        </p:txBody>
      </p:sp>
      <p:sp>
        <p:nvSpPr>
          <p:cNvPr id="2" name="Rectangle 1">
            <a:extLst>
              <a:ext uri="{FF2B5EF4-FFF2-40B4-BE49-F238E27FC236}">
                <a16:creationId xmlns:a16="http://schemas.microsoft.com/office/drawing/2014/main" id="{E2404B5D-C4C0-4D6E-9397-FC3173E1B4C5}"/>
              </a:ext>
            </a:extLst>
          </p:cNvPr>
          <p:cNvSpPr/>
          <p:nvPr/>
        </p:nvSpPr>
        <p:spPr>
          <a:xfrm rot="19758116">
            <a:off x="-1659117" y="467121"/>
            <a:ext cx="7447175" cy="1207916"/>
          </a:xfrm>
          <a:prstGeom prst="rect">
            <a:avLst/>
          </a:prstGeom>
          <a:solidFill>
            <a:srgbClr val="F2BF3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6" name="Title 3">
            <a:extLst>
              <a:ext uri="{FF2B5EF4-FFF2-40B4-BE49-F238E27FC236}">
                <a16:creationId xmlns:a16="http://schemas.microsoft.com/office/drawing/2014/main" id="{0285D542-1403-4A3F-AA36-16CB188C1164}"/>
              </a:ext>
            </a:extLst>
          </p:cNvPr>
          <p:cNvSpPr txBox="1">
            <a:spLocks/>
          </p:cNvSpPr>
          <p:nvPr/>
        </p:nvSpPr>
        <p:spPr>
          <a:xfrm rot="19732025">
            <a:off x="432914" y="356934"/>
            <a:ext cx="2677931" cy="1565944"/>
          </a:xfrm>
          <a:prstGeom prst="rect">
            <a:avLst/>
          </a:prstGeom>
        </p:spPr>
        <p:txBody>
          <a:bodyPr vert="horz" lIns="91440" tIns="45720" rIns="91440" bIns="45720" rtlCol="0" anchor="ctr">
            <a:normAutofit/>
          </a:bodyPr>
          <a:lstStyle>
            <a:lvl1pPr algn="ctr" defTabSz="1219170" rtl="0" eaLnBrk="1" latinLnBrk="0" hangingPunct="1">
              <a:spcBef>
                <a:spcPct val="0"/>
              </a:spcBef>
              <a:buNone/>
              <a:defRPr sz="2133" kern="1200">
                <a:solidFill>
                  <a:srgbClr val="1B1B1B"/>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1" i="0" u="sng" strike="noStrike" kern="1200" cap="none" spc="0" normalizeH="0" baseline="0" noProof="0" dirty="0">
                <a:ln>
                  <a:noFill/>
                </a:ln>
                <a:solidFill>
                  <a:srgbClr val="1B1B1B">
                    <a:alpha val="85000"/>
                  </a:srgbClr>
                </a:solidFill>
                <a:effectLst/>
                <a:uLnTx/>
                <a:uFillTx/>
                <a:latin typeface="Arial Narrow" panose="020B0606020202030204" pitchFamily="34" charset="0"/>
                <a:ea typeface="+mj-ea"/>
              </a:rPr>
              <a:t>SONG:</a:t>
            </a:r>
          </a:p>
        </p:txBody>
      </p:sp>
      <p:sp>
        <p:nvSpPr>
          <p:cNvPr id="7" name="Title 3">
            <a:extLst>
              <a:ext uri="{FF2B5EF4-FFF2-40B4-BE49-F238E27FC236}">
                <a16:creationId xmlns:a16="http://schemas.microsoft.com/office/drawing/2014/main" id="{7D9A6BFE-DA3B-49E2-B0A4-83307B8B92D3}"/>
              </a:ext>
            </a:extLst>
          </p:cNvPr>
          <p:cNvSpPr>
            <a:spLocks noGrp="1"/>
          </p:cNvSpPr>
          <p:nvPr>
            <p:ph type="title"/>
          </p:nvPr>
        </p:nvSpPr>
        <p:spPr>
          <a:xfrm>
            <a:off x="8999621" y="4887987"/>
            <a:ext cx="2252813" cy="1565944"/>
          </a:xfrm>
        </p:spPr>
        <p:txBody>
          <a:bodyPr>
            <a:normAutofit/>
          </a:bodyPr>
          <a:lstStyle/>
          <a:p>
            <a:r>
              <a:rPr lang="en-US" sz="7200" b="1" dirty="0">
                <a:latin typeface="Arial Narrow" panose="020B0606020202030204" pitchFamily="34" charset="0"/>
              </a:rPr>
              <a:t>#932</a:t>
            </a:r>
          </a:p>
        </p:txBody>
      </p:sp>
    </p:spTree>
    <p:extLst>
      <p:ext uri="{BB962C8B-B14F-4D97-AF65-F5344CB8AC3E}">
        <p14:creationId xmlns:p14="http://schemas.microsoft.com/office/powerpoint/2010/main" val="19283914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AC3D0134-E5ED-461D-838D-7A6427F4494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O Heart Bowed Down With Sorrow</a:t>
            </a:r>
            <a:endParaRPr lang="en-US">
              <a:ea typeface="+mj-ea"/>
            </a:endParaRPr>
          </a:p>
        </p:txBody>
      </p:sp>
      <p:pic>
        <p:nvPicPr>
          <p:cNvPr id="2" name="Picture 53" descr="Come Unto Me-Belden-pp">
            <a:extLst>
              <a:ext uri="{FF2B5EF4-FFF2-40B4-BE49-F238E27FC236}">
                <a16:creationId xmlns:a16="http://schemas.microsoft.com/office/drawing/2014/main" id="{215D6813-18C0-4CE9-BE48-6CF8B9D93A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2" name="Text Box 54">
            <a:extLst>
              <a:ext uri="{FF2B5EF4-FFF2-40B4-BE49-F238E27FC236}">
                <a16:creationId xmlns:a16="http://schemas.microsoft.com/office/drawing/2014/main" id="{279643A6-6581-4AF1-B6F2-AE5C01EC2580}"/>
              </a:ext>
            </a:extLst>
          </p:cNvPr>
          <p:cNvSpPr txBox="1">
            <a:spLocks noChangeArrowheads="1"/>
          </p:cNvSpPr>
          <p:nvPr/>
        </p:nvSpPr>
        <p:spPr bwMode="auto">
          <a:xfrm>
            <a:off x="101600" y="76201"/>
            <a:ext cx="642047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O Heart Bowed Down With Sorrow</a:t>
            </a:r>
            <a:endParaRPr lang="en-US" sz="3200">
              <a:solidFill>
                <a:srgbClr val="000000"/>
              </a:solidFill>
              <a:latin typeface="Times" charset="0"/>
              <a:ea typeface="ＭＳ Ｐゴシック" charset="0"/>
              <a:cs typeface="ＭＳ Ｐゴシック" charset="0"/>
            </a:endParaRPr>
          </a:p>
        </p:txBody>
      </p:sp>
      <p:sp>
        <p:nvSpPr>
          <p:cNvPr id="2103" name="Text Box 55">
            <a:extLst>
              <a:ext uri="{FF2B5EF4-FFF2-40B4-BE49-F238E27FC236}">
                <a16:creationId xmlns:a16="http://schemas.microsoft.com/office/drawing/2014/main" id="{E4457BD2-F198-497C-8B6E-B3FCC51AB7D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932</a:t>
            </a:r>
            <a:endParaRPr lang="en-US" sz="3200">
              <a:solidFill>
                <a:srgbClr val="000000"/>
              </a:solidFill>
              <a:latin typeface="Times" charset="0"/>
              <a:ea typeface="ＭＳ Ｐゴシック"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97A14A64-D2D9-4536-BE63-7E44A1B6F67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O Heart Bowed Down With Sorrow</a:t>
            </a:r>
            <a:endParaRPr lang="en-US">
              <a:ea typeface="+mj-ea"/>
            </a:endParaRPr>
          </a:p>
        </p:txBody>
      </p:sp>
      <p:pic>
        <p:nvPicPr>
          <p:cNvPr id="3074" name="Picture 3" descr="Come Unto Me-Belden-pp">
            <a:extLst>
              <a:ext uri="{FF2B5EF4-FFF2-40B4-BE49-F238E27FC236}">
                <a16:creationId xmlns:a16="http://schemas.microsoft.com/office/drawing/2014/main" id="{D632A517-A64B-44B4-93DC-B7BAFB2305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CDEA6CD2-AE94-444F-B33A-D437E3B9D5DA}"/>
              </a:ext>
            </a:extLst>
          </p:cNvPr>
          <p:cNvSpPr txBox="1">
            <a:spLocks noChangeArrowheads="1"/>
          </p:cNvSpPr>
          <p:nvPr/>
        </p:nvSpPr>
        <p:spPr bwMode="auto">
          <a:xfrm>
            <a:off x="101600" y="76201"/>
            <a:ext cx="642047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O Heart Bowed Down With Sorrow</a:t>
            </a:r>
            <a:endParaRPr lang="en-US" sz="3200">
              <a:solidFill>
                <a:srgbClr val="000000"/>
              </a:solidFill>
              <a:latin typeface="Times" charset="0"/>
              <a:ea typeface="ＭＳ Ｐゴシック" charset="0"/>
              <a:cs typeface="ＭＳ Ｐゴシック" charset="0"/>
            </a:endParaRPr>
          </a:p>
        </p:txBody>
      </p:sp>
      <p:sp>
        <p:nvSpPr>
          <p:cNvPr id="183301" name="Text Box 5">
            <a:extLst>
              <a:ext uri="{FF2B5EF4-FFF2-40B4-BE49-F238E27FC236}">
                <a16:creationId xmlns:a16="http://schemas.microsoft.com/office/drawing/2014/main" id="{9B2F2F0E-6135-4A9C-A94A-69C43BBFA3E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932</a:t>
            </a:r>
            <a:endParaRPr lang="en-US" sz="3200">
              <a:solidFill>
                <a:srgbClr val="000000"/>
              </a:solidFill>
              <a:latin typeface="Times" charset="0"/>
              <a:ea typeface="ＭＳ Ｐゴシック" charset="0"/>
            </a:endParaRPr>
          </a:p>
        </p:txBody>
      </p:sp>
      <p:sp>
        <p:nvSpPr>
          <p:cNvPr id="183302" name="Text Box 6">
            <a:extLst>
              <a:ext uri="{FF2B5EF4-FFF2-40B4-BE49-F238E27FC236}">
                <a16:creationId xmlns:a16="http://schemas.microsoft.com/office/drawing/2014/main" id="{4A9993B5-B3ED-4FF7-BA81-484A2D398295}"/>
              </a:ext>
            </a:extLst>
          </p:cNvPr>
          <p:cNvSpPr txBox="1">
            <a:spLocks noChangeArrowheads="1"/>
          </p:cNvSpPr>
          <p:nvPr/>
        </p:nvSpPr>
        <p:spPr bwMode="auto">
          <a:xfrm>
            <a:off x="8839200" y="4343401"/>
            <a:ext cx="3352800" cy="584775"/>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1219170" eaLnBrk="0" fontAlgn="base" hangingPunct="0">
              <a:spcBef>
                <a:spcPct val="50000"/>
              </a:spcBef>
              <a:spcAft>
                <a:spcPct val="0"/>
              </a:spcAft>
              <a:defRPr/>
            </a:pPr>
            <a:endParaRPr lang="en-US" sz="3200">
              <a:solidFill>
                <a:srgbClr val="000000"/>
              </a:solidFill>
              <a:latin typeface="Times" charset="0"/>
              <a:ea typeface="ＭＳ Ｐゴシック"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a:extLst>
              <a:ext uri="{FF2B5EF4-FFF2-40B4-BE49-F238E27FC236}">
                <a16:creationId xmlns:a16="http://schemas.microsoft.com/office/drawing/2014/main" id="{9F38E3CE-32DF-4CD8-8E00-6797C34D469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O Heart Bowed Down With Sorrow</a:t>
            </a:r>
            <a:endParaRPr lang="en-US">
              <a:ea typeface="+mj-ea"/>
            </a:endParaRPr>
          </a:p>
        </p:txBody>
      </p:sp>
      <p:pic>
        <p:nvPicPr>
          <p:cNvPr id="4098" name="Picture 3" descr="Come Unto Me-Belden-pp">
            <a:extLst>
              <a:ext uri="{FF2B5EF4-FFF2-40B4-BE49-F238E27FC236}">
                <a16:creationId xmlns:a16="http://schemas.microsoft.com/office/drawing/2014/main" id="{71C438A4-A0B6-45E1-BEDC-C9D12769E8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2" name="Text Box 4">
            <a:extLst>
              <a:ext uri="{FF2B5EF4-FFF2-40B4-BE49-F238E27FC236}">
                <a16:creationId xmlns:a16="http://schemas.microsoft.com/office/drawing/2014/main" id="{243F9977-5887-4B14-8A8F-8023F4C38A87}"/>
              </a:ext>
            </a:extLst>
          </p:cNvPr>
          <p:cNvSpPr txBox="1">
            <a:spLocks noChangeArrowheads="1"/>
          </p:cNvSpPr>
          <p:nvPr/>
        </p:nvSpPr>
        <p:spPr bwMode="auto">
          <a:xfrm>
            <a:off x="101600" y="76201"/>
            <a:ext cx="642047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O Heart Bowed Down With Sorrow</a:t>
            </a:r>
            <a:endParaRPr lang="en-US" sz="3200">
              <a:solidFill>
                <a:srgbClr val="000000"/>
              </a:solidFill>
              <a:latin typeface="Times" charset="0"/>
              <a:ea typeface="ＭＳ Ｐゴシック" charset="0"/>
              <a:cs typeface="ＭＳ Ｐゴシック" charset="0"/>
            </a:endParaRPr>
          </a:p>
        </p:txBody>
      </p:sp>
      <p:sp>
        <p:nvSpPr>
          <p:cNvPr id="191493" name="Text Box 5">
            <a:extLst>
              <a:ext uri="{FF2B5EF4-FFF2-40B4-BE49-F238E27FC236}">
                <a16:creationId xmlns:a16="http://schemas.microsoft.com/office/drawing/2014/main" id="{49B02311-11DF-4392-AAA6-55AC4EAE562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932</a:t>
            </a:r>
            <a:endParaRPr lang="en-US" sz="3200">
              <a:solidFill>
                <a:srgbClr val="000000"/>
              </a:solidFill>
              <a:latin typeface="Times" charset="0"/>
              <a:ea typeface="ＭＳ Ｐゴシック"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A4A99E99-CA3F-41A5-BC95-9636455CD9C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On Bended Knee</a:t>
            </a:r>
            <a:endParaRPr lang="en-US">
              <a:ea typeface="+mj-ea"/>
            </a:endParaRPr>
          </a:p>
        </p:txBody>
      </p:sp>
      <p:pic>
        <p:nvPicPr>
          <p:cNvPr id="6146" name="Picture 3" descr="ON Bended Knee-pp">
            <a:extLst>
              <a:ext uri="{FF2B5EF4-FFF2-40B4-BE49-F238E27FC236}">
                <a16:creationId xmlns:a16="http://schemas.microsoft.com/office/drawing/2014/main" id="{CA7B5E6F-8777-4686-A030-93494ADAF5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2" name="Text Box 4">
            <a:extLst>
              <a:ext uri="{FF2B5EF4-FFF2-40B4-BE49-F238E27FC236}">
                <a16:creationId xmlns:a16="http://schemas.microsoft.com/office/drawing/2014/main" id="{E2B7D4B6-1703-4FC5-83A7-3E52DE81F82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791</a:t>
            </a:r>
            <a:endParaRPr lang="en-US" sz="3200">
              <a:solidFill>
                <a:srgbClr val="000000"/>
              </a:solidFill>
              <a:latin typeface="Times" charset="0"/>
              <a:ea typeface="ＭＳ Ｐゴシック" charset="0"/>
            </a:endParaRPr>
          </a:p>
        </p:txBody>
      </p:sp>
      <p:sp>
        <p:nvSpPr>
          <p:cNvPr id="206853" name="Text Box 5">
            <a:extLst>
              <a:ext uri="{FF2B5EF4-FFF2-40B4-BE49-F238E27FC236}">
                <a16:creationId xmlns:a16="http://schemas.microsoft.com/office/drawing/2014/main" id="{BD2AC6FA-E141-4480-AA13-85A3F7B4F13D}"/>
              </a:ext>
            </a:extLst>
          </p:cNvPr>
          <p:cNvSpPr txBox="1">
            <a:spLocks noChangeArrowheads="1"/>
          </p:cNvSpPr>
          <p:nvPr/>
        </p:nvSpPr>
        <p:spPr bwMode="auto">
          <a:xfrm>
            <a:off x="101601" y="76201"/>
            <a:ext cx="317106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On Bended Knee</a:t>
            </a:r>
            <a:endParaRPr lang="en-US" sz="3200">
              <a:solidFill>
                <a:srgbClr val="000000"/>
              </a:solidFill>
              <a:latin typeface="Times" charset="0"/>
              <a:ea typeface="ＭＳ Ｐゴシック"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a:extLst>
              <a:ext uri="{FF2B5EF4-FFF2-40B4-BE49-F238E27FC236}">
                <a16:creationId xmlns:a16="http://schemas.microsoft.com/office/drawing/2014/main" id="{AA20C9B5-39CF-4B39-9457-3E47D898644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O Heart Bowed Down With Sorrow</a:t>
            </a:r>
            <a:endParaRPr lang="en-US">
              <a:ea typeface="+mj-ea"/>
            </a:endParaRPr>
          </a:p>
        </p:txBody>
      </p:sp>
      <p:pic>
        <p:nvPicPr>
          <p:cNvPr id="5122" name="Picture 3" descr="Come Unto Me-Belden-pp">
            <a:extLst>
              <a:ext uri="{FF2B5EF4-FFF2-40B4-BE49-F238E27FC236}">
                <a16:creationId xmlns:a16="http://schemas.microsoft.com/office/drawing/2014/main" id="{B003125E-8AA0-4D4A-89C0-C0F8783763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6" name="Text Box 4">
            <a:extLst>
              <a:ext uri="{FF2B5EF4-FFF2-40B4-BE49-F238E27FC236}">
                <a16:creationId xmlns:a16="http://schemas.microsoft.com/office/drawing/2014/main" id="{AB5EA9CC-024B-4F80-8E4C-6029753B8BBD}"/>
              </a:ext>
            </a:extLst>
          </p:cNvPr>
          <p:cNvSpPr txBox="1">
            <a:spLocks noChangeArrowheads="1"/>
          </p:cNvSpPr>
          <p:nvPr/>
        </p:nvSpPr>
        <p:spPr bwMode="auto">
          <a:xfrm>
            <a:off x="101600" y="76201"/>
            <a:ext cx="642047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O Heart Bowed Down With Sorrow</a:t>
            </a:r>
            <a:endParaRPr lang="en-US" sz="3200">
              <a:solidFill>
                <a:srgbClr val="000000"/>
              </a:solidFill>
              <a:latin typeface="Times" charset="0"/>
              <a:ea typeface="ＭＳ Ｐゴシック" charset="0"/>
              <a:cs typeface="ＭＳ Ｐゴシック" charset="0"/>
            </a:endParaRPr>
          </a:p>
        </p:txBody>
      </p:sp>
      <p:sp>
        <p:nvSpPr>
          <p:cNvPr id="192517" name="Text Box 5">
            <a:extLst>
              <a:ext uri="{FF2B5EF4-FFF2-40B4-BE49-F238E27FC236}">
                <a16:creationId xmlns:a16="http://schemas.microsoft.com/office/drawing/2014/main" id="{882A4A37-6153-4261-9154-22F92F34A24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932</a:t>
            </a:r>
            <a:endParaRPr lang="en-US" sz="3200">
              <a:solidFill>
                <a:srgbClr val="000000"/>
              </a:solidFill>
              <a:latin typeface="Times" charset="0"/>
              <a:ea typeface="ＭＳ Ｐゴシック"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a:extLst>
              <a:ext uri="{FF2B5EF4-FFF2-40B4-BE49-F238E27FC236}">
                <a16:creationId xmlns:a16="http://schemas.microsoft.com/office/drawing/2014/main" id="{88679EB7-3FC8-4A8A-8CD7-6F02D9BCA0B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O Heart Bowed Down With Sorrow</a:t>
            </a:r>
            <a:endParaRPr lang="en-US">
              <a:ea typeface="+mj-ea"/>
            </a:endParaRPr>
          </a:p>
        </p:txBody>
      </p:sp>
      <p:pic>
        <p:nvPicPr>
          <p:cNvPr id="6146" name="Picture 3" descr="Come Unto Me-Belden-pp">
            <a:extLst>
              <a:ext uri="{FF2B5EF4-FFF2-40B4-BE49-F238E27FC236}">
                <a16:creationId xmlns:a16="http://schemas.microsoft.com/office/drawing/2014/main" id="{1266BBB8-2ECD-4AA2-8EAE-42D8FE5B88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40" name="Text Box 4">
            <a:extLst>
              <a:ext uri="{FF2B5EF4-FFF2-40B4-BE49-F238E27FC236}">
                <a16:creationId xmlns:a16="http://schemas.microsoft.com/office/drawing/2014/main" id="{133E30C6-9C89-440E-BC94-4A70E4089656}"/>
              </a:ext>
            </a:extLst>
          </p:cNvPr>
          <p:cNvSpPr txBox="1">
            <a:spLocks noChangeArrowheads="1"/>
          </p:cNvSpPr>
          <p:nvPr/>
        </p:nvSpPr>
        <p:spPr bwMode="auto">
          <a:xfrm>
            <a:off x="101600" y="76201"/>
            <a:ext cx="642047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O Heart Bowed Down With Sorrow</a:t>
            </a:r>
            <a:endParaRPr lang="en-US" sz="3200">
              <a:solidFill>
                <a:srgbClr val="000000"/>
              </a:solidFill>
              <a:latin typeface="Times" charset="0"/>
              <a:ea typeface="ＭＳ Ｐゴシック" charset="0"/>
              <a:cs typeface="ＭＳ Ｐゴシック" charset="0"/>
            </a:endParaRPr>
          </a:p>
        </p:txBody>
      </p:sp>
      <p:sp>
        <p:nvSpPr>
          <p:cNvPr id="193541" name="Text Box 5">
            <a:extLst>
              <a:ext uri="{FF2B5EF4-FFF2-40B4-BE49-F238E27FC236}">
                <a16:creationId xmlns:a16="http://schemas.microsoft.com/office/drawing/2014/main" id="{9AE3997C-C11F-4C17-938A-60D3EBFB568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932</a:t>
            </a:r>
            <a:endParaRPr lang="en-US" sz="3200">
              <a:solidFill>
                <a:srgbClr val="000000"/>
              </a:solidFill>
              <a:latin typeface="Times" charset="0"/>
              <a:ea typeface="ＭＳ Ｐゴシック"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a:extLst>
              <a:ext uri="{FF2B5EF4-FFF2-40B4-BE49-F238E27FC236}">
                <a16:creationId xmlns:a16="http://schemas.microsoft.com/office/drawing/2014/main" id="{0C41B10B-85BA-4B1F-905A-BE5F96C95E8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O Heart Bowed Down With Sorrow</a:t>
            </a:r>
            <a:endParaRPr lang="en-US">
              <a:ea typeface="+mj-ea"/>
            </a:endParaRPr>
          </a:p>
        </p:txBody>
      </p:sp>
      <p:pic>
        <p:nvPicPr>
          <p:cNvPr id="12290" name="Picture 3" descr="Come Unto Me-Belden-pp">
            <a:extLst>
              <a:ext uri="{FF2B5EF4-FFF2-40B4-BE49-F238E27FC236}">
                <a16:creationId xmlns:a16="http://schemas.microsoft.com/office/drawing/2014/main" id="{9F785007-0A76-4E48-943B-DB147F2A41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2" name="Text Box 4">
            <a:extLst>
              <a:ext uri="{FF2B5EF4-FFF2-40B4-BE49-F238E27FC236}">
                <a16:creationId xmlns:a16="http://schemas.microsoft.com/office/drawing/2014/main" id="{EB5C8DE6-B4E9-4778-87AC-DBA02390BF37}"/>
              </a:ext>
            </a:extLst>
          </p:cNvPr>
          <p:cNvSpPr txBox="1">
            <a:spLocks noChangeArrowheads="1"/>
          </p:cNvSpPr>
          <p:nvPr/>
        </p:nvSpPr>
        <p:spPr bwMode="auto">
          <a:xfrm>
            <a:off x="101600" y="76201"/>
            <a:ext cx="642047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O Heart Bowed Down With Sorrow</a:t>
            </a:r>
            <a:endParaRPr lang="en-US" sz="3200">
              <a:solidFill>
                <a:srgbClr val="000000"/>
              </a:solidFill>
              <a:latin typeface="Times" charset="0"/>
              <a:ea typeface="ＭＳ Ｐゴシック" charset="0"/>
              <a:cs typeface="ＭＳ Ｐゴシック" charset="0"/>
            </a:endParaRPr>
          </a:p>
        </p:txBody>
      </p:sp>
      <p:sp>
        <p:nvSpPr>
          <p:cNvPr id="186373" name="Text Box 5">
            <a:extLst>
              <a:ext uri="{FF2B5EF4-FFF2-40B4-BE49-F238E27FC236}">
                <a16:creationId xmlns:a16="http://schemas.microsoft.com/office/drawing/2014/main" id="{772F128A-D1D0-4271-8162-A750037CDB9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932</a:t>
            </a:r>
            <a:endParaRPr lang="en-US" sz="3200">
              <a:solidFill>
                <a:srgbClr val="000000"/>
              </a:solidFill>
              <a:latin typeface="Times" charset="0"/>
              <a:ea typeface="ＭＳ Ｐゴシック"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a:extLst>
              <a:ext uri="{FF2B5EF4-FFF2-40B4-BE49-F238E27FC236}">
                <a16:creationId xmlns:a16="http://schemas.microsoft.com/office/drawing/2014/main" id="{C40D182C-24B0-4F67-B0CA-0A8004D0404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O Heart Bowed Down With Sorrow</a:t>
            </a:r>
            <a:endParaRPr lang="en-US">
              <a:ea typeface="+mj-ea"/>
            </a:endParaRPr>
          </a:p>
        </p:txBody>
      </p:sp>
      <p:pic>
        <p:nvPicPr>
          <p:cNvPr id="13314" name="Picture 3" descr="Come Unto Me-Belden-pp">
            <a:extLst>
              <a:ext uri="{FF2B5EF4-FFF2-40B4-BE49-F238E27FC236}">
                <a16:creationId xmlns:a16="http://schemas.microsoft.com/office/drawing/2014/main" id="{1D7122D3-C81D-4DE2-AFA5-21A739CD7B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6" name="Text Box 4">
            <a:extLst>
              <a:ext uri="{FF2B5EF4-FFF2-40B4-BE49-F238E27FC236}">
                <a16:creationId xmlns:a16="http://schemas.microsoft.com/office/drawing/2014/main" id="{54477282-294D-40CB-AA32-AD1EBB6C18FF}"/>
              </a:ext>
            </a:extLst>
          </p:cNvPr>
          <p:cNvSpPr txBox="1">
            <a:spLocks noChangeArrowheads="1"/>
          </p:cNvSpPr>
          <p:nvPr/>
        </p:nvSpPr>
        <p:spPr bwMode="auto">
          <a:xfrm>
            <a:off x="101600" y="76201"/>
            <a:ext cx="642047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O Heart Bowed Down With Sorrow</a:t>
            </a:r>
            <a:endParaRPr lang="en-US" sz="3200">
              <a:solidFill>
                <a:srgbClr val="000000"/>
              </a:solidFill>
              <a:latin typeface="Times" charset="0"/>
              <a:ea typeface="ＭＳ Ｐゴシック" charset="0"/>
              <a:cs typeface="ＭＳ Ｐゴシック" charset="0"/>
            </a:endParaRPr>
          </a:p>
        </p:txBody>
      </p:sp>
      <p:sp>
        <p:nvSpPr>
          <p:cNvPr id="187397" name="Text Box 5">
            <a:extLst>
              <a:ext uri="{FF2B5EF4-FFF2-40B4-BE49-F238E27FC236}">
                <a16:creationId xmlns:a16="http://schemas.microsoft.com/office/drawing/2014/main" id="{7B85E99F-A8F7-46C0-A946-BF3224E4C07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932</a:t>
            </a:r>
            <a:endParaRPr lang="en-US" sz="3200">
              <a:solidFill>
                <a:srgbClr val="000000"/>
              </a:solidFill>
              <a:latin typeface="Times" charset="0"/>
              <a:ea typeface="ＭＳ Ｐゴシック" charset="0"/>
            </a:endParaRPr>
          </a:p>
        </p:txBody>
      </p:sp>
      <p:sp>
        <p:nvSpPr>
          <p:cNvPr id="187398" name="Text Box 6">
            <a:extLst>
              <a:ext uri="{FF2B5EF4-FFF2-40B4-BE49-F238E27FC236}">
                <a16:creationId xmlns:a16="http://schemas.microsoft.com/office/drawing/2014/main" id="{17DACAE7-C31E-4518-803D-D72F6158973F}"/>
              </a:ext>
            </a:extLst>
          </p:cNvPr>
          <p:cNvSpPr txBox="1">
            <a:spLocks noChangeArrowheads="1"/>
          </p:cNvSpPr>
          <p:nvPr/>
        </p:nvSpPr>
        <p:spPr bwMode="auto">
          <a:xfrm>
            <a:off x="8839200" y="4343401"/>
            <a:ext cx="3352800" cy="584775"/>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1219170" eaLnBrk="0" fontAlgn="base" hangingPunct="0">
              <a:spcBef>
                <a:spcPct val="50000"/>
              </a:spcBef>
              <a:spcAft>
                <a:spcPct val="0"/>
              </a:spcAft>
              <a:defRPr/>
            </a:pPr>
            <a:endParaRPr lang="en-US" sz="3200">
              <a:solidFill>
                <a:srgbClr val="000000"/>
              </a:solidFill>
              <a:latin typeface="Times" charset="0"/>
              <a:ea typeface="ＭＳ Ｐゴシック"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a:extLst>
              <a:ext uri="{FF2B5EF4-FFF2-40B4-BE49-F238E27FC236}">
                <a16:creationId xmlns:a16="http://schemas.microsoft.com/office/drawing/2014/main" id="{96BC9B9C-F2F7-4FC4-B3F7-4AEE1B788DC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O Heart Bowed Down With Sorrow</a:t>
            </a:r>
            <a:endParaRPr lang="en-US">
              <a:ea typeface="+mj-ea"/>
            </a:endParaRPr>
          </a:p>
        </p:txBody>
      </p:sp>
      <p:pic>
        <p:nvPicPr>
          <p:cNvPr id="14338" name="Picture 3" descr="Come Unto Me-Belden-pp">
            <a:extLst>
              <a:ext uri="{FF2B5EF4-FFF2-40B4-BE49-F238E27FC236}">
                <a16:creationId xmlns:a16="http://schemas.microsoft.com/office/drawing/2014/main" id="{4C457994-95BD-4E1B-8AED-72F7002D65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20" name="Text Box 4">
            <a:extLst>
              <a:ext uri="{FF2B5EF4-FFF2-40B4-BE49-F238E27FC236}">
                <a16:creationId xmlns:a16="http://schemas.microsoft.com/office/drawing/2014/main" id="{9612FCC6-1688-4D24-AF93-A81831C7AFDE}"/>
              </a:ext>
            </a:extLst>
          </p:cNvPr>
          <p:cNvSpPr txBox="1">
            <a:spLocks noChangeArrowheads="1"/>
          </p:cNvSpPr>
          <p:nvPr/>
        </p:nvSpPr>
        <p:spPr bwMode="auto">
          <a:xfrm>
            <a:off x="101600" y="76201"/>
            <a:ext cx="642047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O Heart Bowed Down With Sorrow</a:t>
            </a:r>
            <a:endParaRPr lang="en-US" sz="3200">
              <a:solidFill>
                <a:srgbClr val="000000"/>
              </a:solidFill>
              <a:latin typeface="Times" charset="0"/>
              <a:ea typeface="ＭＳ Ｐゴシック" charset="0"/>
              <a:cs typeface="ＭＳ Ｐゴシック" charset="0"/>
            </a:endParaRPr>
          </a:p>
        </p:txBody>
      </p:sp>
      <p:sp>
        <p:nvSpPr>
          <p:cNvPr id="188421" name="Text Box 5">
            <a:extLst>
              <a:ext uri="{FF2B5EF4-FFF2-40B4-BE49-F238E27FC236}">
                <a16:creationId xmlns:a16="http://schemas.microsoft.com/office/drawing/2014/main" id="{98D862DE-00B5-4CB3-8820-C9165C6D4C9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932</a:t>
            </a:r>
            <a:endParaRPr lang="en-US" sz="3200">
              <a:solidFill>
                <a:srgbClr val="000000"/>
              </a:solidFill>
              <a:latin typeface="Times" charset="0"/>
              <a:ea typeface="ＭＳ Ｐゴシック"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a:extLst>
              <a:ext uri="{FF2B5EF4-FFF2-40B4-BE49-F238E27FC236}">
                <a16:creationId xmlns:a16="http://schemas.microsoft.com/office/drawing/2014/main" id="{F457BBDD-F17A-449C-9465-1680D35AB0A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O Heart Bowed Down With Sorrow</a:t>
            </a:r>
            <a:endParaRPr lang="en-US">
              <a:ea typeface="+mj-ea"/>
            </a:endParaRPr>
          </a:p>
        </p:txBody>
      </p:sp>
      <p:pic>
        <p:nvPicPr>
          <p:cNvPr id="15362" name="Picture 3" descr="Come Unto Me-Belden-pp">
            <a:extLst>
              <a:ext uri="{FF2B5EF4-FFF2-40B4-BE49-F238E27FC236}">
                <a16:creationId xmlns:a16="http://schemas.microsoft.com/office/drawing/2014/main" id="{499710B9-2697-44D1-BF49-60D1F4D3B5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4" name="Text Box 4">
            <a:extLst>
              <a:ext uri="{FF2B5EF4-FFF2-40B4-BE49-F238E27FC236}">
                <a16:creationId xmlns:a16="http://schemas.microsoft.com/office/drawing/2014/main" id="{94048850-7AA3-4A90-A335-1FE779C08565}"/>
              </a:ext>
            </a:extLst>
          </p:cNvPr>
          <p:cNvSpPr txBox="1">
            <a:spLocks noChangeArrowheads="1"/>
          </p:cNvSpPr>
          <p:nvPr/>
        </p:nvSpPr>
        <p:spPr bwMode="auto">
          <a:xfrm>
            <a:off x="101600" y="76201"/>
            <a:ext cx="642047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O Heart Bowed Down With Sorrow</a:t>
            </a:r>
            <a:endParaRPr lang="en-US" sz="3200">
              <a:solidFill>
                <a:srgbClr val="000000"/>
              </a:solidFill>
              <a:latin typeface="Times" charset="0"/>
              <a:ea typeface="ＭＳ Ｐゴシック" charset="0"/>
              <a:cs typeface="ＭＳ Ｐゴシック" charset="0"/>
            </a:endParaRPr>
          </a:p>
        </p:txBody>
      </p:sp>
      <p:sp>
        <p:nvSpPr>
          <p:cNvPr id="189445" name="Text Box 5">
            <a:extLst>
              <a:ext uri="{FF2B5EF4-FFF2-40B4-BE49-F238E27FC236}">
                <a16:creationId xmlns:a16="http://schemas.microsoft.com/office/drawing/2014/main" id="{54075C8A-79F9-4561-8D19-543F29753A2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932</a:t>
            </a:r>
            <a:endParaRPr lang="en-US" sz="3200">
              <a:solidFill>
                <a:srgbClr val="000000"/>
              </a:solidFill>
              <a:latin typeface="Times" charset="0"/>
              <a:ea typeface="ＭＳ Ｐゴシック"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a:extLst>
              <a:ext uri="{FF2B5EF4-FFF2-40B4-BE49-F238E27FC236}">
                <a16:creationId xmlns:a16="http://schemas.microsoft.com/office/drawing/2014/main" id="{21AD2CB3-813F-4706-BC00-46AFFAFE9CF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O Heart Bowed Down With Sorrow</a:t>
            </a:r>
            <a:endParaRPr lang="en-US">
              <a:ea typeface="+mj-ea"/>
            </a:endParaRPr>
          </a:p>
        </p:txBody>
      </p:sp>
      <p:pic>
        <p:nvPicPr>
          <p:cNvPr id="16386" name="Picture 3" descr="Come Unto Me-Belden-pp">
            <a:extLst>
              <a:ext uri="{FF2B5EF4-FFF2-40B4-BE49-F238E27FC236}">
                <a16:creationId xmlns:a16="http://schemas.microsoft.com/office/drawing/2014/main" id="{279DC920-B0FB-46E7-89A4-43D2625A40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68" name="Text Box 4">
            <a:extLst>
              <a:ext uri="{FF2B5EF4-FFF2-40B4-BE49-F238E27FC236}">
                <a16:creationId xmlns:a16="http://schemas.microsoft.com/office/drawing/2014/main" id="{30350FD8-FC65-48D4-A4A9-D3116C016A66}"/>
              </a:ext>
            </a:extLst>
          </p:cNvPr>
          <p:cNvSpPr txBox="1">
            <a:spLocks noChangeArrowheads="1"/>
          </p:cNvSpPr>
          <p:nvPr/>
        </p:nvSpPr>
        <p:spPr bwMode="auto">
          <a:xfrm>
            <a:off x="101600" y="76201"/>
            <a:ext cx="642047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O Heart Bowed Down With Sorrow</a:t>
            </a:r>
            <a:endParaRPr lang="en-US" sz="3200">
              <a:solidFill>
                <a:srgbClr val="000000"/>
              </a:solidFill>
              <a:latin typeface="Times" charset="0"/>
              <a:ea typeface="ＭＳ Ｐゴシック" charset="0"/>
              <a:cs typeface="ＭＳ Ｐゴシック" charset="0"/>
            </a:endParaRPr>
          </a:p>
        </p:txBody>
      </p:sp>
      <p:sp>
        <p:nvSpPr>
          <p:cNvPr id="190469" name="Text Box 5">
            <a:extLst>
              <a:ext uri="{FF2B5EF4-FFF2-40B4-BE49-F238E27FC236}">
                <a16:creationId xmlns:a16="http://schemas.microsoft.com/office/drawing/2014/main" id="{B16C3EFE-ECF8-4538-B9DB-57FA60B24A6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932</a:t>
            </a:r>
            <a:endParaRPr lang="en-US" sz="3200">
              <a:solidFill>
                <a:srgbClr val="000000"/>
              </a:solidFill>
              <a:latin typeface="Times" charset="0"/>
              <a:ea typeface="ＭＳ Ｐゴシック"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21450" y="1404678"/>
            <a:ext cx="10949099" cy="4048643"/>
          </a:xfrm>
        </p:spPr>
        <p:txBody>
          <a:bodyPr>
            <a:normAutofit/>
          </a:bodyPr>
          <a:lstStyle/>
          <a:p>
            <a:r>
              <a:rPr lang="en-US" sz="8000" dirty="0">
                <a:latin typeface="Aharoni" panose="02010803020104030203" pitchFamily="2" charset="-79"/>
                <a:cs typeface="Aharoni" panose="02010803020104030203" pitchFamily="2" charset="-79"/>
              </a:rPr>
              <a:t>Here I Am To Worship</a:t>
            </a:r>
            <a:endParaRPr lang="en-US" sz="6600" dirty="0">
              <a:latin typeface="Aharoni" panose="02010803020104030203" pitchFamily="2" charset="-79"/>
              <a:cs typeface="Aharoni" panose="02010803020104030203" pitchFamily="2" charset="-79"/>
            </a:endParaRPr>
          </a:p>
        </p:txBody>
      </p:sp>
      <p:sp>
        <p:nvSpPr>
          <p:cNvPr id="2" name="Rectangle 1">
            <a:extLst>
              <a:ext uri="{FF2B5EF4-FFF2-40B4-BE49-F238E27FC236}">
                <a16:creationId xmlns:a16="http://schemas.microsoft.com/office/drawing/2014/main" id="{E2404B5D-C4C0-4D6E-9397-FC3173E1B4C5}"/>
              </a:ext>
            </a:extLst>
          </p:cNvPr>
          <p:cNvSpPr/>
          <p:nvPr/>
        </p:nvSpPr>
        <p:spPr>
          <a:xfrm rot="19758116">
            <a:off x="-1659117" y="467121"/>
            <a:ext cx="7447175" cy="1207916"/>
          </a:xfrm>
          <a:prstGeom prst="rect">
            <a:avLst/>
          </a:prstGeom>
          <a:solidFill>
            <a:srgbClr val="F2BF3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6" name="Title 3">
            <a:extLst>
              <a:ext uri="{FF2B5EF4-FFF2-40B4-BE49-F238E27FC236}">
                <a16:creationId xmlns:a16="http://schemas.microsoft.com/office/drawing/2014/main" id="{0285D542-1403-4A3F-AA36-16CB188C1164}"/>
              </a:ext>
            </a:extLst>
          </p:cNvPr>
          <p:cNvSpPr txBox="1">
            <a:spLocks/>
          </p:cNvSpPr>
          <p:nvPr/>
        </p:nvSpPr>
        <p:spPr>
          <a:xfrm rot="19732025">
            <a:off x="432914" y="356934"/>
            <a:ext cx="2677931" cy="1565944"/>
          </a:xfrm>
          <a:prstGeom prst="rect">
            <a:avLst/>
          </a:prstGeom>
        </p:spPr>
        <p:txBody>
          <a:bodyPr vert="horz" lIns="91440" tIns="45720" rIns="91440" bIns="45720" rtlCol="0" anchor="ctr">
            <a:normAutofit/>
          </a:bodyPr>
          <a:lstStyle>
            <a:lvl1pPr algn="ctr" defTabSz="1219170" rtl="0" eaLnBrk="1" latinLnBrk="0" hangingPunct="1">
              <a:spcBef>
                <a:spcPct val="0"/>
              </a:spcBef>
              <a:buNone/>
              <a:defRPr sz="2133" kern="1200">
                <a:solidFill>
                  <a:srgbClr val="1B1B1B"/>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1" i="0" u="sng" strike="noStrike" kern="1200" cap="none" spc="0" normalizeH="0" baseline="0" noProof="0" dirty="0">
                <a:ln>
                  <a:noFill/>
                </a:ln>
                <a:solidFill>
                  <a:srgbClr val="1B1B1B">
                    <a:alpha val="85000"/>
                  </a:srgbClr>
                </a:solidFill>
                <a:effectLst/>
                <a:uLnTx/>
                <a:uFillTx/>
                <a:latin typeface="Arial Narrow" panose="020B0606020202030204" pitchFamily="34" charset="0"/>
                <a:ea typeface="+mj-ea"/>
              </a:rPr>
              <a:t>SONG:</a:t>
            </a:r>
          </a:p>
        </p:txBody>
      </p:sp>
    </p:spTree>
    <p:extLst>
      <p:ext uri="{BB962C8B-B14F-4D97-AF65-F5344CB8AC3E}">
        <p14:creationId xmlns:p14="http://schemas.microsoft.com/office/powerpoint/2010/main" val="27079695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F3B85AEC-6604-4DB5-8ACE-C7A7F812B251}"/>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1-1 Here I Am To Worship</a:t>
            </a:r>
            <a:endParaRPr lang="en-US">
              <a:ea typeface="+mj-ea"/>
            </a:endParaRPr>
          </a:p>
        </p:txBody>
      </p:sp>
      <p:pic>
        <p:nvPicPr>
          <p:cNvPr id="2" name="Picture 15" descr="Here I Am To Worship-pp">
            <a:extLst>
              <a:ext uri="{FF2B5EF4-FFF2-40B4-BE49-F238E27FC236}">
                <a16:creationId xmlns:a16="http://schemas.microsoft.com/office/drawing/2014/main" id="{DA74F549-9E0F-406D-9AC9-4D7AF3A1AD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4" name="Text Box 16">
            <a:extLst>
              <a:ext uri="{FF2B5EF4-FFF2-40B4-BE49-F238E27FC236}">
                <a16:creationId xmlns:a16="http://schemas.microsoft.com/office/drawing/2014/main" id="{D818DD6E-E481-4338-B221-42FBB752F767}"/>
              </a:ext>
            </a:extLst>
          </p:cNvPr>
          <p:cNvSpPr txBox="1">
            <a:spLocks noChangeArrowheads="1"/>
          </p:cNvSpPr>
          <p:nvPr/>
        </p:nvSpPr>
        <p:spPr bwMode="auto">
          <a:xfrm>
            <a:off x="101600" y="76201"/>
            <a:ext cx="416223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Here I Am To Worship</a:t>
            </a:r>
            <a:endParaRPr lang="en-US" sz="3200">
              <a:solidFill>
                <a:srgbClr val="000000"/>
              </a:solidFill>
              <a:latin typeface="Times" charset="0"/>
              <a:ea typeface="ＭＳ Ｐゴシック"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F01F93FE-DBB1-4D19-A1B9-6D6329831848}"/>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1-2 Here I Am To Worship</a:t>
            </a:r>
            <a:endParaRPr lang="en-US">
              <a:ea typeface="+mj-ea"/>
            </a:endParaRPr>
          </a:p>
        </p:txBody>
      </p:sp>
      <p:pic>
        <p:nvPicPr>
          <p:cNvPr id="3074" name="Picture 3" descr="Here I Am To Worship-pp">
            <a:extLst>
              <a:ext uri="{FF2B5EF4-FFF2-40B4-BE49-F238E27FC236}">
                <a16:creationId xmlns:a16="http://schemas.microsoft.com/office/drawing/2014/main" id="{9D7338FF-5A17-4EA3-B3D2-7DEFAB5476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Text Box 4">
            <a:extLst>
              <a:ext uri="{FF2B5EF4-FFF2-40B4-BE49-F238E27FC236}">
                <a16:creationId xmlns:a16="http://schemas.microsoft.com/office/drawing/2014/main" id="{E6D6BF58-3EFE-4BFA-AA45-4D77BE02FB56}"/>
              </a:ext>
            </a:extLst>
          </p:cNvPr>
          <p:cNvSpPr txBox="1">
            <a:spLocks noChangeArrowheads="1"/>
          </p:cNvSpPr>
          <p:nvPr/>
        </p:nvSpPr>
        <p:spPr bwMode="auto">
          <a:xfrm>
            <a:off x="101600" y="76201"/>
            <a:ext cx="416223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Here I Am To Worship</a:t>
            </a:r>
            <a:endParaRPr lang="en-US" sz="3200">
              <a:solidFill>
                <a:srgbClr val="000000"/>
              </a:solidFill>
              <a:latin typeface="Times" charset="0"/>
              <a:ea typeface="ＭＳ Ｐゴシック"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E1BB9D93-08C0-4699-A37F-A49E111E3D5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2-3 On Bended Knee</a:t>
            </a:r>
            <a:endParaRPr lang="en-US">
              <a:ea typeface="+mj-ea"/>
            </a:endParaRPr>
          </a:p>
        </p:txBody>
      </p:sp>
      <p:pic>
        <p:nvPicPr>
          <p:cNvPr id="7170" name="Picture 3" descr="ON Bended Knee-pp">
            <a:extLst>
              <a:ext uri="{FF2B5EF4-FFF2-40B4-BE49-F238E27FC236}">
                <a16:creationId xmlns:a16="http://schemas.microsoft.com/office/drawing/2014/main" id="{C373D870-B154-4A9B-BCDC-1C6DAD93A4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7" name="Text Box 5">
            <a:extLst>
              <a:ext uri="{FF2B5EF4-FFF2-40B4-BE49-F238E27FC236}">
                <a16:creationId xmlns:a16="http://schemas.microsoft.com/office/drawing/2014/main" id="{AC627EC8-C19E-47A9-BC38-A63EA065D15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791</a:t>
            </a:r>
            <a:endParaRPr lang="en-US" sz="3200">
              <a:solidFill>
                <a:srgbClr val="000000"/>
              </a:solidFill>
              <a:latin typeface="Times" charset="0"/>
              <a:ea typeface="ＭＳ Ｐゴシック" charset="0"/>
            </a:endParaRPr>
          </a:p>
        </p:txBody>
      </p:sp>
      <p:sp>
        <p:nvSpPr>
          <p:cNvPr id="207878" name="Text Box 6">
            <a:extLst>
              <a:ext uri="{FF2B5EF4-FFF2-40B4-BE49-F238E27FC236}">
                <a16:creationId xmlns:a16="http://schemas.microsoft.com/office/drawing/2014/main" id="{5ADDEEB1-4FC7-477B-BC12-D643EDC01F49}"/>
              </a:ext>
            </a:extLst>
          </p:cNvPr>
          <p:cNvSpPr txBox="1">
            <a:spLocks noChangeArrowheads="1"/>
          </p:cNvSpPr>
          <p:nvPr/>
        </p:nvSpPr>
        <p:spPr bwMode="auto">
          <a:xfrm>
            <a:off x="101601" y="76201"/>
            <a:ext cx="317106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On Bended Knee</a:t>
            </a:r>
            <a:endParaRPr lang="en-US" sz="3200">
              <a:solidFill>
                <a:srgbClr val="000000"/>
              </a:solidFill>
              <a:latin typeface="Times" charset="0"/>
              <a:ea typeface="ＭＳ Ｐゴシック"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411D9995-9B74-46E7-A671-5A5611839536}"/>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C-1 Here I Am To Worship</a:t>
            </a:r>
            <a:endParaRPr lang="en-US">
              <a:ea typeface="+mj-ea"/>
            </a:endParaRPr>
          </a:p>
        </p:txBody>
      </p:sp>
      <p:pic>
        <p:nvPicPr>
          <p:cNvPr id="4098" name="Picture 3" descr="Here I Am To Worship-pp">
            <a:extLst>
              <a:ext uri="{FF2B5EF4-FFF2-40B4-BE49-F238E27FC236}">
                <a16:creationId xmlns:a16="http://schemas.microsoft.com/office/drawing/2014/main" id="{27AED971-9361-4D3C-9E86-A177573018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Text Box 4">
            <a:extLst>
              <a:ext uri="{FF2B5EF4-FFF2-40B4-BE49-F238E27FC236}">
                <a16:creationId xmlns:a16="http://schemas.microsoft.com/office/drawing/2014/main" id="{94DAF5C8-3061-45B0-BBA3-7B6F7BC3A59C}"/>
              </a:ext>
            </a:extLst>
          </p:cNvPr>
          <p:cNvSpPr txBox="1">
            <a:spLocks noChangeArrowheads="1"/>
          </p:cNvSpPr>
          <p:nvPr/>
        </p:nvSpPr>
        <p:spPr bwMode="auto">
          <a:xfrm>
            <a:off x="101600" y="76201"/>
            <a:ext cx="416223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Here I Am To Worship</a:t>
            </a:r>
            <a:endParaRPr lang="en-US" sz="3200">
              <a:solidFill>
                <a:srgbClr val="000000"/>
              </a:solidFill>
              <a:latin typeface="Times" charset="0"/>
              <a:ea typeface="ＭＳ Ｐゴシック"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55F16AEB-2396-4A88-BA3F-0478A8C01D1C}"/>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C-2 Here I Am To Worship</a:t>
            </a:r>
            <a:endParaRPr lang="en-US">
              <a:ea typeface="+mj-ea"/>
            </a:endParaRPr>
          </a:p>
        </p:txBody>
      </p:sp>
      <p:pic>
        <p:nvPicPr>
          <p:cNvPr id="5122" name="Picture 3" descr="Here I Am To Worship-pp">
            <a:extLst>
              <a:ext uri="{FF2B5EF4-FFF2-40B4-BE49-F238E27FC236}">
                <a16:creationId xmlns:a16="http://schemas.microsoft.com/office/drawing/2014/main" id="{B78DBF72-F853-4104-B334-7921FD7B89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Text Box 4">
            <a:extLst>
              <a:ext uri="{FF2B5EF4-FFF2-40B4-BE49-F238E27FC236}">
                <a16:creationId xmlns:a16="http://schemas.microsoft.com/office/drawing/2014/main" id="{0C83BA9B-DE44-470C-8EC5-09BC1DC934EE}"/>
              </a:ext>
            </a:extLst>
          </p:cNvPr>
          <p:cNvSpPr txBox="1">
            <a:spLocks noChangeArrowheads="1"/>
          </p:cNvSpPr>
          <p:nvPr/>
        </p:nvSpPr>
        <p:spPr bwMode="auto">
          <a:xfrm>
            <a:off x="101600" y="76201"/>
            <a:ext cx="416223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Here I Am To Worship</a:t>
            </a:r>
            <a:endParaRPr lang="en-US" sz="3200">
              <a:solidFill>
                <a:srgbClr val="000000"/>
              </a:solidFill>
              <a:latin typeface="Times" charset="0"/>
              <a:ea typeface="ＭＳ Ｐゴシック"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22D16DFE-B028-474E-8BC9-25081C372AC1}"/>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2-1 Here I Am To Worship</a:t>
            </a:r>
            <a:endParaRPr lang="en-US">
              <a:ea typeface="+mj-ea"/>
            </a:endParaRPr>
          </a:p>
        </p:txBody>
      </p:sp>
      <p:pic>
        <p:nvPicPr>
          <p:cNvPr id="6146" name="Picture 3" descr="Here I Am To Worship-pp">
            <a:extLst>
              <a:ext uri="{FF2B5EF4-FFF2-40B4-BE49-F238E27FC236}">
                <a16:creationId xmlns:a16="http://schemas.microsoft.com/office/drawing/2014/main" id="{E924B818-4AC1-4075-AB41-BF056078B6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Text Box 4">
            <a:extLst>
              <a:ext uri="{FF2B5EF4-FFF2-40B4-BE49-F238E27FC236}">
                <a16:creationId xmlns:a16="http://schemas.microsoft.com/office/drawing/2014/main" id="{3571A2FE-8F8F-46A2-A29A-BAE39C545758}"/>
              </a:ext>
            </a:extLst>
          </p:cNvPr>
          <p:cNvSpPr txBox="1">
            <a:spLocks noChangeArrowheads="1"/>
          </p:cNvSpPr>
          <p:nvPr/>
        </p:nvSpPr>
        <p:spPr bwMode="auto">
          <a:xfrm>
            <a:off x="101600" y="76201"/>
            <a:ext cx="416223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Here I Am To Worship</a:t>
            </a:r>
            <a:endParaRPr lang="en-US" sz="3200">
              <a:solidFill>
                <a:srgbClr val="000000"/>
              </a:solidFill>
              <a:latin typeface="Times" charset="0"/>
              <a:ea typeface="ＭＳ Ｐゴシック"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F28F26EA-594B-4559-A1B3-C9EC867CD111}"/>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2-2 Here I Am To Worship</a:t>
            </a:r>
            <a:endParaRPr lang="en-US">
              <a:ea typeface="+mj-ea"/>
            </a:endParaRPr>
          </a:p>
        </p:txBody>
      </p:sp>
      <p:pic>
        <p:nvPicPr>
          <p:cNvPr id="7170" name="Picture 3" descr="Here I Am To Worship-pp">
            <a:extLst>
              <a:ext uri="{FF2B5EF4-FFF2-40B4-BE49-F238E27FC236}">
                <a16:creationId xmlns:a16="http://schemas.microsoft.com/office/drawing/2014/main" id="{E8A23852-F7B9-480C-9F3C-3513766064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Text Box 4">
            <a:extLst>
              <a:ext uri="{FF2B5EF4-FFF2-40B4-BE49-F238E27FC236}">
                <a16:creationId xmlns:a16="http://schemas.microsoft.com/office/drawing/2014/main" id="{4420B7A7-4EF0-4616-9D4A-938C434A25F6}"/>
              </a:ext>
            </a:extLst>
          </p:cNvPr>
          <p:cNvSpPr txBox="1">
            <a:spLocks noChangeArrowheads="1"/>
          </p:cNvSpPr>
          <p:nvPr/>
        </p:nvSpPr>
        <p:spPr bwMode="auto">
          <a:xfrm>
            <a:off x="101600" y="76201"/>
            <a:ext cx="416223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Here I Am To Worship</a:t>
            </a:r>
            <a:endParaRPr lang="en-US" sz="3200">
              <a:solidFill>
                <a:srgbClr val="000000"/>
              </a:solidFill>
              <a:latin typeface="Times" charset="0"/>
              <a:ea typeface="ＭＳ Ｐゴシック"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AD0E75A0-383D-4143-A405-F6DFF5828075}"/>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C2-1 Here I Am To Worship</a:t>
            </a:r>
            <a:endParaRPr lang="en-US">
              <a:ea typeface="+mj-ea"/>
            </a:endParaRPr>
          </a:p>
        </p:txBody>
      </p:sp>
      <p:pic>
        <p:nvPicPr>
          <p:cNvPr id="8194" name="Picture 3" descr="Here I Am To Worship-pp">
            <a:extLst>
              <a:ext uri="{FF2B5EF4-FFF2-40B4-BE49-F238E27FC236}">
                <a16:creationId xmlns:a16="http://schemas.microsoft.com/office/drawing/2014/main" id="{FFAD8F6B-5A4F-4532-86A4-200B8E35E3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Text Box 4">
            <a:extLst>
              <a:ext uri="{FF2B5EF4-FFF2-40B4-BE49-F238E27FC236}">
                <a16:creationId xmlns:a16="http://schemas.microsoft.com/office/drawing/2014/main" id="{01EEF73F-CA5C-40EE-A4C2-EEC7736A8663}"/>
              </a:ext>
            </a:extLst>
          </p:cNvPr>
          <p:cNvSpPr txBox="1">
            <a:spLocks noChangeArrowheads="1"/>
          </p:cNvSpPr>
          <p:nvPr/>
        </p:nvSpPr>
        <p:spPr bwMode="auto">
          <a:xfrm>
            <a:off x="101600" y="76201"/>
            <a:ext cx="416223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Here I Am To Worship</a:t>
            </a:r>
            <a:endParaRPr lang="en-US" sz="3200">
              <a:solidFill>
                <a:srgbClr val="000000"/>
              </a:solidFill>
              <a:latin typeface="Times" charset="0"/>
              <a:ea typeface="ＭＳ Ｐゴシック"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D5F21BB0-F4DB-4C80-9A0F-432E8C384E65}"/>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C2-2 Here I Am To Worship</a:t>
            </a:r>
            <a:endParaRPr lang="en-US">
              <a:ea typeface="+mj-ea"/>
            </a:endParaRPr>
          </a:p>
        </p:txBody>
      </p:sp>
      <p:pic>
        <p:nvPicPr>
          <p:cNvPr id="9218" name="Picture 3" descr="Here I Am To Worship-pp">
            <a:extLst>
              <a:ext uri="{FF2B5EF4-FFF2-40B4-BE49-F238E27FC236}">
                <a16:creationId xmlns:a16="http://schemas.microsoft.com/office/drawing/2014/main" id="{53FC6324-62EA-4AA6-9F57-8DC1A33EA1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Text Box 4">
            <a:extLst>
              <a:ext uri="{FF2B5EF4-FFF2-40B4-BE49-F238E27FC236}">
                <a16:creationId xmlns:a16="http://schemas.microsoft.com/office/drawing/2014/main" id="{926ED2E4-7415-45DA-93E7-A9546F1F1F0C}"/>
              </a:ext>
            </a:extLst>
          </p:cNvPr>
          <p:cNvSpPr txBox="1">
            <a:spLocks noChangeArrowheads="1"/>
          </p:cNvSpPr>
          <p:nvPr/>
        </p:nvSpPr>
        <p:spPr bwMode="auto">
          <a:xfrm>
            <a:off x="101600" y="76201"/>
            <a:ext cx="416223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Here I Am To Worship</a:t>
            </a:r>
            <a:endParaRPr lang="en-US" sz="3200">
              <a:solidFill>
                <a:srgbClr val="000000"/>
              </a:solidFill>
              <a:latin typeface="Times" charset="0"/>
              <a:ea typeface="ＭＳ Ｐゴシック"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0BDF1962-EEEC-4CDD-8094-AD7AB8985B67}"/>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Bridge1 Here I Am To Worship</a:t>
            </a:r>
            <a:endParaRPr lang="en-US">
              <a:ea typeface="+mj-ea"/>
            </a:endParaRPr>
          </a:p>
        </p:txBody>
      </p:sp>
      <p:pic>
        <p:nvPicPr>
          <p:cNvPr id="10242" name="Picture 3" descr="Here I Am To Worship-pp">
            <a:extLst>
              <a:ext uri="{FF2B5EF4-FFF2-40B4-BE49-F238E27FC236}">
                <a16:creationId xmlns:a16="http://schemas.microsoft.com/office/drawing/2014/main" id="{9DDBCC11-F1F4-49E7-846D-9E8A347014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8" name="Text Box 4">
            <a:extLst>
              <a:ext uri="{FF2B5EF4-FFF2-40B4-BE49-F238E27FC236}">
                <a16:creationId xmlns:a16="http://schemas.microsoft.com/office/drawing/2014/main" id="{2C85BC26-D9E4-40D4-A6A0-41CA310C5292}"/>
              </a:ext>
            </a:extLst>
          </p:cNvPr>
          <p:cNvSpPr txBox="1">
            <a:spLocks noChangeArrowheads="1"/>
          </p:cNvSpPr>
          <p:nvPr/>
        </p:nvSpPr>
        <p:spPr bwMode="auto">
          <a:xfrm>
            <a:off x="101600" y="76201"/>
            <a:ext cx="416223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Here I Am To Worship</a:t>
            </a:r>
            <a:endParaRPr lang="en-US" sz="3200">
              <a:solidFill>
                <a:srgbClr val="000000"/>
              </a:solidFill>
              <a:latin typeface="Times" charset="0"/>
              <a:ea typeface="ＭＳ Ｐゴシック"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DE3FC594-0B16-4EF6-96B7-2735ECD5EDDB}"/>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Bridge2 Here I Am To Worship</a:t>
            </a:r>
            <a:endParaRPr lang="en-US">
              <a:ea typeface="+mj-ea"/>
            </a:endParaRPr>
          </a:p>
        </p:txBody>
      </p:sp>
      <p:pic>
        <p:nvPicPr>
          <p:cNvPr id="11266" name="Picture 3" descr="Here I Am To Worship-pp">
            <a:extLst>
              <a:ext uri="{FF2B5EF4-FFF2-40B4-BE49-F238E27FC236}">
                <a16:creationId xmlns:a16="http://schemas.microsoft.com/office/drawing/2014/main" id="{96244B52-00BE-420D-B210-A1469424F7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Text Box 4">
            <a:extLst>
              <a:ext uri="{FF2B5EF4-FFF2-40B4-BE49-F238E27FC236}">
                <a16:creationId xmlns:a16="http://schemas.microsoft.com/office/drawing/2014/main" id="{E88FD5F7-E7D6-4E9C-A0E9-9984AD3B2430}"/>
              </a:ext>
            </a:extLst>
          </p:cNvPr>
          <p:cNvSpPr txBox="1">
            <a:spLocks noChangeArrowheads="1"/>
          </p:cNvSpPr>
          <p:nvPr/>
        </p:nvSpPr>
        <p:spPr bwMode="auto">
          <a:xfrm>
            <a:off x="101600" y="76201"/>
            <a:ext cx="416223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Here I Am To Worship</a:t>
            </a:r>
            <a:endParaRPr lang="en-US" sz="3200">
              <a:solidFill>
                <a:srgbClr val="000000"/>
              </a:solidFill>
              <a:latin typeface="Times" charset="0"/>
              <a:ea typeface="ＭＳ Ｐゴシック"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3439515D-5FA4-42BC-B38E-569E956167C3}"/>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C2-1 Here I Am To Worship</a:t>
            </a:r>
            <a:endParaRPr lang="en-US">
              <a:ea typeface="+mj-ea"/>
            </a:endParaRPr>
          </a:p>
        </p:txBody>
      </p:sp>
      <p:pic>
        <p:nvPicPr>
          <p:cNvPr id="12290" name="Picture 3" descr="Here I Am To Worship-pp">
            <a:extLst>
              <a:ext uri="{FF2B5EF4-FFF2-40B4-BE49-F238E27FC236}">
                <a16:creationId xmlns:a16="http://schemas.microsoft.com/office/drawing/2014/main" id="{5A7EA823-23B2-40D8-AF66-0F74AA6D8C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Text Box 4">
            <a:extLst>
              <a:ext uri="{FF2B5EF4-FFF2-40B4-BE49-F238E27FC236}">
                <a16:creationId xmlns:a16="http://schemas.microsoft.com/office/drawing/2014/main" id="{9999B35D-09F1-491E-A907-773D4488AA3C}"/>
              </a:ext>
            </a:extLst>
          </p:cNvPr>
          <p:cNvSpPr txBox="1">
            <a:spLocks noChangeArrowheads="1"/>
          </p:cNvSpPr>
          <p:nvPr/>
        </p:nvSpPr>
        <p:spPr bwMode="auto">
          <a:xfrm>
            <a:off x="101600" y="76201"/>
            <a:ext cx="416223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Here I Am To Worship</a:t>
            </a:r>
            <a:endParaRPr lang="en-US" sz="3200">
              <a:solidFill>
                <a:srgbClr val="000000"/>
              </a:solidFill>
              <a:latin typeface="Times" charset="0"/>
              <a:ea typeface="ＭＳ Ｐゴシック"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FD9D3ECA-AC61-40DB-B4C5-507E14DB55B0}"/>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C2-2 Here I Am To Worship</a:t>
            </a:r>
            <a:endParaRPr lang="en-US">
              <a:ea typeface="+mj-ea"/>
            </a:endParaRPr>
          </a:p>
        </p:txBody>
      </p:sp>
      <p:pic>
        <p:nvPicPr>
          <p:cNvPr id="13314" name="Picture 3" descr="Here I Am To Worship-pp">
            <a:extLst>
              <a:ext uri="{FF2B5EF4-FFF2-40B4-BE49-F238E27FC236}">
                <a16:creationId xmlns:a16="http://schemas.microsoft.com/office/drawing/2014/main" id="{277B46BB-21C9-493A-A8BF-316149EF39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Text Box 4">
            <a:extLst>
              <a:ext uri="{FF2B5EF4-FFF2-40B4-BE49-F238E27FC236}">
                <a16:creationId xmlns:a16="http://schemas.microsoft.com/office/drawing/2014/main" id="{4B2811FF-81AB-4082-B32E-BF0201BF4212}"/>
              </a:ext>
            </a:extLst>
          </p:cNvPr>
          <p:cNvSpPr txBox="1">
            <a:spLocks noChangeArrowheads="1"/>
          </p:cNvSpPr>
          <p:nvPr/>
        </p:nvSpPr>
        <p:spPr bwMode="auto">
          <a:xfrm>
            <a:off x="101600" y="76201"/>
            <a:ext cx="416223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Here I Am To Worship</a:t>
            </a:r>
            <a:endParaRPr lang="en-US" sz="3200">
              <a:solidFill>
                <a:srgbClr val="000000"/>
              </a:solidFill>
              <a:latin typeface="Times" charset="0"/>
              <a:ea typeface="ＭＳ Ｐゴシック"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620844" y="2055561"/>
            <a:ext cx="5939405" cy="3131889"/>
          </a:xfrm>
        </p:spPr>
        <p:txBody>
          <a:bodyPr>
            <a:noAutofit/>
          </a:bodyPr>
          <a:lstStyle/>
          <a:p>
            <a:r>
              <a:rPr lang="en-US" sz="8800" b="1" dirty="0">
                <a:latin typeface="Aharoni" panose="02010803020104030203" pitchFamily="2" charset="-79"/>
                <a:cs typeface="Aharoni" panose="02010803020104030203" pitchFamily="2" charset="-79"/>
              </a:rPr>
              <a:t>WELCOME</a:t>
            </a:r>
          </a:p>
        </p:txBody>
      </p:sp>
      <p:sp>
        <p:nvSpPr>
          <p:cNvPr id="2" name="TextBox 1">
            <a:extLst>
              <a:ext uri="{FF2B5EF4-FFF2-40B4-BE49-F238E27FC236}">
                <a16:creationId xmlns:a16="http://schemas.microsoft.com/office/drawing/2014/main" id="{1516ABC1-372C-4C62-81CF-8BC3E9EEA774}"/>
              </a:ext>
            </a:extLst>
          </p:cNvPr>
          <p:cNvSpPr txBox="1"/>
          <p:nvPr/>
        </p:nvSpPr>
        <p:spPr>
          <a:xfrm>
            <a:off x="5975682" y="4121412"/>
            <a:ext cx="5229727"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THANKS FOR JOINING US!</a:t>
            </a:r>
          </a:p>
        </p:txBody>
      </p:sp>
    </p:spTree>
    <p:extLst>
      <p:ext uri="{BB962C8B-B14F-4D97-AF65-F5344CB8AC3E}">
        <p14:creationId xmlns:p14="http://schemas.microsoft.com/office/powerpoint/2010/main" val="190256110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6B903EA3-FFC9-48B3-86BD-2BB1F91DDE9A}"/>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tag Here I Am To Worship</a:t>
            </a:r>
            <a:endParaRPr lang="en-US">
              <a:ea typeface="+mj-ea"/>
            </a:endParaRPr>
          </a:p>
        </p:txBody>
      </p:sp>
      <p:pic>
        <p:nvPicPr>
          <p:cNvPr id="14338" name="Picture 3" descr="Here I Am To Worship-pp">
            <a:extLst>
              <a:ext uri="{FF2B5EF4-FFF2-40B4-BE49-F238E27FC236}">
                <a16:creationId xmlns:a16="http://schemas.microsoft.com/office/drawing/2014/main" id="{C0AF6721-07B6-4F27-A5C9-09F748C96C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6" name="Text Box 4">
            <a:extLst>
              <a:ext uri="{FF2B5EF4-FFF2-40B4-BE49-F238E27FC236}">
                <a16:creationId xmlns:a16="http://schemas.microsoft.com/office/drawing/2014/main" id="{48AFCD5C-1ADD-4038-8AC8-5C23D5709627}"/>
              </a:ext>
            </a:extLst>
          </p:cNvPr>
          <p:cNvSpPr txBox="1">
            <a:spLocks noChangeArrowheads="1"/>
          </p:cNvSpPr>
          <p:nvPr/>
        </p:nvSpPr>
        <p:spPr bwMode="auto">
          <a:xfrm>
            <a:off x="101600" y="76201"/>
            <a:ext cx="416223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Here I Am To Worship</a:t>
            </a:r>
            <a:endParaRPr lang="en-US" sz="3200">
              <a:solidFill>
                <a:srgbClr val="000000"/>
              </a:solidFill>
              <a:latin typeface="Times" charset="0"/>
              <a:ea typeface="ＭＳ Ｐゴシック"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58515" y="2334985"/>
            <a:ext cx="5939405" cy="2937545"/>
          </a:xfrm>
        </p:spPr>
        <p:txBody>
          <a:bodyPr>
            <a:noAutofit/>
          </a:bodyPr>
          <a:lstStyle/>
          <a:p>
            <a:r>
              <a:rPr lang="en-US" sz="10600" b="1" dirty="0">
                <a:latin typeface="Aharoni" panose="02010803020104030203" pitchFamily="2" charset="-79"/>
                <a:cs typeface="Aharoni" panose="02010803020104030203" pitchFamily="2" charset="-79"/>
              </a:rPr>
              <a:t>LORD’S</a:t>
            </a:r>
            <a:br>
              <a:rPr lang="en-US" sz="10600" b="1" dirty="0">
                <a:latin typeface="Aharoni" panose="02010803020104030203" pitchFamily="2" charset="-79"/>
                <a:cs typeface="Aharoni" panose="02010803020104030203" pitchFamily="2" charset="-79"/>
              </a:rPr>
            </a:br>
            <a:r>
              <a:rPr lang="en-US" sz="10600" b="1" dirty="0">
                <a:latin typeface="Aharoni" panose="02010803020104030203" pitchFamily="2" charset="-79"/>
                <a:cs typeface="Aharoni" panose="02010803020104030203" pitchFamily="2" charset="-79"/>
              </a:rPr>
              <a:t>SUPPER</a:t>
            </a:r>
          </a:p>
        </p:txBody>
      </p:sp>
      <p:sp>
        <p:nvSpPr>
          <p:cNvPr id="2" name="TextBox 1">
            <a:extLst>
              <a:ext uri="{FF2B5EF4-FFF2-40B4-BE49-F238E27FC236}">
                <a16:creationId xmlns:a16="http://schemas.microsoft.com/office/drawing/2014/main" id="{E870615F-9801-4D76-91BB-D383230ECED9}"/>
              </a:ext>
            </a:extLst>
          </p:cNvPr>
          <p:cNvSpPr txBox="1"/>
          <p:nvPr/>
        </p:nvSpPr>
        <p:spPr>
          <a:xfrm>
            <a:off x="6216612" y="5272530"/>
            <a:ext cx="422320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Acts 20:7</a:t>
            </a:r>
          </a:p>
        </p:txBody>
      </p:sp>
      <p:sp>
        <p:nvSpPr>
          <p:cNvPr id="5" name="TextBox 4">
            <a:extLst>
              <a:ext uri="{FF2B5EF4-FFF2-40B4-BE49-F238E27FC236}">
                <a16:creationId xmlns:a16="http://schemas.microsoft.com/office/drawing/2014/main" id="{4E8BB754-621B-4A90-BE66-288FFEACF64D}"/>
              </a:ext>
            </a:extLst>
          </p:cNvPr>
          <p:cNvSpPr txBox="1"/>
          <p:nvPr/>
        </p:nvSpPr>
        <p:spPr>
          <a:xfrm>
            <a:off x="5815693" y="765325"/>
            <a:ext cx="6098720" cy="156966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The</a:t>
            </a: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332926091"/>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294626" y="2260121"/>
            <a:ext cx="8522899" cy="3255548"/>
          </a:xfrm>
        </p:spPr>
        <p:txBody>
          <a:bodyPr>
            <a:noAutofit/>
          </a:bodyPr>
          <a:lstStyle/>
          <a:p>
            <a:pPr algn="l"/>
            <a:r>
              <a:rPr lang="en-US" sz="3200" dirty="0">
                <a:latin typeface="Arial Narrow" panose="020B0606020202030204" pitchFamily="34" charset="0"/>
              </a:rPr>
              <a:t>Therefore, as through one man’s offense judgment came to all men, resulting in condemnation, even so through one Man’s righteous act the free gift came to all men, resulting in justification of life. For as by one man’s disobedience many were made sinners, so also by one Man’s obedience many will be made righteous.</a:t>
            </a:r>
          </a:p>
        </p:txBody>
      </p:sp>
      <p:sp>
        <p:nvSpPr>
          <p:cNvPr id="4" name="Title 3"/>
          <p:cNvSpPr>
            <a:spLocks noGrp="1"/>
          </p:cNvSpPr>
          <p:nvPr>
            <p:ph type="title"/>
          </p:nvPr>
        </p:nvSpPr>
        <p:spPr>
          <a:xfrm>
            <a:off x="3583020" y="369271"/>
            <a:ext cx="6488860" cy="1565944"/>
          </a:xfrm>
        </p:spPr>
        <p:txBody>
          <a:bodyPr>
            <a:noAutofit/>
          </a:bodyPr>
          <a:lstStyle/>
          <a:p>
            <a:r>
              <a:rPr lang="en-US" sz="5400" b="1" dirty="0">
                <a:latin typeface="Arial Narrow" panose="020B0606020202030204" pitchFamily="34" charset="0"/>
              </a:rPr>
              <a:t>Unleavened Bread</a:t>
            </a:r>
          </a:p>
        </p:txBody>
      </p:sp>
      <p:sp>
        <p:nvSpPr>
          <p:cNvPr id="2" name="Rectangle 1">
            <a:extLst>
              <a:ext uri="{FF2B5EF4-FFF2-40B4-BE49-F238E27FC236}">
                <a16:creationId xmlns:a16="http://schemas.microsoft.com/office/drawing/2014/main" id="{E2404B5D-C4C0-4D6E-9397-FC3173E1B4C5}"/>
              </a:ext>
            </a:extLst>
          </p:cNvPr>
          <p:cNvSpPr/>
          <p:nvPr/>
        </p:nvSpPr>
        <p:spPr>
          <a:xfrm rot="19758116">
            <a:off x="-1659117" y="467121"/>
            <a:ext cx="7447175" cy="1207916"/>
          </a:xfrm>
          <a:prstGeom prst="rect">
            <a:avLst/>
          </a:prstGeom>
          <a:solidFill>
            <a:srgbClr val="F2BF3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6" name="Title 3">
            <a:extLst>
              <a:ext uri="{FF2B5EF4-FFF2-40B4-BE49-F238E27FC236}">
                <a16:creationId xmlns:a16="http://schemas.microsoft.com/office/drawing/2014/main" id="{0285D542-1403-4A3F-AA36-16CB188C1164}"/>
              </a:ext>
            </a:extLst>
          </p:cNvPr>
          <p:cNvSpPr txBox="1">
            <a:spLocks/>
          </p:cNvSpPr>
          <p:nvPr/>
        </p:nvSpPr>
        <p:spPr>
          <a:xfrm rot="19732025">
            <a:off x="-308092" y="369271"/>
            <a:ext cx="4210728" cy="1565944"/>
          </a:xfrm>
          <a:prstGeom prst="rect">
            <a:avLst/>
          </a:prstGeom>
        </p:spPr>
        <p:txBody>
          <a:bodyPr vert="horz" lIns="91440" tIns="45720" rIns="91440" bIns="45720" rtlCol="0" anchor="ctr">
            <a:normAutofit/>
          </a:bodyPr>
          <a:lstStyle>
            <a:lvl1pPr algn="ctr" defTabSz="1219170" rtl="0" eaLnBrk="1" latinLnBrk="0" hangingPunct="1">
              <a:spcBef>
                <a:spcPct val="0"/>
              </a:spcBef>
              <a:buNone/>
              <a:defRPr sz="2133" kern="1200">
                <a:solidFill>
                  <a:srgbClr val="1B1B1B"/>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000" b="1" i="0" u="sng" strike="noStrike" kern="1200" cap="none" spc="0" normalizeH="0" baseline="0" noProof="0" dirty="0">
                <a:ln>
                  <a:noFill/>
                </a:ln>
                <a:solidFill>
                  <a:srgbClr val="1B1B1B">
                    <a:alpha val="85000"/>
                  </a:srgbClr>
                </a:solidFill>
                <a:effectLst/>
                <a:uLnTx/>
                <a:uFillTx/>
                <a:latin typeface="Arial Narrow" panose="020B0606020202030204" pitchFamily="34" charset="0"/>
              </a:rPr>
              <a:t>LORD’S SUPPER</a:t>
            </a:r>
          </a:p>
        </p:txBody>
      </p:sp>
      <p:sp>
        <p:nvSpPr>
          <p:cNvPr id="7" name="Title 3">
            <a:extLst>
              <a:ext uri="{FF2B5EF4-FFF2-40B4-BE49-F238E27FC236}">
                <a16:creationId xmlns:a16="http://schemas.microsoft.com/office/drawing/2014/main" id="{5C57E49A-C2FF-4652-8090-C44E851B52FD}"/>
              </a:ext>
            </a:extLst>
          </p:cNvPr>
          <p:cNvSpPr txBox="1">
            <a:spLocks/>
          </p:cNvSpPr>
          <p:nvPr/>
        </p:nvSpPr>
        <p:spPr>
          <a:xfrm>
            <a:off x="6827450" y="5057603"/>
            <a:ext cx="4868887" cy="1565944"/>
          </a:xfrm>
          <a:prstGeom prst="rect">
            <a:avLst/>
          </a:prstGeom>
        </p:spPr>
        <p:txBody>
          <a:bodyPr vert="horz" lIns="91440" tIns="45720" rIns="91440" bIns="45720" rtlCol="0" anchor="ctr">
            <a:noAutofit/>
          </a:bodyPr>
          <a:lstStyle>
            <a:lvl1pPr algn="ctr" defTabSz="1219170" rtl="0" eaLnBrk="1" latinLnBrk="0" hangingPunct="1">
              <a:spcBef>
                <a:spcPct val="0"/>
              </a:spcBef>
              <a:buNone/>
              <a:defRPr sz="2133" kern="1200">
                <a:solidFill>
                  <a:srgbClr val="1B1B1B"/>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1B1B1B"/>
                </a:solidFill>
                <a:effectLst/>
                <a:uLnTx/>
                <a:uFillTx/>
                <a:latin typeface="Arial Narrow" panose="020B0606020202030204" pitchFamily="34" charset="0"/>
              </a:rPr>
              <a:t>Rom. 5:18-19</a:t>
            </a:r>
          </a:p>
        </p:txBody>
      </p:sp>
    </p:spTree>
    <p:extLst>
      <p:ext uri="{BB962C8B-B14F-4D97-AF65-F5344CB8AC3E}">
        <p14:creationId xmlns:p14="http://schemas.microsoft.com/office/powerpoint/2010/main" val="1928290334"/>
      </p:ext>
    </p:extLst>
  </p:cSld>
  <p:clrMapOvr>
    <a:masterClrMapping/>
  </p:clrMapOvr>
  <mc:AlternateContent xmlns:mc="http://schemas.openxmlformats.org/markup-compatibility/2006" xmlns:p14="http://schemas.microsoft.com/office/powerpoint/2010/main">
    <mc:Choice Requires="p14">
      <p:transition spd="slow" p14:dur="2000" advClick="0" advTm="150000"/>
    </mc:Choice>
    <mc:Fallback xmlns="">
      <p:transition spd="slow" advClick="0" advTm="15000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294626" y="2260121"/>
            <a:ext cx="8522899" cy="3255548"/>
          </a:xfrm>
        </p:spPr>
        <p:txBody>
          <a:bodyPr>
            <a:noAutofit/>
          </a:bodyPr>
          <a:lstStyle/>
          <a:p>
            <a:pPr algn="l"/>
            <a:r>
              <a:rPr lang="en-US" sz="3200" dirty="0">
                <a:latin typeface="Arial Narrow" panose="020B0606020202030204" pitchFamily="34" charset="0"/>
              </a:rPr>
              <a:t>Since, therefore, we have now been justified by his blood, much more shall we be saved by him from the wrath of God. For if while we were enemies we were reconciled to God by the death of his Son, much more, now that we are reconciled, shall we be saved by his life. More than that, we also rejoice in God through our Lord Jesus Christ, through whom we have now received reconciliation.</a:t>
            </a:r>
          </a:p>
        </p:txBody>
      </p:sp>
      <p:sp>
        <p:nvSpPr>
          <p:cNvPr id="4" name="Title 3"/>
          <p:cNvSpPr>
            <a:spLocks noGrp="1"/>
          </p:cNvSpPr>
          <p:nvPr>
            <p:ph type="title"/>
          </p:nvPr>
        </p:nvSpPr>
        <p:spPr>
          <a:xfrm>
            <a:off x="3677911" y="235800"/>
            <a:ext cx="6299078" cy="1565944"/>
          </a:xfrm>
        </p:spPr>
        <p:txBody>
          <a:bodyPr>
            <a:noAutofit/>
          </a:bodyPr>
          <a:lstStyle/>
          <a:p>
            <a:r>
              <a:rPr lang="en-US" sz="5400" b="1" dirty="0">
                <a:latin typeface="Arial Narrow" panose="020B0606020202030204" pitchFamily="34" charset="0"/>
              </a:rPr>
              <a:t>Fruit of the Vine</a:t>
            </a:r>
          </a:p>
        </p:txBody>
      </p:sp>
      <p:sp>
        <p:nvSpPr>
          <p:cNvPr id="2" name="Rectangle 1">
            <a:extLst>
              <a:ext uri="{FF2B5EF4-FFF2-40B4-BE49-F238E27FC236}">
                <a16:creationId xmlns:a16="http://schemas.microsoft.com/office/drawing/2014/main" id="{E2404B5D-C4C0-4D6E-9397-FC3173E1B4C5}"/>
              </a:ext>
            </a:extLst>
          </p:cNvPr>
          <p:cNvSpPr/>
          <p:nvPr/>
        </p:nvSpPr>
        <p:spPr>
          <a:xfrm rot="19758116">
            <a:off x="-1659117" y="467121"/>
            <a:ext cx="7447175" cy="1207916"/>
          </a:xfrm>
          <a:prstGeom prst="rect">
            <a:avLst/>
          </a:prstGeom>
          <a:solidFill>
            <a:srgbClr val="F2BF3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6" name="Title 3">
            <a:extLst>
              <a:ext uri="{FF2B5EF4-FFF2-40B4-BE49-F238E27FC236}">
                <a16:creationId xmlns:a16="http://schemas.microsoft.com/office/drawing/2014/main" id="{0285D542-1403-4A3F-AA36-16CB188C1164}"/>
              </a:ext>
            </a:extLst>
          </p:cNvPr>
          <p:cNvSpPr txBox="1">
            <a:spLocks/>
          </p:cNvSpPr>
          <p:nvPr/>
        </p:nvSpPr>
        <p:spPr>
          <a:xfrm rot="19732025">
            <a:off x="-308092" y="369271"/>
            <a:ext cx="4210728" cy="1565944"/>
          </a:xfrm>
          <a:prstGeom prst="rect">
            <a:avLst/>
          </a:prstGeom>
        </p:spPr>
        <p:txBody>
          <a:bodyPr vert="horz" lIns="91440" tIns="45720" rIns="91440" bIns="45720" rtlCol="0" anchor="ctr">
            <a:normAutofit/>
          </a:bodyPr>
          <a:lstStyle>
            <a:lvl1pPr algn="ctr" defTabSz="1219170" rtl="0" eaLnBrk="1" latinLnBrk="0" hangingPunct="1">
              <a:spcBef>
                <a:spcPct val="0"/>
              </a:spcBef>
              <a:buNone/>
              <a:defRPr sz="2133" kern="1200">
                <a:solidFill>
                  <a:srgbClr val="1B1B1B"/>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000" b="1" i="0" u="sng" strike="noStrike" kern="1200" cap="none" spc="0" normalizeH="0" baseline="0" noProof="0" dirty="0">
                <a:ln>
                  <a:noFill/>
                </a:ln>
                <a:solidFill>
                  <a:srgbClr val="1B1B1B">
                    <a:alpha val="85000"/>
                  </a:srgbClr>
                </a:solidFill>
                <a:effectLst/>
                <a:uLnTx/>
                <a:uFillTx/>
                <a:latin typeface="Arial Narrow" panose="020B0606020202030204" pitchFamily="34" charset="0"/>
              </a:rPr>
              <a:t>LORD’S SUPPER</a:t>
            </a:r>
          </a:p>
        </p:txBody>
      </p:sp>
      <p:sp>
        <p:nvSpPr>
          <p:cNvPr id="3" name="Title 3">
            <a:extLst>
              <a:ext uri="{FF2B5EF4-FFF2-40B4-BE49-F238E27FC236}">
                <a16:creationId xmlns:a16="http://schemas.microsoft.com/office/drawing/2014/main" id="{43D23FC1-BC84-49AB-B2A0-DA5A388ADA89}"/>
              </a:ext>
            </a:extLst>
          </p:cNvPr>
          <p:cNvSpPr txBox="1">
            <a:spLocks/>
          </p:cNvSpPr>
          <p:nvPr/>
        </p:nvSpPr>
        <p:spPr>
          <a:xfrm>
            <a:off x="6827450" y="5515669"/>
            <a:ext cx="4868887" cy="1565944"/>
          </a:xfrm>
          <a:prstGeom prst="rect">
            <a:avLst/>
          </a:prstGeom>
        </p:spPr>
        <p:txBody>
          <a:bodyPr vert="horz" lIns="91440" tIns="45720" rIns="91440" bIns="45720" rtlCol="0" anchor="ctr">
            <a:noAutofit/>
          </a:bodyPr>
          <a:lstStyle>
            <a:lvl1pPr algn="ctr" defTabSz="1219170" rtl="0" eaLnBrk="1" latinLnBrk="0" hangingPunct="1">
              <a:spcBef>
                <a:spcPct val="0"/>
              </a:spcBef>
              <a:buNone/>
              <a:defRPr sz="2133" kern="1200">
                <a:solidFill>
                  <a:srgbClr val="1B1B1B"/>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1B1B1B"/>
                </a:solidFill>
                <a:effectLst/>
                <a:uLnTx/>
                <a:uFillTx/>
                <a:latin typeface="Arial Narrow" panose="020B0606020202030204" pitchFamily="34" charset="0"/>
              </a:rPr>
              <a:t>Rom. 5:9-11</a:t>
            </a:r>
          </a:p>
        </p:txBody>
      </p:sp>
    </p:spTree>
    <p:extLst>
      <p:ext uri="{BB962C8B-B14F-4D97-AF65-F5344CB8AC3E}">
        <p14:creationId xmlns:p14="http://schemas.microsoft.com/office/powerpoint/2010/main" val="568043515"/>
      </p:ext>
    </p:extLst>
  </p:cSld>
  <p:clrMapOvr>
    <a:masterClrMapping/>
  </p:clrMapOvr>
  <mc:AlternateContent xmlns:mc="http://schemas.openxmlformats.org/markup-compatibility/2006" xmlns:p14="http://schemas.microsoft.com/office/powerpoint/2010/main">
    <mc:Choice Requires="p14">
      <p:transition spd="slow" p14:dur="2000" advClick="0" advTm="150000"/>
    </mc:Choice>
    <mc:Fallback xmlns="">
      <p:transition spd="slow" advClick="0" advTm="15000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294624" y="2451860"/>
            <a:ext cx="8522899" cy="3255548"/>
          </a:xfrm>
        </p:spPr>
        <p:txBody>
          <a:bodyPr>
            <a:noAutofit/>
          </a:bodyPr>
          <a:lstStyle/>
          <a:p>
            <a:pPr algn="l"/>
            <a:r>
              <a:rPr lang="en-US" sz="3200" dirty="0">
                <a:latin typeface="Arial Narrow" panose="020B0606020202030204" pitchFamily="34" charset="0"/>
              </a:rPr>
              <a:t>The point is this: whoever sows sparingly will also reap sparingly, and whoever sows bountifully will also reap bountifully. Each one must give as he has decided in his heart, not reluctantly or under compulsion, for God loves a cheerful giver. And God is able to make all grace abound to you, so that having all sufficiency in all things at all times, you may abound in every good work.</a:t>
            </a:r>
          </a:p>
        </p:txBody>
      </p:sp>
      <p:sp>
        <p:nvSpPr>
          <p:cNvPr id="4" name="Title 3"/>
          <p:cNvSpPr>
            <a:spLocks noGrp="1"/>
          </p:cNvSpPr>
          <p:nvPr>
            <p:ph type="title"/>
          </p:nvPr>
        </p:nvSpPr>
        <p:spPr>
          <a:xfrm>
            <a:off x="4121631" y="369271"/>
            <a:ext cx="4868887" cy="1565944"/>
          </a:xfrm>
        </p:spPr>
        <p:txBody>
          <a:bodyPr>
            <a:noAutofit/>
          </a:bodyPr>
          <a:lstStyle/>
          <a:p>
            <a:r>
              <a:rPr lang="en-US" sz="5400" b="1" dirty="0">
                <a:latin typeface="Arial Narrow" panose="020B0606020202030204" pitchFamily="34" charset="0"/>
              </a:rPr>
              <a:t>Rom. 9:6-8</a:t>
            </a:r>
          </a:p>
        </p:txBody>
      </p:sp>
      <p:sp>
        <p:nvSpPr>
          <p:cNvPr id="2" name="Rectangle 1">
            <a:extLst>
              <a:ext uri="{FF2B5EF4-FFF2-40B4-BE49-F238E27FC236}">
                <a16:creationId xmlns:a16="http://schemas.microsoft.com/office/drawing/2014/main" id="{E2404B5D-C4C0-4D6E-9397-FC3173E1B4C5}"/>
              </a:ext>
            </a:extLst>
          </p:cNvPr>
          <p:cNvSpPr/>
          <p:nvPr/>
        </p:nvSpPr>
        <p:spPr>
          <a:xfrm rot="19758116">
            <a:off x="-1659117" y="467121"/>
            <a:ext cx="7447175" cy="1207916"/>
          </a:xfrm>
          <a:prstGeom prst="rect">
            <a:avLst/>
          </a:prstGeom>
          <a:solidFill>
            <a:srgbClr val="F2BF3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6" name="Title 3">
            <a:extLst>
              <a:ext uri="{FF2B5EF4-FFF2-40B4-BE49-F238E27FC236}">
                <a16:creationId xmlns:a16="http://schemas.microsoft.com/office/drawing/2014/main" id="{0285D542-1403-4A3F-AA36-16CB188C1164}"/>
              </a:ext>
            </a:extLst>
          </p:cNvPr>
          <p:cNvSpPr txBox="1">
            <a:spLocks/>
          </p:cNvSpPr>
          <p:nvPr/>
        </p:nvSpPr>
        <p:spPr>
          <a:xfrm rot="19732025">
            <a:off x="-308092" y="369271"/>
            <a:ext cx="4210728" cy="1565944"/>
          </a:xfrm>
          <a:prstGeom prst="rect">
            <a:avLst/>
          </a:prstGeom>
        </p:spPr>
        <p:txBody>
          <a:bodyPr vert="horz" lIns="91440" tIns="45720" rIns="91440" bIns="45720" rtlCol="0" anchor="ctr">
            <a:normAutofit/>
          </a:bodyPr>
          <a:lstStyle>
            <a:lvl1pPr algn="ctr" defTabSz="1219170" rtl="0" eaLnBrk="1" latinLnBrk="0" hangingPunct="1">
              <a:spcBef>
                <a:spcPct val="0"/>
              </a:spcBef>
              <a:buNone/>
              <a:defRPr sz="2133" kern="1200">
                <a:solidFill>
                  <a:srgbClr val="1B1B1B"/>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000" b="1" i="0" u="sng" strike="noStrike" kern="1200" cap="none" spc="0" normalizeH="0" baseline="0" noProof="0" dirty="0">
                <a:ln>
                  <a:noFill/>
                </a:ln>
                <a:solidFill>
                  <a:srgbClr val="1B1B1B">
                    <a:alpha val="85000"/>
                  </a:srgbClr>
                </a:solidFill>
                <a:effectLst/>
                <a:uLnTx/>
                <a:uFillTx/>
                <a:latin typeface="Arial Narrow" panose="020B0606020202030204" pitchFamily="34" charset="0"/>
              </a:rPr>
              <a:t>OFFERING</a:t>
            </a:r>
          </a:p>
        </p:txBody>
      </p:sp>
    </p:spTree>
    <p:extLst>
      <p:ext uri="{BB962C8B-B14F-4D97-AF65-F5344CB8AC3E}">
        <p14:creationId xmlns:p14="http://schemas.microsoft.com/office/powerpoint/2010/main" val="31272329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58515" y="1863055"/>
            <a:ext cx="5939405" cy="3131889"/>
          </a:xfrm>
        </p:spPr>
        <p:txBody>
          <a:bodyPr>
            <a:noAutofit/>
          </a:bodyPr>
          <a:lstStyle/>
          <a:p>
            <a:r>
              <a:rPr lang="en-US" sz="9600" b="1" dirty="0">
                <a:latin typeface="Aharoni" panose="02010803020104030203" pitchFamily="2" charset="-79"/>
                <a:cs typeface="Aharoni" panose="02010803020104030203" pitchFamily="2" charset="-79"/>
              </a:rPr>
              <a:t>Closing</a:t>
            </a:r>
            <a:br>
              <a:rPr lang="en-US" sz="9600" b="1" dirty="0">
                <a:latin typeface="Aharoni" panose="02010803020104030203" pitchFamily="2" charset="-79"/>
                <a:cs typeface="Aharoni" panose="02010803020104030203" pitchFamily="2" charset="-79"/>
              </a:rPr>
            </a:br>
            <a:r>
              <a:rPr lang="en-US" sz="9600" b="1" dirty="0">
                <a:latin typeface="Aharoni" panose="02010803020104030203" pitchFamily="2" charset="-79"/>
                <a:cs typeface="Aharoni" panose="02010803020104030203" pitchFamily="2" charset="-79"/>
              </a:rPr>
              <a:t>PRAYER</a:t>
            </a:r>
          </a:p>
        </p:txBody>
      </p:sp>
    </p:spTree>
    <p:extLst>
      <p:ext uri="{BB962C8B-B14F-4D97-AF65-F5344CB8AC3E}">
        <p14:creationId xmlns:p14="http://schemas.microsoft.com/office/powerpoint/2010/main" val="273943634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21450" y="1404678"/>
            <a:ext cx="10949099" cy="4048643"/>
          </a:xfrm>
        </p:spPr>
        <p:txBody>
          <a:bodyPr>
            <a:normAutofit/>
          </a:bodyPr>
          <a:lstStyle/>
          <a:p>
            <a:r>
              <a:rPr lang="en-US" sz="7200" dirty="0">
                <a:latin typeface="Aharoni" panose="02010803020104030203" pitchFamily="2" charset="-79"/>
                <a:cs typeface="Aharoni" panose="02010803020104030203" pitchFamily="2" charset="-79"/>
              </a:rPr>
              <a:t>On Jordan’s</a:t>
            </a:r>
          </a:p>
          <a:p>
            <a:r>
              <a:rPr lang="en-US" sz="7200" dirty="0">
                <a:latin typeface="Aharoni" panose="02010803020104030203" pitchFamily="2" charset="-79"/>
                <a:cs typeface="Aharoni" panose="02010803020104030203" pitchFamily="2" charset="-79"/>
              </a:rPr>
              <a:t>Stormy Banks</a:t>
            </a:r>
          </a:p>
        </p:txBody>
      </p:sp>
      <p:sp>
        <p:nvSpPr>
          <p:cNvPr id="2" name="Rectangle 1">
            <a:extLst>
              <a:ext uri="{FF2B5EF4-FFF2-40B4-BE49-F238E27FC236}">
                <a16:creationId xmlns:a16="http://schemas.microsoft.com/office/drawing/2014/main" id="{E2404B5D-C4C0-4D6E-9397-FC3173E1B4C5}"/>
              </a:ext>
            </a:extLst>
          </p:cNvPr>
          <p:cNvSpPr/>
          <p:nvPr/>
        </p:nvSpPr>
        <p:spPr>
          <a:xfrm rot="19758116">
            <a:off x="-1659117" y="467121"/>
            <a:ext cx="7447175" cy="1207916"/>
          </a:xfrm>
          <a:prstGeom prst="rect">
            <a:avLst/>
          </a:prstGeom>
          <a:solidFill>
            <a:srgbClr val="F2BF3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6" name="Title 3">
            <a:extLst>
              <a:ext uri="{FF2B5EF4-FFF2-40B4-BE49-F238E27FC236}">
                <a16:creationId xmlns:a16="http://schemas.microsoft.com/office/drawing/2014/main" id="{0285D542-1403-4A3F-AA36-16CB188C1164}"/>
              </a:ext>
            </a:extLst>
          </p:cNvPr>
          <p:cNvSpPr txBox="1">
            <a:spLocks/>
          </p:cNvSpPr>
          <p:nvPr/>
        </p:nvSpPr>
        <p:spPr>
          <a:xfrm rot="19732025">
            <a:off x="432914" y="356934"/>
            <a:ext cx="2677931" cy="1565944"/>
          </a:xfrm>
          <a:prstGeom prst="rect">
            <a:avLst/>
          </a:prstGeom>
        </p:spPr>
        <p:txBody>
          <a:bodyPr vert="horz" lIns="91440" tIns="45720" rIns="91440" bIns="45720" rtlCol="0" anchor="ctr">
            <a:normAutofit fontScale="92500"/>
          </a:bodyPr>
          <a:lstStyle>
            <a:lvl1pPr algn="ctr" defTabSz="1219170" rtl="0" eaLnBrk="1" latinLnBrk="0" hangingPunct="1">
              <a:spcBef>
                <a:spcPct val="0"/>
              </a:spcBef>
              <a:buNone/>
              <a:defRPr sz="2133" kern="1200">
                <a:solidFill>
                  <a:srgbClr val="1B1B1B"/>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1" i="0" u="sng" strike="noStrike" kern="1200" cap="none" spc="0" normalizeH="0" baseline="0" noProof="0" dirty="0">
                <a:ln>
                  <a:noFill/>
                </a:ln>
                <a:solidFill>
                  <a:srgbClr val="1B1B1B">
                    <a:alpha val="85000"/>
                  </a:srgbClr>
                </a:solidFill>
                <a:effectLst/>
                <a:uLnTx/>
                <a:uFillTx/>
                <a:latin typeface="Arial Narrow" panose="020B0606020202030204" pitchFamily="34" charset="0"/>
                <a:ea typeface="+mj-ea"/>
              </a:rPr>
              <a:t>SONG</a:t>
            </a:r>
            <a:r>
              <a:rPr kumimoji="0" lang="en-US" sz="7200" b="1" i="0" u="sng" strike="noStrike" kern="1200" cap="none" spc="0" normalizeH="0" baseline="0" noProof="0" dirty="0">
                <a:ln>
                  <a:noFill/>
                </a:ln>
                <a:solidFill>
                  <a:srgbClr val="1B1B1B">
                    <a:alpha val="85000"/>
                  </a:srgbClr>
                </a:solidFill>
                <a:effectLst/>
                <a:uLnTx/>
                <a:uFillTx/>
                <a:latin typeface="Trebuchet MS" panose="020B0603020202020204"/>
                <a:ea typeface="+mj-ea"/>
              </a:rPr>
              <a:t>:</a:t>
            </a:r>
          </a:p>
        </p:txBody>
      </p:sp>
      <p:sp>
        <p:nvSpPr>
          <p:cNvPr id="7" name="Title 3">
            <a:extLst>
              <a:ext uri="{FF2B5EF4-FFF2-40B4-BE49-F238E27FC236}">
                <a16:creationId xmlns:a16="http://schemas.microsoft.com/office/drawing/2014/main" id="{154EB36B-1A43-4DD4-B8FF-C41D7570C9EE}"/>
              </a:ext>
            </a:extLst>
          </p:cNvPr>
          <p:cNvSpPr>
            <a:spLocks noGrp="1"/>
          </p:cNvSpPr>
          <p:nvPr>
            <p:ph type="title"/>
          </p:nvPr>
        </p:nvSpPr>
        <p:spPr>
          <a:xfrm>
            <a:off x="8999621" y="4887987"/>
            <a:ext cx="2252813" cy="1565944"/>
          </a:xfrm>
        </p:spPr>
        <p:txBody>
          <a:bodyPr>
            <a:normAutofit/>
          </a:bodyPr>
          <a:lstStyle/>
          <a:p>
            <a:r>
              <a:rPr lang="en-US" sz="7200" b="1" dirty="0">
                <a:latin typeface="Arial Narrow" panose="020B0606020202030204" pitchFamily="34" charset="0"/>
              </a:rPr>
              <a:t>#886</a:t>
            </a:r>
          </a:p>
        </p:txBody>
      </p:sp>
    </p:spTree>
    <p:extLst>
      <p:ext uri="{BB962C8B-B14F-4D97-AF65-F5344CB8AC3E}">
        <p14:creationId xmlns:p14="http://schemas.microsoft.com/office/powerpoint/2010/main" val="113886791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89456242-4B5D-4A01-933E-CD5F9F36188C}"/>
              </a:ext>
            </a:extLst>
          </p:cNvPr>
          <p:cNvSpPr>
            <a:spLocks noGrp="1" noChangeArrowheads="1"/>
          </p:cNvSpPr>
          <p:nvPr>
            <p:ph type="ctrTitle"/>
          </p:nvPr>
        </p:nvSpPr>
        <p:spPr>
          <a:xfrm>
            <a:off x="101600" y="152400"/>
            <a:ext cx="5384800" cy="228600"/>
          </a:xfrm>
        </p:spPr>
        <p:txBody>
          <a:bodyPr/>
          <a:lstStyle/>
          <a:p>
            <a:pPr eaLnBrk="1" hangingPunct="1"/>
            <a:r>
              <a:rPr lang="en-US" altLang="en-US" sz="2400"/>
              <a:t>1-1 On Jordan</a:t>
            </a:r>
            <a:r>
              <a:rPr lang="ja-JP" altLang="en-US" sz="2400">
                <a:latin typeface="Arial" panose="020B0604020202020204" pitchFamily="34" charset="0"/>
              </a:rPr>
              <a:t>’</a:t>
            </a:r>
            <a:r>
              <a:rPr lang="en-US" altLang="ja-JP" sz="2400"/>
              <a:t>s Stormy Banks</a:t>
            </a:r>
            <a:endParaRPr lang="en-US" altLang="en-US"/>
          </a:p>
        </p:txBody>
      </p:sp>
      <p:pic>
        <p:nvPicPr>
          <p:cNvPr id="2" name="Picture 57" descr="On Jordan's Stormy Banks-pp">
            <a:extLst>
              <a:ext uri="{FF2B5EF4-FFF2-40B4-BE49-F238E27FC236}">
                <a16:creationId xmlns:a16="http://schemas.microsoft.com/office/drawing/2014/main" id="{2EA21B0E-F5A6-4998-A96D-C3EC3EBD12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6" name="Text Box 58">
            <a:extLst>
              <a:ext uri="{FF2B5EF4-FFF2-40B4-BE49-F238E27FC236}">
                <a16:creationId xmlns:a16="http://schemas.microsoft.com/office/drawing/2014/main" id="{B8D61A30-895C-4EED-BEDA-3A991147FACE}"/>
              </a:ext>
            </a:extLst>
          </p:cNvPr>
          <p:cNvSpPr txBox="1">
            <a:spLocks noChangeArrowheads="1"/>
          </p:cNvSpPr>
          <p:nvPr/>
        </p:nvSpPr>
        <p:spPr bwMode="auto">
          <a:xfrm>
            <a:off x="101600" y="76201"/>
            <a:ext cx="505298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On Jordan</a:t>
            </a:r>
            <a:r>
              <a:rPr lang="ja-JP" altLang="en-US" sz="3200" b="1">
                <a:solidFill>
                  <a:srgbClr val="000000"/>
                </a:solidFill>
                <a:latin typeface="Arial" panose="020B0604020202020204" pitchFamily="34" charset="0"/>
              </a:rPr>
              <a:t>’</a:t>
            </a:r>
            <a:r>
              <a:rPr lang="en-US" altLang="ja-JP" sz="3200" b="1">
                <a:solidFill>
                  <a:srgbClr val="000000"/>
                </a:solidFill>
              </a:rPr>
              <a:t>s Stormy Banks</a:t>
            </a:r>
            <a:endParaRPr lang="en-US" altLang="en-US" sz="3200">
              <a:solidFill>
                <a:srgbClr val="000000"/>
              </a:solidFill>
            </a:endParaRPr>
          </a:p>
        </p:txBody>
      </p:sp>
      <p:sp>
        <p:nvSpPr>
          <p:cNvPr id="2107" name="Text Box 59">
            <a:extLst>
              <a:ext uri="{FF2B5EF4-FFF2-40B4-BE49-F238E27FC236}">
                <a16:creationId xmlns:a16="http://schemas.microsoft.com/office/drawing/2014/main" id="{406D930E-A6E9-4F56-B6E7-01630431E89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886</a:t>
            </a:r>
            <a:endParaRPr lang="en-US" sz="3200">
              <a:solidFill>
                <a:srgbClr val="000000"/>
              </a:solidFill>
              <a:latin typeface="Times" charset="0"/>
              <a:ea typeface="ＭＳ Ｐゴシック"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20FDA9D3-7790-4105-906C-1BB9652BD601}"/>
              </a:ext>
            </a:extLst>
          </p:cNvPr>
          <p:cNvSpPr>
            <a:spLocks noGrp="1" noChangeArrowheads="1"/>
          </p:cNvSpPr>
          <p:nvPr>
            <p:ph type="ctrTitle"/>
          </p:nvPr>
        </p:nvSpPr>
        <p:spPr>
          <a:xfrm>
            <a:off x="101600" y="152400"/>
            <a:ext cx="5384800" cy="228600"/>
          </a:xfrm>
        </p:spPr>
        <p:txBody>
          <a:bodyPr/>
          <a:lstStyle/>
          <a:p>
            <a:pPr eaLnBrk="1" hangingPunct="1"/>
            <a:r>
              <a:rPr lang="en-US" altLang="en-US" sz="2400"/>
              <a:t>1-2 On Jordan</a:t>
            </a:r>
            <a:r>
              <a:rPr lang="ja-JP" altLang="en-US" sz="2400">
                <a:latin typeface="Arial" panose="020B0604020202020204" pitchFamily="34" charset="0"/>
              </a:rPr>
              <a:t>’</a:t>
            </a:r>
            <a:r>
              <a:rPr lang="en-US" altLang="ja-JP" sz="2400"/>
              <a:t>s Stormy Banks</a:t>
            </a:r>
            <a:endParaRPr lang="en-US" altLang="en-US"/>
          </a:p>
        </p:txBody>
      </p:sp>
      <p:pic>
        <p:nvPicPr>
          <p:cNvPr id="3074" name="Picture 3" descr="On Jordan's Stormy Banks-pp">
            <a:extLst>
              <a:ext uri="{FF2B5EF4-FFF2-40B4-BE49-F238E27FC236}">
                <a16:creationId xmlns:a16="http://schemas.microsoft.com/office/drawing/2014/main" id="{EB18E117-CD5E-4D53-9F0D-C1787EBBE7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4" name="Text Box 4">
            <a:extLst>
              <a:ext uri="{FF2B5EF4-FFF2-40B4-BE49-F238E27FC236}">
                <a16:creationId xmlns:a16="http://schemas.microsoft.com/office/drawing/2014/main" id="{EBC41A2A-81B8-46E2-876D-3AB3D58FACDD}"/>
              </a:ext>
            </a:extLst>
          </p:cNvPr>
          <p:cNvSpPr txBox="1">
            <a:spLocks noChangeArrowheads="1"/>
          </p:cNvSpPr>
          <p:nvPr/>
        </p:nvSpPr>
        <p:spPr bwMode="auto">
          <a:xfrm>
            <a:off x="101600" y="76201"/>
            <a:ext cx="505298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On Jordan</a:t>
            </a:r>
            <a:r>
              <a:rPr lang="ja-JP" altLang="en-US" sz="3200" b="1">
                <a:solidFill>
                  <a:srgbClr val="000000"/>
                </a:solidFill>
                <a:latin typeface="Arial" panose="020B0604020202020204" pitchFamily="34" charset="0"/>
              </a:rPr>
              <a:t>’</a:t>
            </a:r>
            <a:r>
              <a:rPr lang="en-US" altLang="ja-JP" sz="3200" b="1">
                <a:solidFill>
                  <a:srgbClr val="000000"/>
                </a:solidFill>
              </a:rPr>
              <a:t>s Stormy Banks</a:t>
            </a:r>
            <a:endParaRPr lang="en-US" altLang="en-US" sz="3200">
              <a:solidFill>
                <a:srgbClr val="000000"/>
              </a:solidFill>
            </a:endParaRPr>
          </a:p>
        </p:txBody>
      </p:sp>
      <p:sp>
        <p:nvSpPr>
          <p:cNvPr id="194565" name="Text Box 5">
            <a:extLst>
              <a:ext uri="{FF2B5EF4-FFF2-40B4-BE49-F238E27FC236}">
                <a16:creationId xmlns:a16="http://schemas.microsoft.com/office/drawing/2014/main" id="{D23A5E75-9022-492E-9593-59B06AED1DE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886</a:t>
            </a:r>
            <a:endParaRPr lang="en-US" sz="3200">
              <a:solidFill>
                <a:srgbClr val="000000"/>
              </a:solidFill>
              <a:latin typeface="Times" charset="0"/>
              <a:ea typeface="ＭＳ Ｐゴシック" charset="0"/>
            </a:endParaRPr>
          </a:p>
        </p:txBody>
      </p:sp>
      <p:sp>
        <p:nvSpPr>
          <p:cNvPr id="194566" name="Text Box 6">
            <a:extLst>
              <a:ext uri="{FF2B5EF4-FFF2-40B4-BE49-F238E27FC236}">
                <a16:creationId xmlns:a16="http://schemas.microsoft.com/office/drawing/2014/main" id="{8B46BFCA-7206-44D6-AA20-A976CF636555}"/>
              </a:ext>
            </a:extLst>
          </p:cNvPr>
          <p:cNvSpPr txBox="1">
            <a:spLocks noChangeArrowheads="1"/>
          </p:cNvSpPr>
          <p:nvPr/>
        </p:nvSpPr>
        <p:spPr bwMode="auto">
          <a:xfrm>
            <a:off x="8839200" y="4343401"/>
            <a:ext cx="3352800" cy="584775"/>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1219170" eaLnBrk="0" fontAlgn="base" hangingPunct="0">
              <a:spcBef>
                <a:spcPct val="50000"/>
              </a:spcBef>
              <a:spcAft>
                <a:spcPct val="0"/>
              </a:spcAft>
              <a:defRPr/>
            </a:pPr>
            <a:endParaRPr lang="en-US" sz="3200">
              <a:solidFill>
                <a:srgbClr val="000000"/>
              </a:solidFill>
              <a:latin typeface="Times" charset="0"/>
              <a:ea typeface="ＭＳ Ｐゴシック"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3695F8C8-A58F-4E47-A4C1-987EE9FDF486}"/>
              </a:ext>
            </a:extLst>
          </p:cNvPr>
          <p:cNvSpPr>
            <a:spLocks noGrp="1" noChangeArrowheads="1"/>
          </p:cNvSpPr>
          <p:nvPr>
            <p:ph type="ctrTitle"/>
          </p:nvPr>
        </p:nvSpPr>
        <p:spPr>
          <a:xfrm>
            <a:off x="101600" y="152400"/>
            <a:ext cx="5384800" cy="228600"/>
          </a:xfrm>
        </p:spPr>
        <p:txBody>
          <a:bodyPr/>
          <a:lstStyle/>
          <a:p>
            <a:pPr eaLnBrk="1" hangingPunct="1"/>
            <a:r>
              <a:rPr lang="en-US" altLang="en-US" sz="2400"/>
              <a:t>C-1 On Jordan</a:t>
            </a:r>
            <a:r>
              <a:rPr lang="ja-JP" altLang="en-US" sz="2400">
                <a:latin typeface="Arial" panose="020B0604020202020204" pitchFamily="34" charset="0"/>
              </a:rPr>
              <a:t>’</a:t>
            </a:r>
            <a:r>
              <a:rPr lang="en-US" altLang="ja-JP" sz="2400"/>
              <a:t>s Stormy Banks</a:t>
            </a:r>
            <a:endParaRPr lang="en-US" altLang="en-US"/>
          </a:p>
        </p:txBody>
      </p:sp>
      <p:pic>
        <p:nvPicPr>
          <p:cNvPr id="4098" name="Picture 3" descr="On Jordan's Stormy Banks-pp">
            <a:extLst>
              <a:ext uri="{FF2B5EF4-FFF2-40B4-BE49-F238E27FC236}">
                <a16:creationId xmlns:a16="http://schemas.microsoft.com/office/drawing/2014/main" id="{30CFA6EC-16B4-4F13-B636-0A4A5B7646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0" name="Text Box 4">
            <a:extLst>
              <a:ext uri="{FF2B5EF4-FFF2-40B4-BE49-F238E27FC236}">
                <a16:creationId xmlns:a16="http://schemas.microsoft.com/office/drawing/2014/main" id="{BD7213DF-A30F-472D-8344-EA50D7ABDEA8}"/>
              </a:ext>
            </a:extLst>
          </p:cNvPr>
          <p:cNvSpPr txBox="1">
            <a:spLocks noChangeArrowheads="1"/>
          </p:cNvSpPr>
          <p:nvPr/>
        </p:nvSpPr>
        <p:spPr bwMode="auto">
          <a:xfrm>
            <a:off x="101600" y="76201"/>
            <a:ext cx="505298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On Jordan</a:t>
            </a:r>
            <a:r>
              <a:rPr lang="ja-JP" altLang="en-US" sz="3200" b="1">
                <a:solidFill>
                  <a:srgbClr val="000000"/>
                </a:solidFill>
                <a:latin typeface="Arial" panose="020B0604020202020204" pitchFamily="34" charset="0"/>
              </a:rPr>
              <a:t>’</a:t>
            </a:r>
            <a:r>
              <a:rPr lang="en-US" altLang="ja-JP" sz="3200" b="1">
                <a:solidFill>
                  <a:srgbClr val="000000"/>
                </a:solidFill>
              </a:rPr>
              <a:t>s Stormy Banks</a:t>
            </a:r>
            <a:endParaRPr lang="en-US" altLang="en-US" sz="3200">
              <a:solidFill>
                <a:srgbClr val="000000"/>
              </a:solidFill>
            </a:endParaRPr>
          </a:p>
        </p:txBody>
      </p:sp>
      <p:sp>
        <p:nvSpPr>
          <p:cNvPr id="203781" name="Text Box 5">
            <a:extLst>
              <a:ext uri="{FF2B5EF4-FFF2-40B4-BE49-F238E27FC236}">
                <a16:creationId xmlns:a16="http://schemas.microsoft.com/office/drawing/2014/main" id="{D49BB216-2AA2-4257-82DF-7ADDBDF4B0F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886</a:t>
            </a:r>
            <a:endParaRPr lang="en-US" sz="3200">
              <a:solidFill>
                <a:srgbClr val="000000"/>
              </a:solidFill>
              <a:latin typeface="Times" charset="0"/>
              <a:ea typeface="ＭＳ Ｐゴシック"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21450" y="1404678"/>
            <a:ext cx="10949099" cy="4048643"/>
          </a:xfrm>
        </p:spPr>
        <p:txBody>
          <a:bodyPr>
            <a:normAutofit/>
          </a:bodyPr>
          <a:lstStyle/>
          <a:p>
            <a:r>
              <a:rPr lang="en-US" sz="7200" dirty="0">
                <a:latin typeface="Aharoni" panose="02010803020104030203" pitchFamily="2" charset="-79"/>
                <a:cs typeface="Aharoni" panose="02010803020104030203" pitchFamily="2" charset="-79"/>
              </a:rPr>
              <a:t>Worthy Is The Lamb</a:t>
            </a:r>
          </a:p>
        </p:txBody>
      </p:sp>
      <p:sp>
        <p:nvSpPr>
          <p:cNvPr id="2" name="Rectangle 1">
            <a:extLst>
              <a:ext uri="{FF2B5EF4-FFF2-40B4-BE49-F238E27FC236}">
                <a16:creationId xmlns:a16="http://schemas.microsoft.com/office/drawing/2014/main" id="{E2404B5D-C4C0-4D6E-9397-FC3173E1B4C5}"/>
              </a:ext>
            </a:extLst>
          </p:cNvPr>
          <p:cNvSpPr/>
          <p:nvPr/>
        </p:nvSpPr>
        <p:spPr>
          <a:xfrm rot="19758116">
            <a:off x="-1659117" y="467121"/>
            <a:ext cx="7447175" cy="1207916"/>
          </a:xfrm>
          <a:prstGeom prst="rect">
            <a:avLst/>
          </a:prstGeom>
          <a:solidFill>
            <a:srgbClr val="F2BF3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6" name="Title 3">
            <a:extLst>
              <a:ext uri="{FF2B5EF4-FFF2-40B4-BE49-F238E27FC236}">
                <a16:creationId xmlns:a16="http://schemas.microsoft.com/office/drawing/2014/main" id="{0285D542-1403-4A3F-AA36-16CB188C1164}"/>
              </a:ext>
            </a:extLst>
          </p:cNvPr>
          <p:cNvSpPr txBox="1">
            <a:spLocks/>
          </p:cNvSpPr>
          <p:nvPr/>
        </p:nvSpPr>
        <p:spPr>
          <a:xfrm rot="19732025">
            <a:off x="432914" y="356934"/>
            <a:ext cx="2677931" cy="1565944"/>
          </a:xfrm>
          <a:prstGeom prst="rect">
            <a:avLst/>
          </a:prstGeom>
        </p:spPr>
        <p:txBody>
          <a:bodyPr vert="horz" lIns="91440" tIns="45720" rIns="91440" bIns="45720" rtlCol="0" anchor="ctr">
            <a:normAutofit/>
          </a:bodyPr>
          <a:lstStyle>
            <a:lvl1pPr algn="ctr" defTabSz="1219170" rtl="0" eaLnBrk="1" latinLnBrk="0" hangingPunct="1">
              <a:spcBef>
                <a:spcPct val="0"/>
              </a:spcBef>
              <a:buNone/>
              <a:defRPr sz="2133" kern="1200">
                <a:solidFill>
                  <a:srgbClr val="1B1B1B"/>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1" i="0" u="sng" strike="noStrike" kern="1200" cap="none" spc="0" normalizeH="0" baseline="0" noProof="0" dirty="0">
                <a:ln>
                  <a:noFill/>
                </a:ln>
                <a:solidFill>
                  <a:srgbClr val="1B1B1B">
                    <a:alpha val="85000"/>
                  </a:srgbClr>
                </a:solidFill>
                <a:effectLst/>
                <a:uLnTx/>
                <a:uFillTx/>
                <a:latin typeface="Arial Narrow" panose="020B0606020202030204" pitchFamily="34" charset="0"/>
                <a:ea typeface="+mj-ea"/>
              </a:rPr>
              <a:t>SONG:</a:t>
            </a:r>
          </a:p>
        </p:txBody>
      </p:sp>
      <p:sp>
        <p:nvSpPr>
          <p:cNvPr id="7" name="Title 3">
            <a:extLst>
              <a:ext uri="{FF2B5EF4-FFF2-40B4-BE49-F238E27FC236}">
                <a16:creationId xmlns:a16="http://schemas.microsoft.com/office/drawing/2014/main" id="{5AE883C0-65BA-43C5-802B-7332586EEBE5}"/>
              </a:ext>
            </a:extLst>
          </p:cNvPr>
          <p:cNvSpPr>
            <a:spLocks noGrp="1"/>
          </p:cNvSpPr>
          <p:nvPr>
            <p:ph type="title"/>
          </p:nvPr>
        </p:nvSpPr>
        <p:spPr>
          <a:xfrm>
            <a:off x="8999621" y="4887987"/>
            <a:ext cx="2252813" cy="1565944"/>
          </a:xfrm>
        </p:spPr>
        <p:txBody>
          <a:bodyPr>
            <a:normAutofit/>
          </a:bodyPr>
          <a:lstStyle/>
          <a:p>
            <a:r>
              <a:rPr lang="en-US" sz="7200" b="1" dirty="0">
                <a:latin typeface="Arial Narrow" panose="020B0606020202030204" pitchFamily="34" charset="0"/>
              </a:rPr>
              <a:t>#234</a:t>
            </a:r>
          </a:p>
        </p:txBody>
      </p:sp>
    </p:spTree>
    <p:extLst>
      <p:ext uri="{BB962C8B-B14F-4D97-AF65-F5344CB8AC3E}">
        <p14:creationId xmlns:p14="http://schemas.microsoft.com/office/powerpoint/2010/main" val="370164443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B494674D-EAC2-4F13-9410-671C2AE9BB45}"/>
              </a:ext>
            </a:extLst>
          </p:cNvPr>
          <p:cNvSpPr>
            <a:spLocks noGrp="1" noChangeArrowheads="1"/>
          </p:cNvSpPr>
          <p:nvPr>
            <p:ph type="ctrTitle"/>
          </p:nvPr>
        </p:nvSpPr>
        <p:spPr>
          <a:xfrm>
            <a:off x="101600" y="152400"/>
            <a:ext cx="5384800" cy="228600"/>
          </a:xfrm>
        </p:spPr>
        <p:txBody>
          <a:bodyPr/>
          <a:lstStyle/>
          <a:p>
            <a:pPr eaLnBrk="1" hangingPunct="1"/>
            <a:r>
              <a:rPr lang="en-US" altLang="en-US" sz="2400"/>
              <a:t>C-2 On Jordan</a:t>
            </a:r>
            <a:r>
              <a:rPr lang="ja-JP" altLang="en-US" sz="2400">
                <a:latin typeface="Arial" panose="020B0604020202020204" pitchFamily="34" charset="0"/>
              </a:rPr>
              <a:t>’</a:t>
            </a:r>
            <a:r>
              <a:rPr lang="en-US" altLang="ja-JP" sz="2400"/>
              <a:t>s Stormy Banks</a:t>
            </a:r>
            <a:endParaRPr lang="en-US" altLang="en-US"/>
          </a:p>
        </p:txBody>
      </p:sp>
      <p:pic>
        <p:nvPicPr>
          <p:cNvPr id="5122" name="Picture 3" descr="On Jordan's Stormy Banks-pp">
            <a:extLst>
              <a:ext uri="{FF2B5EF4-FFF2-40B4-BE49-F238E27FC236}">
                <a16:creationId xmlns:a16="http://schemas.microsoft.com/office/drawing/2014/main" id="{CFABFDC5-C61B-4457-AA3F-DCA19772B8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Text Box 4">
            <a:extLst>
              <a:ext uri="{FF2B5EF4-FFF2-40B4-BE49-F238E27FC236}">
                <a16:creationId xmlns:a16="http://schemas.microsoft.com/office/drawing/2014/main" id="{6C86EDA4-794A-4BE3-BACE-8B3F78C87ADA}"/>
              </a:ext>
            </a:extLst>
          </p:cNvPr>
          <p:cNvSpPr txBox="1">
            <a:spLocks noChangeArrowheads="1"/>
          </p:cNvSpPr>
          <p:nvPr/>
        </p:nvSpPr>
        <p:spPr bwMode="auto">
          <a:xfrm>
            <a:off x="101600" y="76201"/>
            <a:ext cx="505298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On Jordan</a:t>
            </a:r>
            <a:r>
              <a:rPr lang="ja-JP" altLang="en-US" sz="3200" b="1">
                <a:solidFill>
                  <a:srgbClr val="000000"/>
                </a:solidFill>
                <a:latin typeface="Arial" panose="020B0604020202020204" pitchFamily="34" charset="0"/>
              </a:rPr>
              <a:t>’</a:t>
            </a:r>
            <a:r>
              <a:rPr lang="en-US" altLang="ja-JP" sz="3200" b="1">
                <a:solidFill>
                  <a:srgbClr val="000000"/>
                </a:solidFill>
              </a:rPr>
              <a:t>s Stormy Banks</a:t>
            </a:r>
            <a:endParaRPr lang="en-US" altLang="en-US" sz="3200">
              <a:solidFill>
                <a:srgbClr val="000000"/>
              </a:solidFill>
            </a:endParaRPr>
          </a:p>
        </p:txBody>
      </p:sp>
      <p:sp>
        <p:nvSpPr>
          <p:cNvPr id="204805" name="Text Box 5">
            <a:extLst>
              <a:ext uri="{FF2B5EF4-FFF2-40B4-BE49-F238E27FC236}">
                <a16:creationId xmlns:a16="http://schemas.microsoft.com/office/drawing/2014/main" id="{53CE1EBA-AEE5-42BC-9A5A-8852BB51DB7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886</a:t>
            </a:r>
            <a:endParaRPr lang="en-US" sz="3200">
              <a:solidFill>
                <a:srgbClr val="000000"/>
              </a:solidFill>
              <a:latin typeface="Times" charset="0"/>
              <a:ea typeface="ＭＳ Ｐゴシック"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6E38C59E-99E2-4D4F-9534-6AA9268D321B}"/>
              </a:ext>
            </a:extLst>
          </p:cNvPr>
          <p:cNvSpPr>
            <a:spLocks noGrp="1" noChangeArrowheads="1"/>
          </p:cNvSpPr>
          <p:nvPr>
            <p:ph type="ctrTitle"/>
          </p:nvPr>
        </p:nvSpPr>
        <p:spPr>
          <a:xfrm>
            <a:off x="101600" y="152400"/>
            <a:ext cx="5384800" cy="228600"/>
          </a:xfrm>
        </p:spPr>
        <p:txBody>
          <a:bodyPr/>
          <a:lstStyle/>
          <a:p>
            <a:pPr eaLnBrk="1" hangingPunct="1"/>
            <a:r>
              <a:rPr lang="en-US" altLang="en-US" sz="2400"/>
              <a:t>4-1 On Jordan</a:t>
            </a:r>
            <a:r>
              <a:rPr lang="ja-JP" altLang="en-US" sz="2400">
                <a:latin typeface="Arial" panose="020B0604020202020204" pitchFamily="34" charset="0"/>
              </a:rPr>
              <a:t>’</a:t>
            </a:r>
            <a:r>
              <a:rPr lang="en-US" altLang="ja-JP" sz="2400"/>
              <a:t>s Stormy Banks</a:t>
            </a:r>
            <a:endParaRPr lang="en-US" altLang="en-US"/>
          </a:p>
        </p:txBody>
      </p:sp>
      <p:pic>
        <p:nvPicPr>
          <p:cNvPr id="14338" name="Picture 3" descr="On Jordan's Stormy Banks-pp">
            <a:extLst>
              <a:ext uri="{FF2B5EF4-FFF2-40B4-BE49-F238E27FC236}">
                <a16:creationId xmlns:a16="http://schemas.microsoft.com/office/drawing/2014/main" id="{DEA003B2-5E06-468E-B09D-5D2A2BAC8C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4" name="Text Box 4">
            <a:extLst>
              <a:ext uri="{FF2B5EF4-FFF2-40B4-BE49-F238E27FC236}">
                <a16:creationId xmlns:a16="http://schemas.microsoft.com/office/drawing/2014/main" id="{2DA58022-3125-41A0-BC1E-48BD45C5C20A}"/>
              </a:ext>
            </a:extLst>
          </p:cNvPr>
          <p:cNvSpPr txBox="1">
            <a:spLocks noChangeArrowheads="1"/>
          </p:cNvSpPr>
          <p:nvPr/>
        </p:nvSpPr>
        <p:spPr bwMode="auto">
          <a:xfrm>
            <a:off x="101600" y="76201"/>
            <a:ext cx="505298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On Jordan</a:t>
            </a:r>
            <a:r>
              <a:rPr lang="ja-JP" altLang="en-US" sz="3200" b="1">
                <a:solidFill>
                  <a:srgbClr val="000000"/>
                </a:solidFill>
                <a:latin typeface="Arial" panose="020B0604020202020204" pitchFamily="34" charset="0"/>
              </a:rPr>
              <a:t>’</a:t>
            </a:r>
            <a:r>
              <a:rPr lang="en-US" altLang="ja-JP" sz="3200" b="1">
                <a:solidFill>
                  <a:srgbClr val="000000"/>
                </a:solidFill>
              </a:rPr>
              <a:t>s Stormy Banks</a:t>
            </a:r>
            <a:endParaRPr lang="en-US" altLang="en-US" sz="3200">
              <a:solidFill>
                <a:srgbClr val="000000"/>
              </a:solidFill>
            </a:endParaRPr>
          </a:p>
        </p:txBody>
      </p:sp>
      <p:sp>
        <p:nvSpPr>
          <p:cNvPr id="199685" name="Text Box 5">
            <a:extLst>
              <a:ext uri="{FF2B5EF4-FFF2-40B4-BE49-F238E27FC236}">
                <a16:creationId xmlns:a16="http://schemas.microsoft.com/office/drawing/2014/main" id="{1BCF433F-F8EE-4BAE-AE23-355F77E273D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886</a:t>
            </a:r>
            <a:endParaRPr lang="en-US" sz="3200">
              <a:solidFill>
                <a:srgbClr val="000000"/>
              </a:solidFill>
              <a:latin typeface="Times" charset="0"/>
              <a:ea typeface="ＭＳ Ｐゴシック"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A35BEB8D-8114-49DD-8046-04F1368C578D}"/>
              </a:ext>
            </a:extLst>
          </p:cNvPr>
          <p:cNvSpPr>
            <a:spLocks noGrp="1" noChangeArrowheads="1"/>
          </p:cNvSpPr>
          <p:nvPr>
            <p:ph type="ctrTitle"/>
          </p:nvPr>
        </p:nvSpPr>
        <p:spPr>
          <a:xfrm>
            <a:off x="101600" y="152400"/>
            <a:ext cx="5384800" cy="228600"/>
          </a:xfrm>
        </p:spPr>
        <p:txBody>
          <a:bodyPr/>
          <a:lstStyle/>
          <a:p>
            <a:pPr eaLnBrk="1" hangingPunct="1"/>
            <a:r>
              <a:rPr lang="en-US" altLang="en-US" sz="2400"/>
              <a:t>4-2 On Jordan</a:t>
            </a:r>
            <a:r>
              <a:rPr lang="ja-JP" altLang="en-US" sz="2400">
                <a:latin typeface="Arial" panose="020B0604020202020204" pitchFamily="34" charset="0"/>
              </a:rPr>
              <a:t>’</a:t>
            </a:r>
            <a:r>
              <a:rPr lang="en-US" altLang="ja-JP" sz="2400"/>
              <a:t>s Stormy Banks</a:t>
            </a:r>
            <a:endParaRPr lang="en-US" altLang="en-US"/>
          </a:p>
        </p:txBody>
      </p:sp>
      <p:pic>
        <p:nvPicPr>
          <p:cNvPr id="15362" name="Picture 3" descr="On Jordan's Stormy Banks-pp">
            <a:extLst>
              <a:ext uri="{FF2B5EF4-FFF2-40B4-BE49-F238E27FC236}">
                <a16:creationId xmlns:a16="http://schemas.microsoft.com/office/drawing/2014/main" id="{8D6D06A0-7F0F-43BB-86A5-EABE6264D1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8" name="Text Box 4">
            <a:extLst>
              <a:ext uri="{FF2B5EF4-FFF2-40B4-BE49-F238E27FC236}">
                <a16:creationId xmlns:a16="http://schemas.microsoft.com/office/drawing/2014/main" id="{628CF933-6D83-45DE-AAF2-BAB472CC160A}"/>
              </a:ext>
            </a:extLst>
          </p:cNvPr>
          <p:cNvSpPr txBox="1">
            <a:spLocks noChangeArrowheads="1"/>
          </p:cNvSpPr>
          <p:nvPr/>
        </p:nvSpPr>
        <p:spPr bwMode="auto">
          <a:xfrm>
            <a:off x="101600" y="76201"/>
            <a:ext cx="505298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On Jordan</a:t>
            </a:r>
            <a:r>
              <a:rPr lang="ja-JP" altLang="en-US" sz="3200" b="1">
                <a:solidFill>
                  <a:srgbClr val="000000"/>
                </a:solidFill>
                <a:latin typeface="Arial" panose="020B0604020202020204" pitchFamily="34" charset="0"/>
              </a:rPr>
              <a:t>’</a:t>
            </a:r>
            <a:r>
              <a:rPr lang="en-US" altLang="ja-JP" sz="3200" b="1">
                <a:solidFill>
                  <a:srgbClr val="000000"/>
                </a:solidFill>
              </a:rPr>
              <a:t>s Stormy Banks</a:t>
            </a:r>
            <a:endParaRPr lang="en-US" altLang="en-US" sz="3200">
              <a:solidFill>
                <a:srgbClr val="000000"/>
              </a:solidFill>
            </a:endParaRPr>
          </a:p>
        </p:txBody>
      </p:sp>
      <p:sp>
        <p:nvSpPr>
          <p:cNvPr id="200709" name="Text Box 5">
            <a:extLst>
              <a:ext uri="{FF2B5EF4-FFF2-40B4-BE49-F238E27FC236}">
                <a16:creationId xmlns:a16="http://schemas.microsoft.com/office/drawing/2014/main" id="{F708D47F-5CCB-40B9-AAD8-05AC96CCFEC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886</a:t>
            </a:r>
            <a:endParaRPr lang="en-US" sz="3200">
              <a:solidFill>
                <a:srgbClr val="000000"/>
              </a:solidFill>
              <a:latin typeface="Times" charset="0"/>
              <a:ea typeface="ＭＳ Ｐゴシック" charset="0"/>
            </a:endParaRPr>
          </a:p>
        </p:txBody>
      </p:sp>
      <p:sp>
        <p:nvSpPr>
          <p:cNvPr id="200710" name="Text Box 6">
            <a:extLst>
              <a:ext uri="{FF2B5EF4-FFF2-40B4-BE49-F238E27FC236}">
                <a16:creationId xmlns:a16="http://schemas.microsoft.com/office/drawing/2014/main" id="{91220180-BC37-44D6-8F33-28153FBE5267}"/>
              </a:ext>
            </a:extLst>
          </p:cNvPr>
          <p:cNvSpPr txBox="1">
            <a:spLocks noChangeArrowheads="1"/>
          </p:cNvSpPr>
          <p:nvPr/>
        </p:nvSpPr>
        <p:spPr bwMode="auto">
          <a:xfrm>
            <a:off x="8839200" y="4343401"/>
            <a:ext cx="3352800" cy="584775"/>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1219170" eaLnBrk="0" fontAlgn="base" hangingPunct="0">
              <a:spcBef>
                <a:spcPct val="50000"/>
              </a:spcBef>
              <a:spcAft>
                <a:spcPct val="0"/>
              </a:spcAft>
              <a:defRPr/>
            </a:pPr>
            <a:endParaRPr lang="en-US" sz="3200">
              <a:solidFill>
                <a:srgbClr val="000000"/>
              </a:solidFill>
              <a:latin typeface="Times" charset="0"/>
              <a:ea typeface="ＭＳ Ｐゴシック"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85B1FA9E-A298-4EA9-A54A-D10F43731611}"/>
              </a:ext>
            </a:extLst>
          </p:cNvPr>
          <p:cNvSpPr>
            <a:spLocks noGrp="1" noChangeArrowheads="1"/>
          </p:cNvSpPr>
          <p:nvPr>
            <p:ph type="ctrTitle"/>
          </p:nvPr>
        </p:nvSpPr>
        <p:spPr>
          <a:xfrm>
            <a:off x="101600" y="152400"/>
            <a:ext cx="5384800" cy="228600"/>
          </a:xfrm>
        </p:spPr>
        <p:txBody>
          <a:bodyPr/>
          <a:lstStyle/>
          <a:p>
            <a:pPr eaLnBrk="1" hangingPunct="1"/>
            <a:r>
              <a:rPr lang="en-US" altLang="en-US" sz="2400"/>
              <a:t>C-1 On Jordan</a:t>
            </a:r>
            <a:r>
              <a:rPr lang="ja-JP" altLang="en-US" sz="2400">
                <a:latin typeface="Arial" panose="020B0604020202020204" pitchFamily="34" charset="0"/>
              </a:rPr>
              <a:t>’</a:t>
            </a:r>
            <a:r>
              <a:rPr lang="en-US" altLang="ja-JP" sz="2400"/>
              <a:t>s Stormy Banks</a:t>
            </a:r>
            <a:endParaRPr lang="en-US" altLang="en-US"/>
          </a:p>
        </p:txBody>
      </p:sp>
      <p:pic>
        <p:nvPicPr>
          <p:cNvPr id="16386" name="Picture 3" descr="On Jordan's Stormy Banks-pp">
            <a:extLst>
              <a:ext uri="{FF2B5EF4-FFF2-40B4-BE49-F238E27FC236}">
                <a16:creationId xmlns:a16="http://schemas.microsoft.com/office/drawing/2014/main" id="{9B0F0ED7-35DF-4CEF-AE8B-34814CCF4C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2" name="Text Box 4">
            <a:extLst>
              <a:ext uri="{FF2B5EF4-FFF2-40B4-BE49-F238E27FC236}">
                <a16:creationId xmlns:a16="http://schemas.microsoft.com/office/drawing/2014/main" id="{1D82276D-30AE-4271-AB83-0297897AB439}"/>
              </a:ext>
            </a:extLst>
          </p:cNvPr>
          <p:cNvSpPr txBox="1">
            <a:spLocks noChangeArrowheads="1"/>
          </p:cNvSpPr>
          <p:nvPr/>
        </p:nvSpPr>
        <p:spPr bwMode="auto">
          <a:xfrm>
            <a:off x="101600" y="76201"/>
            <a:ext cx="505298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On Jordan</a:t>
            </a:r>
            <a:r>
              <a:rPr lang="ja-JP" altLang="en-US" sz="3200" b="1">
                <a:solidFill>
                  <a:srgbClr val="000000"/>
                </a:solidFill>
                <a:latin typeface="Arial" panose="020B0604020202020204" pitchFamily="34" charset="0"/>
              </a:rPr>
              <a:t>’</a:t>
            </a:r>
            <a:r>
              <a:rPr lang="en-US" altLang="ja-JP" sz="3200" b="1">
                <a:solidFill>
                  <a:srgbClr val="000000"/>
                </a:solidFill>
              </a:rPr>
              <a:t>s Stormy Banks</a:t>
            </a:r>
            <a:endParaRPr lang="en-US" altLang="en-US" sz="3200">
              <a:solidFill>
                <a:srgbClr val="000000"/>
              </a:solidFill>
            </a:endParaRPr>
          </a:p>
        </p:txBody>
      </p:sp>
      <p:sp>
        <p:nvSpPr>
          <p:cNvPr id="201733" name="Text Box 5">
            <a:extLst>
              <a:ext uri="{FF2B5EF4-FFF2-40B4-BE49-F238E27FC236}">
                <a16:creationId xmlns:a16="http://schemas.microsoft.com/office/drawing/2014/main" id="{693F6AAA-9391-4540-B8A0-92C61497CD4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886</a:t>
            </a:r>
            <a:endParaRPr lang="en-US" sz="3200">
              <a:solidFill>
                <a:srgbClr val="000000"/>
              </a:solidFill>
              <a:latin typeface="Times" charset="0"/>
              <a:ea typeface="ＭＳ Ｐゴシック"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4900F76A-758C-442C-80CD-D58A1B1A10E5}"/>
              </a:ext>
            </a:extLst>
          </p:cNvPr>
          <p:cNvSpPr>
            <a:spLocks noGrp="1" noChangeArrowheads="1"/>
          </p:cNvSpPr>
          <p:nvPr>
            <p:ph type="ctrTitle"/>
          </p:nvPr>
        </p:nvSpPr>
        <p:spPr>
          <a:xfrm>
            <a:off x="101600" y="152400"/>
            <a:ext cx="5384800" cy="228600"/>
          </a:xfrm>
        </p:spPr>
        <p:txBody>
          <a:bodyPr/>
          <a:lstStyle/>
          <a:p>
            <a:pPr eaLnBrk="1" hangingPunct="1"/>
            <a:r>
              <a:rPr lang="en-US" altLang="en-US" sz="2400"/>
              <a:t>C-2 On Jordan</a:t>
            </a:r>
            <a:r>
              <a:rPr lang="ja-JP" altLang="en-US" sz="2400">
                <a:latin typeface="Arial" panose="020B0604020202020204" pitchFamily="34" charset="0"/>
              </a:rPr>
              <a:t>’</a:t>
            </a:r>
            <a:r>
              <a:rPr lang="en-US" altLang="ja-JP" sz="2400"/>
              <a:t>s Stormy Banks</a:t>
            </a:r>
            <a:endParaRPr lang="en-US" altLang="en-US"/>
          </a:p>
        </p:txBody>
      </p:sp>
      <p:pic>
        <p:nvPicPr>
          <p:cNvPr id="17410" name="Picture 3" descr="On Jordan's Stormy Banks-pp">
            <a:extLst>
              <a:ext uri="{FF2B5EF4-FFF2-40B4-BE49-F238E27FC236}">
                <a16:creationId xmlns:a16="http://schemas.microsoft.com/office/drawing/2014/main" id="{6E61311A-D8D4-4E11-9F25-9FDD19251F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6" name="Text Box 4">
            <a:extLst>
              <a:ext uri="{FF2B5EF4-FFF2-40B4-BE49-F238E27FC236}">
                <a16:creationId xmlns:a16="http://schemas.microsoft.com/office/drawing/2014/main" id="{E2F57049-DE72-4B15-BF76-D28DE647A005}"/>
              </a:ext>
            </a:extLst>
          </p:cNvPr>
          <p:cNvSpPr txBox="1">
            <a:spLocks noChangeArrowheads="1"/>
          </p:cNvSpPr>
          <p:nvPr/>
        </p:nvSpPr>
        <p:spPr bwMode="auto">
          <a:xfrm>
            <a:off x="101600" y="76201"/>
            <a:ext cx="505298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On Jordan</a:t>
            </a:r>
            <a:r>
              <a:rPr lang="ja-JP" altLang="en-US" sz="3200" b="1">
                <a:solidFill>
                  <a:srgbClr val="000000"/>
                </a:solidFill>
                <a:latin typeface="Arial" panose="020B0604020202020204" pitchFamily="34" charset="0"/>
              </a:rPr>
              <a:t>’</a:t>
            </a:r>
            <a:r>
              <a:rPr lang="en-US" altLang="ja-JP" sz="3200" b="1">
                <a:solidFill>
                  <a:srgbClr val="000000"/>
                </a:solidFill>
              </a:rPr>
              <a:t>s Stormy Banks</a:t>
            </a:r>
            <a:endParaRPr lang="en-US" altLang="en-US" sz="3200">
              <a:solidFill>
                <a:srgbClr val="000000"/>
              </a:solidFill>
            </a:endParaRPr>
          </a:p>
        </p:txBody>
      </p:sp>
      <p:sp>
        <p:nvSpPr>
          <p:cNvPr id="202757" name="Text Box 5">
            <a:extLst>
              <a:ext uri="{FF2B5EF4-FFF2-40B4-BE49-F238E27FC236}">
                <a16:creationId xmlns:a16="http://schemas.microsoft.com/office/drawing/2014/main" id="{881EB28B-8B06-41A5-A998-25F67AF0072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886</a:t>
            </a:r>
            <a:endParaRPr lang="en-US" sz="3200">
              <a:solidFill>
                <a:srgbClr val="000000"/>
              </a:solidFill>
              <a:latin typeface="Times" charset="0"/>
              <a:ea typeface="ＭＳ Ｐゴシック"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58515" y="1863055"/>
            <a:ext cx="5939405" cy="3131889"/>
          </a:xfrm>
        </p:spPr>
        <p:txBody>
          <a:bodyPr>
            <a:noAutofit/>
          </a:bodyPr>
          <a:lstStyle/>
          <a:p>
            <a:r>
              <a:rPr lang="en-US" sz="7200" b="1" dirty="0">
                <a:latin typeface="Aharoni" panose="02010803020104030203" pitchFamily="2" charset="-79"/>
                <a:cs typeface="Aharoni" panose="02010803020104030203" pitchFamily="2" charset="-79"/>
              </a:rPr>
              <a:t>TONIGHT</a:t>
            </a:r>
            <a:br>
              <a:rPr lang="en-US" sz="7200" b="1" dirty="0">
                <a:latin typeface="Aharoni" panose="02010803020104030203" pitchFamily="2" charset="-79"/>
                <a:cs typeface="Aharoni" panose="02010803020104030203" pitchFamily="2" charset="-79"/>
              </a:rPr>
            </a:br>
            <a:r>
              <a:rPr lang="en-US" sz="7200" b="1" dirty="0">
                <a:latin typeface="Aharoni" panose="02010803020104030203" pitchFamily="2" charset="-79"/>
                <a:cs typeface="Aharoni" panose="02010803020104030203" pitchFamily="2" charset="-79"/>
              </a:rPr>
              <a:t>@ </a:t>
            </a:r>
            <a:r>
              <a:rPr lang="en-US" sz="8000" b="1" dirty="0">
                <a:latin typeface="Aharoni" panose="02010803020104030203" pitchFamily="2" charset="-79"/>
                <a:cs typeface="Aharoni" panose="02010803020104030203" pitchFamily="2" charset="-79"/>
              </a:rPr>
              <a:t>6:00</a:t>
            </a:r>
            <a:r>
              <a:rPr lang="en-US" sz="7200" b="1" dirty="0">
                <a:latin typeface="Aharoni" panose="02010803020104030203" pitchFamily="2" charset="-79"/>
                <a:cs typeface="Aharoni" panose="02010803020104030203" pitchFamily="2" charset="-79"/>
              </a:rPr>
              <a:t> pm</a:t>
            </a:r>
          </a:p>
        </p:txBody>
      </p:sp>
      <p:sp>
        <p:nvSpPr>
          <p:cNvPr id="2" name="TextBox 1">
            <a:extLst>
              <a:ext uri="{FF2B5EF4-FFF2-40B4-BE49-F238E27FC236}">
                <a16:creationId xmlns:a16="http://schemas.microsoft.com/office/drawing/2014/main" id="{E870615F-9801-4D76-91BB-D383230ECED9}"/>
              </a:ext>
            </a:extLst>
          </p:cNvPr>
          <p:cNvSpPr txBox="1"/>
          <p:nvPr/>
        </p:nvSpPr>
        <p:spPr>
          <a:xfrm>
            <a:off x="5105771" y="4994944"/>
            <a:ext cx="6444887"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HOPE TO SEE YOU THERE!</a:t>
            </a:r>
          </a:p>
        </p:txBody>
      </p:sp>
      <p:sp>
        <p:nvSpPr>
          <p:cNvPr id="4" name="TextBox 3">
            <a:extLst>
              <a:ext uri="{FF2B5EF4-FFF2-40B4-BE49-F238E27FC236}">
                <a16:creationId xmlns:a16="http://schemas.microsoft.com/office/drawing/2014/main" id="{C6E84042-7E3C-43C3-867F-5660DFEFEE2A}"/>
              </a:ext>
            </a:extLst>
          </p:cNvPr>
          <p:cNvSpPr txBox="1"/>
          <p:nvPr/>
        </p:nvSpPr>
        <p:spPr>
          <a:xfrm>
            <a:off x="5105771" y="1155169"/>
            <a:ext cx="6444887"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EVENING WORSHIP</a:t>
            </a:r>
          </a:p>
        </p:txBody>
      </p:sp>
    </p:spTree>
    <p:extLst>
      <p:ext uri="{BB962C8B-B14F-4D97-AF65-F5344CB8AC3E}">
        <p14:creationId xmlns:p14="http://schemas.microsoft.com/office/powerpoint/2010/main" val="585916016"/>
      </p:ext>
    </p:extLst>
  </p:cSld>
  <p:clrMapOvr>
    <a:masterClrMapping/>
  </p:clrMapOvr>
</p:sld>
</file>

<file path=ppt/theme/theme1.xml><?xml version="1.0" encoding="utf-8"?>
<a:theme xmlns:a="http://schemas.openxmlformats.org/drawingml/2006/main" name="3_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ivic">
      <a:majorFont>
        <a:latin typeface="Georgia"/>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华文新魏"/>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PPT Template_GSE</Template>
  <TotalTime>7124</TotalTime>
  <Words>1261</Words>
  <Application>Microsoft Office PowerPoint</Application>
  <PresentationFormat>Widescreen</PresentationFormat>
  <Paragraphs>269</Paragraphs>
  <Slides>95</Slides>
  <Notes>0</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95</vt:i4>
      </vt:variant>
    </vt:vector>
  </HeadingPairs>
  <TitlesOfParts>
    <vt:vector size="107" baseType="lpstr">
      <vt:lpstr>Aharoni</vt:lpstr>
      <vt:lpstr>Georgia</vt:lpstr>
      <vt:lpstr>Trebuchet MS</vt:lpstr>
      <vt:lpstr>Bauer Bodoni Std</vt:lpstr>
      <vt:lpstr>Arial</vt:lpstr>
      <vt:lpstr>Arial Narrow</vt:lpstr>
      <vt:lpstr>Times</vt:lpstr>
      <vt:lpstr>Neutra Display Titling</vt:lpstr>
      <vt:lpstr>3_Default</vt:lpstr>
      <vt:lpstr>Blank</vt:lpstr>
      <vt:lpstr>1_Blank</vt:lpstr>
      <vt:lpstr>Default</vt:lpstr>
      <vt:lpstr>WELCOME</vt:lpstr>
      <vt:lpstr>1-1 On Bended Knee</vt:lpstr>
      <vt:lpstr>1-2 On Bended Knee</vt:lpstr>
      <vt:lpstr>1-3 On Bended Knee</vt:lpstr>
      <vt:lpstr>2-1 On Bended Knee</vt:lpstr>
      <vt:lpstr>2-2 On Bended Knee</vt:lpstr>
      <vt:lpstr>2-3 On Bended Knee</vt:lpstr>
      <vt:lpstr>WELCOME</vt:lpstr>
      <vt:lpstr>#234</vt:lpstr>
      <vt:lpstr>1-1 Worthy is the Lamb</vt:lpstr>
      <vt:lpstr>1-2 Worthy is the Lamb</vt:lpstr>
      <vt:lpstr>2-1 Worthy is the Lamb</vt:lpstr>
      <vt:lpstr>2-2 Worthy is the Lamb</vt:lpstr>
      <vt:lpstr>3-1 Worthy is the Lamb</vt:lpstr>
      <vt:lpstr>3-2 Worthy is the Lamb</vt:lpstr>
      <vt:lpstr>1 Highest Place</vt:lpstr>
      <vt:lpstr>2 Highest Place</vt:lpstr>
      <vt:lpstr>3 Highest Place</vt:lpstr>
      <vt:lpstr>4 Highest Place</vt:lpstr>
      <vt:lpstr>5 Highest Place</vt:lpstr>
      <vt:lpstr>Tag Highest Place</vt:lpstr>
      <vt:lpstr>3 Highest Place</vt:lpstr>
      <vt:lpstr>4 Highest Place</vt:lpstr>
      <vt:lpstr>5 Highest Place</vt:lpstr>
      <vt:lpstr>Tag Highest Place</vt:lpstr>
      <vt:lpstr>#100</vt:lpstr>
      <vt:lpstr>1-1 Holy Ground</vt:lpstr>
      <vt:lpstr>1-2 Holy Ground</vt:lpstr>
      <vt:lpstr>2-1 Holy Ground</vt:lpstr>
      <vt:lpstr>2-2 Holy Ground</vt:lpstr>
      <vt:lpstr>Opening PRAYER</vt:lpstr>
      <vt:lpstr>PowerPoint Presentation</vt:lpstr>
      <vt:lpstr>PowerPoint Presentation</vt:lpstr>
      <vt:lpstr>PowerPoint Presentation</vt:lpstr>
      <vt:lpstr>PowerPoint Presentation</vt:lpstr>
      <vt:lpstr>PowerPoint Presentation</vt:lpstr>
      <vt:lpstr>#642</vt:lpstr>
      <vt:lpstr>1-1 Let the Lower Lights Be Burning</vt:lpstr>
      <vt:lpstr>1-2 Let the Lower Lights Be Burning</vt:lpstr>
      <vt:lpstr>C-1 Let the Lower Lights Be Burning</vt:lpstr>
      <vt:lpstr>C-2 Let the Lower Lights Be Burning</vt:lpstr>
      <vt:lpstr>2-1 Let the Lower Lights Be Burning</vt:lpstr>
      <vt:lpstr>2-2 Let the Lower Lights Be Burning</vt:lpstr>
      <vt:lpstr>C-1 Let the Lower Lights Be Burning</vt:lpstr>
      <vt:lpstr>C-2 Let the Lower Lights Be Burning</vt:lpstr>
      <vt:lpstr>3-1 Let the Lower Lights Be Burning</vt:lpstr>
      <vt:lpstr>3-2 Let the Lower Lights Be Burning</vt:lpstr>
      <vt:lpstr>C-1 Let the Lower Lights Be Burning</vt:lpstr>
      <vt:lpstr>C-2 Let the Lower Lights Be Burning</vt:lpstr>
      <vt:lpstr>PowerPoint Presentation</vt:lpstr>
      <vt:lpstr>PowerPoint Presentation</vt:lpstr>
      <vt:lpstr>The Lighthouse &amp; The Lower Lights</vt:lpstr>
      <vt:lpstr>The lighthouse</vt:lpstr>
      <vt:lpstr>The LOWER LIGHTS</vt:lpstr>
      <vt:lpstr>PowerPoint Presentation</vt:lpstr>
      <vt:lpstr>#932</vt:lpstr>
      <vt:lpstr>1-1 O Heart Bowed Down With Sorrow</vt:lpstr>
      <vt:lpstr>1-2 O Heart Bowed Down With Sorrow</vt:lpstr>
      <vt:lpstr>C-1 O Heart Bowed Down With Sorrow</vt:lpstr>
      <vt:lpstr>C-2 O Heart Bowed Down With Sorrow</vt:lpstr>
      <vt:lpstr>C-3 O Heart Bowed Down With Sorrow</vt:lpstr>
      <vt:lpstr>3-1 O Heart Bowed Down With Sorrow</vt:lpstr>
      <vt:lpstr>3-2 O Heart Bowed Down With Sorrow</vt:lpstr>
      <vt:lpstr>C-1 O Heart Bowed Down With Sorrow</vt:lpstr>
      <vt:lpstr>C-2 O Heart Bowed Down With Sorrow</vt:lpstr>
      <vt:lpstr>C-3 O Heart Bowed Down With Sorrow</vt:lpstr>
      <vt:lpstr>PowerPoint Presentation</vt:lpstr>
      <vt:lpstr>1-1 Here I Am To Worship</vt:lpstr>
      <vt:lpstr>1-2 Here I Am To Worship</vt:lpstr>
      <vt:lpstr>C-1 Here I Am To Worship</vt:lpstr>
      <vt:lpstr>C-2 Here I Am To Worship</vt:lpstr>
      <vt:lpstr>2-1 Here I Am To Worship</vt:lpstr>
      <vt:lpstr>2-2 Here I Am To Worship</vt:lpstr>
      <vt:lpstr>C2-1 Here I Am To Worship</vt:lpstr>
      <vt:lpstr>C2-2 Here I Am To Worship</vt:lpstr>
      <vt:lpstr>Bridge1 Here I Am To Worship</vt:lpstr>
      <vt:lpstr>Bridge2 Here I Am To Worship</vt:lpstr>
      <vt:lpstr>C2-1 Here I Am To Worship</vt:lpstr>
      <vt:lpstr>C2-2 Here I Am To Worship</vt:lpstr>
      <vt:lpstr>tag Here I Am To Worship</vt:lpstr>
      <vt:lpstr>LORD’S SUPPER</vt:lpstr>
      <vt:lpstr>Unleavened Bread</vt:lpstr>
      <vt:lpstr>Fruit of the Vine</vt:lpstr>
      <vt:lpstr>Rom. 9:6-8</vt:lpstr>
      <vt:lpstr>Closing PRAYER</vt:lpstr>
      <vt:lpstr>#886</vt:lpstr>
      <vt:lpstr>1-1 On Jordan’s Stormy Banks</vt:lpstr>
      <vt:lpstr>1-2 On Jordan’s Stormy Banks</vt:lpstr>
      <vt:lpstr>C-1 On Jordan’s Stormy Banks</vt:lpstr>
      <vt:lpstr>C-2 On Jordan’s Stormy Banks</vt:lpstr>
      <vt:lpstr>4-1 On Jordan’s Stormy Banks</vt:lpstr>
      <vt:lpstr>4-2 On Jordan’s Stormy Banks</vt:lpstr>
      <vt:lpstr>C-1 On Jordan’s Stormy Banks</vt:lpstr>
      <vt:lpstr>C-2 On Jordan’s Stormy Banks</vt:lpstr>
      <vt:lpstr>TONIGHT @ 6:00 pm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Garrett English</dc:creator>
  <cp:lastModifiedBy>Garrett English</cp:lastModifiedBy>
  <cp:revision>18</cp:revision>
  <dcterms:created xsi:type="dcterms:W3CDTF">2021-08-03T14:20:48Z</dcterms:created>
  <dcterms:modified xsi:type="dcterms:W3CDTF">2021-08-08T13:07:11Z</dcterms:modified>
</cp:coreProperties>
</file>