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  <p:sldMasterId id="2147483677" r:id="rId3"/>
    <p:sldMasterId id="2147483689" r:id="rId4"/>
  </p:sldMasterIdLst>
  <p:sldIdLst>
    <p:sldId id="313" r:id="rId5"/>
    <p:sldId id="314" r:id="rId6"/>
    <p:sldId id="293" r:id="rId7"/>
    <p:sldId id="925" r:id="rId8"/>
    <p:sldId id="3024" r:id="rId9"/>
    <p:sldId id="3022" r:id="rId10"/>
    <p:sldId id="3032" r:id="rId11"/>
    <p:sldId id="261" r:id="rId12"/>
    <p:sldId id="3033" r:id="rId13"/>
    <p:sldId id="3035" r:id="rId14"/>
    <p:sldId id="3034" r:id="rId15"/>
    <p:sldId id="3036" r:id="rId16"/>
    <p:sldId id="3027" r:id="rId17"/>
    <p:sldId id="3037" r:id="rId18"/>
    <p:sldId id="3038" r:id="rId19"/>
    <p:sldId id="3039" r:id="rId20"/>
    <p:sldId id="3028" r:id="rId21"/>
    <p:sldId id="3029" r:id="rId22"/>
    <p:sldId id="3040" r:id="rId23"/>
    <p:sldId id="3041" r:id="rId24"/>
    <p:sldId id="3030" r:id="rId25"/>
    <p:sldId id="3042" r:id="rId26"/>
    <p:sldId id="3043" r:id="rId27"/>
    <p:sldId id="3044" r:id="rId28"/>
    <p:sldId id="3045" r:id="rId29"/>
    <p:sldId id="3031" r:id="rId30"/>
    <p:sldId id="3046" r:id="rId31"/>
    <p:sldId id="3047" r:id="rId32"/>
    <p:sldId id="3048" r:id="rId33"/>
    <p:sldId id="263" r:id="rId34"/>
    <p:sldId id="266" r:id="rId35"/>
    <p:sldId id="262" r:id="rId36"/>
    <p:sldId id="2949" r:id="rId37"/>
    <p:sldId id="267" r:id="rId38"/>
    <p:sldId id="927" r:id="rId39"/>
    <p:sldId id="931" r:id="rId40"/>
    <p:sldId id="924" r:id="rId41"/>
    <p:sldId id="3023" r:id="rId42"/>
    <p:sldId id="347" r:id="rId43"/>
  </p:sldIdLst>
  <p:sldSz cx="12192000" cy="6858000"/>
  <p:notesSz cx="6858000" cy="9144000"/>
  <p:embeddedFontLst>
    <p:embeddedFont>
      <p:font typeface="Aharoni" panose="02010803020104030203" pitchFamily="2" charset="-79"/>
      <p:bold r:id="rId44"/>
    </p:embeddedFont>
    <p:embeddedFont>
      <p:font typeface="Arial Black" panose="020B0A04020102020204" pitchFamily="34" charset="0"/>
      <p:bold r:id="rId45"/>
    </p:embeddedFont>
    <p:embeddedFont>
      <p:font typeface="Arial Narrow" panose="020B0606020202030204" pitchFamily="34" charset="0"/>
      <p:regular r:id="rId46"/>
      <p:bold r:id="rId47"/>
      <p:italic r:id="rId48"/>
      <p:bold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Calibri Light" panose="020F0302020204030204" pitchFamily="34" charset="0"/>
      <p:regular r:id="rId54"/>
      <p:italic r:id="rId55"/>
    </p:embeddedFont>
    <p:embeddedFont>
      <p:font typeface="Imprint MT Shadow" panose="04020605060303030202" pitchFamily="82" charset="0"/>
      <p:regular r:id="rId56"/>
    </p:embeddedFont>
    <p:embeddedFont>
      <p:font typeface="Metropolis" panose="00000500000000000000" pitchFamily="2" charset="0"/>
      <p:regular r:id="rId57"/>
      <p:bold r:id="rId58"/>
      <p:italic r:id="rId59"/>
      <p:boldItalic r:id="rId60"/>
    </p:embeddedFont>
    <p:embeddedFont>
      <p:font typeface="Trebuchet MS" panose="020B0603020202020204" pitchFamily="34" charset="0"/>
      <p:regular r:id="rId61"/>
      <p:bold r:id="rId62"/>
      <p:italic r:id="rId63"/>
      <p:boldItalic r:id="rId6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font" Target="fonts/font20.fntdata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font" Target="fonts/font1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font" Target="fonts/font21.fntdata"/><Relationship Id="rId8" Type="http://schemas.openxmlformats.org/officeDocument/2006/relationships/slide" Target="slides/slide4.xml"/><Relationship Id="rId51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4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1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74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708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252595" y="1935061"/>
            <a:ext cx="3948419" cy="3131889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802859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514969"/>
            <a:ext cx="10949099" cy="404864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680064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514969"/>
            <a:ext cx="10949099" cy="404864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261446" y="4887987"/>
            <a:ext cx="1990988" cy="1565944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808938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02C46-7CED-4520-A22D-1E7DC3072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5E8204-6762-4404-B447-4726A8A49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AAAAD-F7F3-4BBC-AC2E-D36849989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BB59-31FA-47DF-B001-CA4C3CA8C51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0DCE6-B559-431E-80DE-E43CD6BF1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FE8F8-AE21-4B28-B72B-2FF0D2EF1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AAAF-215E-4951-AAE1-A590CCADE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94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9C5AC-1142-40BC-9B1C-EBCE8EA22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CE03B-CB69-48CD-85F6-67EDF64EF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9E25C-6F92-489D-B5EB-3559BB9F0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BB59-31FA-47DF-B001-CA4C3CA8C51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AE68D-3EA9-4116-BB42-D8CD38A1C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F3CB7-5A09-4E9A-9217-161212D61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AAAF-215E-4951-AAE1-A590CCADE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80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DF2BD-7D3A-469E-AF2E-F278F98D9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0C2F1-2519-4972-B215-300CA811E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FD231-4D9F-4155-B36C-018CCFE6D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BB59-31FA-47DF-B001-CA4C3CA8C51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46C88-46C7-4C79-9864-8FF7449E6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2EDDB-03D3-4062-A40E-3B5707A1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AAAF-215E-4951-AAE1-A590CCADE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73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BBE15-2CD7-40B6-B3C4-FBB005E68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50423-6B2F-47C6-A6DD-001B50B285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375F2-190C-4ED9-AA62-0F9FE1511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C52B0-54A1-48D0-ACD0-12CAAD524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BB59-31FA-47DF-B001-CA4C3CA8C51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63280-48C1-43BC-8FE2-1AE28068F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7E4F7-D294-44E0-B332-B8B273357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AAAF-215E-4951-AAE1-A590CCADE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2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45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B7A71-1E65-4B4C-BF34-90D24DD18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B764E-002C-4BF7-AC33-FBAFB3B8C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96F32-4938-40E2-91D5-E73DA92B9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8AC829-775F-446C-9059-10217F8921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BA9F91-584C-4120-B73F-B2728EC81D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C706F8-0FC3-433A-A9C9-0A8508F10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BB59-31FA-47DF-B001-CA4C3CA8C51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A78B2F-D94C-4078-A987-FEF7463AD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78B331-96C2-4315-B981-02673238A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AAAF-215E-4951-AAE1-A590CCADE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3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78C8E-224F-4533-8857-607E1F6F7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328479-DF2F-4818-BC62-61940A862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BB59-31FA-47DF-B001-CA4C3CA8C51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B973F2-5E21-4C68-A4C1-FFFE678F9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EFCE5C-725D-488A-832B-F36D843CD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AAAF-215E-4951-AAE1-A590CCADE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16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759533-AA60-4347-AD7E-B12E00706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BB59-31FA-47DF-B001-CA4C3CA8C51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71DD87-3344-4CAB-A5B2-4FF36D97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3476F-CE41-4606-B2E6-71ADBE4E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AAAF-215E-4951-AAE1-A590CCADE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29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CC0-B674-4BDA-BCFA-39578D3A1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DF795-F838-4B74-A7B5-B62DF37DB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1DAEA-4C95-428C-B074-C124C4E87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E4EF0C-E403-42E8-AC3F-60CCA4C4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BB59-31FA-47DF-B001-CA4C3CA8C51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2CEAD-2C18-4C49-991F-B9DDFCDB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B45B3-2734-4013-A976-38180213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AAAF-215E-4951-AAE1-A590CCADE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30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1D0A1-8710-4019-8E82-5A5007DD8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9ECF86-6334-4369-ADEB-295F056917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6B6BD-1179-4E44-B2EB-06689A2F1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B82E2-019F-458C-A533-F8F91035A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BB59-31FA-47DF-B001-CA4C3CA8C51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E362F-FD04-43BF-B8B2-79B21594D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D8772-1844-42F8-BEBE-6451D82F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AAAF-215E-4951-AAE1-A590CCADE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B21DB-49CF-4E64-957C-0C0DB9F2D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54098C-E569-4515-81F2-778889FD8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3E4E0-F314-4040-8648-F6C5657C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BB59-31FA-47DF-B001-CA4C3CA8C51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EF1D1-E967-4FEB-ABD4-F4096CFC0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D6458-7509-4E6E-93CB-7EC125774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AAAF-215E-4951-AAE1-A590CCADE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32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DFD1C0-62DC-4653-B522-453E2B8BA1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93130C-53A0-45B7-AECB-200BCBFAE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1CF05-1C6E-4239-8200-D2BD9D714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BB59-31FA-47DF-B001-CA4C3CA8C51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9A6EE-9288-4C55-A916-6822088BC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AED21-4E4B-4E11-BB7B-CA1A80D5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AAAF-215E-4951-AAE1-A590CCADE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49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897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42044" y="3702051"/>
            <a:ext cx="2151936" cy="520700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68310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96326" y="519628"/>
            <a:ext cx="5516925" cy="3703123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42044" y="3702051"/>
            <a:ext cx="2151936" cy="520700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13759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55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71451" y="314321"/>
            <a:ext cx="7116173" cy="519348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449942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71451" y="314321"/>
            <a:ext cx="7116173" cy="519348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832170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0458" y="3748645"/>
            <a:ext cx="2815449" cy="1759161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71451" y="314321"/>
            <a:ext cx="7116173" cy="519348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511496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22071" y="350321"/>
            <a:ext cx="7952292" cy="4824825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922377" y="5488020"/>
            <a:ext cx="795198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2348304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31805" y="204354"/>
            <a:ext cx="7971757" cy="633495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73152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1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6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9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2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6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0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AD623-ADBD-455F-A2BC-1666B74836ED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7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31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1B1B1B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38E699-F061-4F0E-A595-AD611FFA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44D69-134D-4364-9537-169D9BB7E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F29CA-9D7B-4545-9FF9-D11486520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2BB59-31FA-47DF-B001-CA4C3CA8C51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A3D62-1F19-4792-B6CF-824E8852A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BF3BA-A7F6-4682-A53C-E75B65C00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1AAAF-215E-4951-AAE1-A590CCADE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6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2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bg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chemeClr val="bg1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bg1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bg1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bg1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bg1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20844" y="2055561"/>
            <a:ext cx="5939405" cy="3131889"/>
          </a:xfrm>
        </p:spPr>
        <p:txBody>
          <a:bodyPr>
            <a:noAutofit/>
          </a:bodyPr>
          <a:lstStyle/>
          <a:p>
            <a:r>
              <a:rPr lang="en-US" sz="8800" b="1" dirty="0">
                <a:latin typeface="Aharoni" panose="02010803020104030203" pitchFamily="2" charset="-79"/>
                <a:cs typeface="Aharoni" panose="02010803020104030203" pitchFamily="2" charset="-79"/>
              </a:rPr>
              <a:t>WELCOME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16ABC1-372C-4C62-81CF-8BC3E9EEA774}"/>
              </a:ext>
            </a:extLst>
          </p:cNvPr>
          <p:cNvSpPr txBox="1"/>
          <p:nvPr/>
        </p:nvSpPr>
        <p:spPr>
          <a:xfrm>
            <a:off x="5975682" y="4121412"/>
            <a:ext cx="5229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THANKS FOR JOINING US!</a:t>
            </a:r>
          </a:p>
        </p:txBody>
      </p:sp>
    </p:spTree>
    <p:extLst>
      <p:ext uri="{BB962C8B-B14F-4D97-AF65-F5344CB8AC3E}">
        <p14:creationId xmlns:p14="http://schemas.microsoft.com/office/powerpoint/2010/main" val="2636186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487" y="3895602"/>
            <a:ext cx="2815449" cy="175916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Metropolis" panose="00000500000000000000" pitchFamily="2" charset="0"/>
              </a:rPr>
              <a:t>THE BLESSED MAN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71450" y="314321"/>
            <a:ext cx="7520549" cy="5193487"/>
          </a:xfrm>
        </p:spPr>
        <p:txBody>
          <a:bodyPr anchor="t"/>
          <a:lstStyle/>
          <a:p>
            <a:pPr algn="l"/>
            <a:endParaRPr lang="en-US" b="1" dirty="0">
              <a:latin typeface="Metropolis" panose="00000500000000000000" pitchFamily="2" charset="0"/>
            </a:endParaRPr>
          </a:p>
          <a:p>
            <a:pPr algn="l"/>
            <a:r>
              <a:rPr lang="en-US" b="1" dirty="0">
                <a:latin typeface="Metropolis" panose="00000500000000000000" pitchFamily="2" charset="0"/>
              </a:rPr>
              <a:t>THE BLESSED MAN AVOIDS: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Metropolis" panose="00000500000000000000" pitchFamily="2" charset="0"/>
              </a:rPr>
              <a:t>Ungodly Thinking</a:t>
            </a:r>
          </a:p>
          <a:p>
            <a:pPr marL="742950" indent="-742950" algn="l">
              <a:buFont typeface="+mj-lt"/>
              <a:buAutoNum type="arabicPeriod"/>
            </a:pPr>
            <a:endParaRPr lang="en-US" dirty="0">
              <a:latin typeface="Metropoli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797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487" y="3895602"/>
            <a:ext cx="2815449" cy="175916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Metropolis" panose="00000500000000000000" pitchFamily="2" charset="0"/>
              </a:rPr>
              <a:t>THE BLESSED MAN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71450" y="314321"/>
            <a:ext cx="7520549" cy="5193487"/>
          </a:xfrm>
        </p:spPr>
        <p:txBody>
          <a:bodyPr anchor="t"/>
          <a:lstStyle/>
          <a:p>
            <a:pPr algn="l"/>
            <a:endParaRPr lang="en-US" b="1" dirty="0">
              <a:latin typeface="Metropolis" panose="00000500000000000000" pitchFamily="2" charset="0"/>
            </a:endParaRPr>
          </a:p>
          <a:p>
            <a:pPr algn="l"/>
            <a:r>
              <a:rPr lang="en-US" b="1" dirty="0">
                <a:latin typeface="Metropolis" panose="00000500000000000000" pitchFamily="2" charset="0"/>
              </a:rPr>
              <a:t>THE BLESSED MAN AVOIDS: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Metropolis" panose="00000500000000000000" pitchFamily="2" charset="0"/>
              </a:rPr>
              <a:t>Ungodly Thinking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Metropolis" panose="00000500000000000000" pitchFamily="2" charset="0"/>
              </a:rPr>
              <a:t>Sinful Behaviors / Habits</a:t>
            </a:r>
          </a:p>
          <a:p>
            <a:pPr marL="742950" indent="-742950" algn="l">
              <a:buFont typeface="+mj-lt"/>
              <a:buAutoNum type="arabicPeriod"/>
            </a:pPr>
            <a:endParaRPr lang="en-US" dirty="0">
              <a:latin typeface="Metropoli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607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487" y="3895602"/>
            <a:ext cx="2815449" cy="175916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Metropolis" panose="00000500000000000000" pitchFamily="2" charset="0"/>
              </a:rPr>
              <a:t>THE BLESSED MAN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71450" y="314321"/>
            <a:ext cx="7520549" cy="5193487"/>
          </a:xfrm>
        </p:spPr>
        <p:txBody>
          <a:bodyPr anchor="t"/>
          <a:lstStyle/>
          <a:p>
            <a:pPr algn="l"/>
            <a:endParaRPr lang="en-US" b="1" dirty="0">
              <a:latin typeface="Metropolis" panose="00000500000000000000" pitchFamily="2" charset="0"/>
            </a:endParaRPr>
          </a:p>
          <a:p>
            <a:pPr algn="l"/>
            <a:r>
              <a:rPr lang="en-US" b="1" dirty="0">
                <a:latin typeface="Metropolis" panose="00000500000000000000" pitchFamily="2" charset="0"/>
              </a:rPr>
              <a:t>THE BLESSED MAN AVOIDS: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Metropolis" panose="00000500000000000000" pitchFamily="2" charset="0"/>
              </a:rPr>
              <a:t>Ungodly Thinking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Metropolis" panose="00000500000000000000" pitchFamily="2" charset="0"/>
              </a:rPr>
              <a:t>Sinful Behaviors / Habits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Metropolis" panose="00000500000000000000" pitchFamily="2" charset="0"/>
              </a:rPr>
              <a:t>Wicked Associations</a:t>
            </a:r>
          </a:p>
          <a:p>
            <a:pPr marL="742950" indent="-742950" algn="l">
              <a:buFont typeface="+mj-lt"/>
              <a:buAutoNum type="arabicPeriod"/>
            </a:pPr>
            <a:endParaRPr lang="en-US" dirty="0">
              <a:latin typeface="Metropoli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914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487" y="3895602"/>
            <a:ext cx="2815449" cy="175916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Metropolis" panose="00000500000000000000" pitchFamily="2" charset="0"/>
              </a:rPr>
              <a:t>THE BLESSED MAN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71450" y="314321"/>
            <a:ext cx="7520549" cy="5193487"/>
          </a:xfrm>
        </p:spPr>
        <p:txBody>
          <a:bodyPr anchor="t"/>
          <a:lstStyle/>
          <a:p>
            <a:pPr algn="l"/>
            <a:endParaRPr lang="en-US" b="1" dirty="0">
              <a:latin typeface="Metropolis" panose="00000500000000000000" pitchFamily="2" charset="0"/>
            </a:endParaRPr>
          </a:p>
          <a:p>
            <a:pPr algn="l"/>
            <a:r>
              <a:rPr lang="en-US" b="1" dirty="0">
                <a:latin typeface="Metropolis" panose="00000500000000000000" pitchFamily="2" charset="0"/>
              </a:rPr>
              <a:t>THE BLESSED MAN SEEKS:</a:t>
            </a:r>
          </a:p>
          <a:p>
            <a:pPr marL="742950" indent="-742950" algn="l">
              <a:buFont typeface="+mj-lt"/>
              <a:buAutoNum type="arabicPeriod"/>
            </a:pPr>
            <a:endParaRPr lang="en-US" dirty="0">
              <a:latin typeface="Metropoli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762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487" y="3895602"/>
            <a:ext cx="2815449" cy="175916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Metropolis" panose="00000500000000000000" pitchFamily="2" charset="0"/>
              </a:rPr>
              <a:t>THE BLESSED MAN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71450" y="314321"/>
            <a:ext cx="7520549" cy="5193487"/>
          </a:xfrm>
        </p:spPr>
        <p:txBody>
          <a:bodyPr anchor="t"/>
          <a:lstStyle/>
          <a:p>
            <a:pPr algn="l"/>
            <a:endParaRPr lang="en-US" b="1" dirty="0">
              <a:latin typeface="Metropolis" panose="00000500000000000000" pitchFamily="2" charset="0"/>
            </a:endParaRPr>
          </a:p>
          <a:p>
            <a:pPr algn="l"/>
            <a:r>
              <a:rPr lang="en-US" b="1" dirty="0">
                <a:latin typeface="Metropolis" panose="00000500000000000000" pitchFamily="2" charset="0"/>
              </a:rPr>
              <a:t>THE BLESSED MAN SEEKS: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Metropolis" panose="00000500000000000000" pitchFamily="2" charset="0"/>
              </a:rPr>
              <a:t>Godly Thinking</a:t>
            </a:r>
          </a:p>
          <a:p>
            <a:pPr marL="742950" indent="-742950" algn="l">
              <a:buFont typeface="+mj-lt"/>
              <a:buAutoNum type="arabicPeriod"/>
            </a:pPr>
            <a:endParaRPr lang="en-US" dirty="0">
              <a:latin typeface="Metropoli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593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487" y="3895602"/>
            <a:ext cx="2815449" cy="175916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Metropolis" panose="00000500000000000000" pitchFamily="2" charset="0"/>
              </a:rPr>
              <a:t>THE BLESSED MAN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71450" y="314321"/>
            <a:ext cx="7520549" cy="5193487"/>
          </a:xfrm>
        </p:spPr>
        <p:txBody>
          <a:bodyPr anchor="t"/>
          <a:lstStyle/>
          <a:p>
            <a:pPr algn="l"/>
            <a:endParaRPr lang="en-US" b="1" dirty="0">
              <a:latin typeface="Metropolis" panose="00000500000000000000" pitchFamily="2" charset="0"/>
            </a:endParaRPr>
          </a:p>
          <a:p>
            <a:pPr algn="l"/>
            <a:r>
              <a:rPr lang="en-US" b="1" dirty="0">
                <a:latin typeface="Metropolis" panose="00000500000000000000" pitchFamily="2" charset="0"/>
              </a:rPr>
              <a:t>THE BLESSED MAN SEEKS: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Metropolis" panose="00000500000000000000" pitchFamily="2" charset="0"/>
              </a:rPr>
              <a:t>Godly Thinking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Metropolis" panose="00000500000000000000" pitchFamily="2" charset="0"/>
              </a:rPr>
              <a:t>Righteous Behaviors/Habits</a:t>
            </a:r>
          </a:p>
          <a:p>
            <a:pPr marL="742950" indent="-742950" algn="l">
              <a:buFont typeface="+mj-lt"/>
              <a:buAutoNum type="arabicPeriod"/>
            </a:pPr>
            <a:endParaRPr lang="en-US" dirty="0">
              <a:latin typeface="Metropoli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496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487" y="3895602"/>
            <a:ext cx="2815449" cy="175916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Metropolis" panose="00000500000000000000" pitchFamily="2" charset="0"/>
              </a:rPr>
              <a:t>THE BLESSED MAN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71450" y="314321"/>
            <a:ext cx="7520549" cy="5193487"/>
          </a:xfrm>
        </p:spPr>
        <p:txBody>
          <a:bodyPr anchor="t"/>
          <a:lstStyle/>
          <a:p>
            <a:pPr algn="l"/>
            <a:endParaRPr lang="en-US" b="1" dirty="0">
              <a:latin typeface="Metropolis" panose="00000500000000000000" pitchFamily="2" charset="0"/>
            </a:endParaRPr>
          </a:p>
          <a:p>
            <a:pPr algn="l"/>
            <a:r>
              <a:rPr lang="en-US" b="1" dirty="0">
                <a:latin typeface="Metropolis" panose="00000500000000000000" pitchFamily="2" charset="0"/>
              </a:rPr>
              <a:t>THE BLESSED MAN SEEKS: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Metropolis" panose="00000500000000000000" pitchFamily="2" charset="0"/>
              </a:rPr>
              <a:t>Godly Thinking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Metropolis" panose="00000500000000000000" pitchFamily="2" charset="0"/>
              </a:rPr>
              <a:t>Righteous Behaviors/Habits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Metropolis" panose="00000500000000000000" pitchFamily="2" charset="0"/>
              </a:rPr>
              <a:t>Wholesome Associations</a:t>
            </a:r>
          </a:p>
          <a:p>
            <a:pPr marL="742950" indent="-742950" algn="l">
              <a:buFont typeface="+mj-lt"/>
              <a:buAutoNum type="arabicPeriod"/>
            </a:pPr>
            <a:endParaRPr lang="en-US" dirty="0">
              <a:latin typeface="Metropoli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522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487" y="3895602"/>
            <a:ext cx="2815449" cy="175916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Metropolis" panose="00000500000000000000" pitchFamily="2" charset="0"/>
              </a:rPr>
              <a:t>THE BLESSED MAN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71450" y="314321"/>
            <a:ext cx="7520549" cy="5193487"/>
          </a:xfrm>
        </p:spPr>
        <p:txBody>
          <a:bodyPr anchor="t"/>
          <a:lstStyle/>
          <a:p>
            <a:pPr algn="l"/>
            <a:endParaRPr lang="en-US" b="1" dirty="0">
              <a:latin typeface="Metropolis" panose="00000500000000000000" pitchFamily="2" charset="0"/>
            </a:endParaRPr>
          </a:p>
          <a:p>
            <a:pPr algn="l"/>
            <a:r>
              <a:rPr lang="en-US" b="1" dirty="0">
                <a:latin typeface="Metropolis" panose="00000500000000000000" pitchFamily="2" charset="0"/>
              </a:rPr>
              <a:t>THE BLESSED MAN IS LIKE…</a:t>
            </a:r>
          </a:p>
          <a:p>
            <a:pPr marL="742950" indent="-742950" algn="l">
              <a:buFont typeface="+mj-lt"/>
              <a:buAutoNum type="arabicPeriod"/>
            </a:pPr>
            <a:endParaRPr lang="en-US" dirty="0">
              <a:latin typeface="Metropoli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37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487" y="3895602"/>
            <a:ext cx="2815449" cy="175916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Metropolis" panose="00000500000000000000" pitchFamily="2" charset="0"/>
              </a:rPr>
              <a:t>THE BLESSED MAN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71450" y="314321"/>
            <a:ext cx="7520549" cy="5193487"/>
          </a:xfrm>
        </p:spPr>
        <p:txBody>
          <a:bodyPr anchor="t"/>
          <a:lstStyle/>
          <a:p>
            <a:pPr algn="l"/>
            <a:endParaRPr lang="en-US" b="1" dirty="0">
              <a:latin typeface="Metropolis" panose="00000500000000000000" pitchFamily="2" charset="0"/>
            </a:endParaRPr>
          </a:p>
          <a:p>
            <a:pPr algn="l"/>
            <a:r>
              <a:rPr lang="en-US" b="1" dirty="0">
                <a:latin typeface="Metropolis" panose="00000500000000000000" pitchFamily="2" charset="0"/>
              </a:rPr>
              <a:t>THE BLESSED MAN IS LIKE…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Metropolis" panose="00000500000000000000" pitchFamily="2" charset="0"/>
              </a:rPr>
              <a:t>A Deep-rooted Tree</a:t>
            </a:r>
          </a:p>
          <a:p>
            <a:pPr marL="742950" indent="-742950" algn="l">
              <a:buFont typeface="+mj-lt"/>
              <a:buAutoNum type="arabicPeriod"/>
            </a:pPr>
            <a:endParaRPr lang="en-US" dirty="0">
              <a:latin typeface="Metropoli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38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487" y="3895602"/>
            <a:ext cx="2815449" cy="175916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Metropolis" panose="00000500000000000000" pitchFamily="2" charset="0"/>
              </a:rPr>
              <a:t>THE BLESSED MAN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71450" y="314321"/>
            <a:ext cx="7520549" cy="5193487"/>
          </a:xfrm>
        </p:spPr>
        <p:txBody>
          <a:bodyPr anchor="t"/>
          <a:lstStyle/>
          <a:p>
            <a:pPr algn="l"/>
            <a:endParaRPr lang="en-US" b="1" dirty="0">
              <a:latin typeface="Metropolis" panose="00000500000000000000" pitchFamily="2" charset="0"/>
            </a:endParaRPr>
          </a:p>
          <a:p>
            <a:pPr algn="l"/>
            <a:r>
              <a:rPr lang="en-US" b="1" dirty="0">
                <a:latin typeface="Metropolis" panose="00000500000000000000" pitchFamily="2" charset="0"/>
              </a:rPr>
              <a:t>THE BLESSED MAN IS LIKE…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Metropolis" panose="00000500000000000000" pitchFamily="2" charset="0"/>
              </a:rPr>
              <a:t>A Deep-rooted Tree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Metropolis" panose="00000500000000000000" pitchFamily="2" charset="0"/>
              </a:rPr>
              <a:t>A Fruit-bearing Tree</a:t>
            </a:r>
          </a:p>
          <a:p>
            <a:pPr marL="742950" indent="-742950" algn="l">
              <a:buFont typeface="+mj-lt"/>
              <a:buAutoNum type="arabicPeriod"/>
            </a:pPr>
            <a:endParaRPr lang="en-US" dirty="0">
              <a:latin typeface="Metropoli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97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Songs of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Praise to God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168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487" y="3895602"/>
            <a:ext cx="2815449" cy="175916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Metropolis" panose="00000500000000000000" pitchFamily="2" charset="0"/>
              </a:rPr>
              <a:t>THE BLESSED MAN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71450" y="314321"/>
            <a:ext cx="7520549" cy="5193487"/>
          </a:xfrm>
        </p:spPr>
        <p:txBody>
          <a:bodyPr anchor="t"/>
          <a:lstStyle/>
          <a:p>
            <a:pPr algn="l"/>
            <a:endParaRPr lang="en-US" b="1" dirty="0">
              <a:latin typeface="Metropolis" panose="00000500000000000000" pitchFamily="2" charset="0"/>
            </a:endParaRPr>
          </a:p>
          <a:p>
            <a:pPr algn="l"/>
            <a:r>
              <a:rPr lang="en-US" b="1" dirty="0">
                <a:latin typeface="Metropolis" panose="00000500000000000000" pitchFamily="2" charset="0"/>
              </a:rPr>
              <a:t>THE BLESSED MAN IS LIKE…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Metropolis" panose="00000500000000000000" pitchFamily="2" charset="0"/>
              </a:rPr>
              <a:t>A Deep-rooted Tree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Metropolis" panose="00000500000000000000" pitchFamily="2" charset="0"/>
              </a:rPr>
              <a:t>A Fruit-bearing Tree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Metropolis" panose="00000500000000000000" pitchFamily="2" charset="0"/>
              </a:rPr>
              <a:t>A Well-watered Tree</a:t>
            </a:r>
          </a:p>
          <a:p>
            <a:pPr marL="742950" indent="-742950" algn="l">
              <a:buFont typeface="+mj-lt"/>
              <a:buAutoNum type="arabicPeriod"/>
            </a:pPr>
            <a:endParaRPr lang="en-US" dirty="0">
              <a:latin typeface="Metropoli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541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487" y="3895602"/>
            <a:ext cx="2815449" cy="175916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Metropolis" panose="00000500000000000000" pitchFamily="2" charset="0"/>
              </a:rPr>
              <a:t>THE UNGODLY MAN</a:t>
            </a:r>
          </a:p>
        </p:txBody>
      </p:sp>
    </p:spTree>
    <p:extLst>
      <p:ext uri="{BB962C8B-B14F-4D97-AF65-F5344CB8AC3E}">
        <p14:creationId xmlns:p14="http://schemas.microsoft.com/office/powerpoint/2010/main" val="3095088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487" y="3895602"/>
            <a:ext cx="2815449" cy="175916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Metropolis" panose="00000500000000000000" pitchFamily="2" charset="0"/>
              </a:rPr>
              <a:t>THE UNGODLY MAN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71450" y="314321"/>
            <a:ext cx="7520549" cy="5193487"/>
          </a:xfrm>
        </p:spPr>
        <p:txBody>
          <a:bodyPr anchor="t"/>
          <a:lstStyle/>
          <a:p>
            <a:pPr algn="l"/>
            <a:endParaRPr lang="en-US" b="1" dirty="0">
              <a:latin typeface="Metropolis" panose="00000500000000000000" pitchFamily="2" charset="0"/>
            </a:endParaRPr>
          </a:p>
          <a:p>
            <a:pPr algn="l"/>
            <a:r>
              <a:rPr lang="en-US" b="1" dirty="0">
                <a:latin typeface="Metropolis" panose="00000500000000000000" pitchFamily="2" charset="0"/>
              </a:rPr>
              <a:t>THE UNGODLY MAN SEEKS:</a:t>
            </a:r>
          </a:p>
        </p:txBody>
      </p:sp>
    </p:spTree>
    <p:extLst>
      <p:ext uri="{BB962C8B-B14F-4D97-AF65-F5344CB8AC3E}">
        <p14:creationId xmlns:p14="http://schemas.microsoft.com/office/powerpoint/2010/main" val="4144943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487" y="3895602"/>
            <a:ext cx="2815449" cy="175916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Metropolis" panose="00000500000000000000" pitchFamily="2" charset="0"/>
              </a:rPr>
              <a:t>THE UNGODLY MAN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71450" y="314321"/>
            <a:ext cx="7520549" cy="5193487"/>
          </a:xfrm>
        </p:spPr>
        <p:txBody>
          <a:bodyPr anchor="t"/>
          <a:lstStyle/>
          <a:p>
            <a:pPr algn="l"/>
            <a:endParaRPr lang="en-US" b="1" dirty="0">
              <a:latin typeface="Metropolis" panose="00000500000000000000" pitchFamily="2" charset="0"/>
            </a:endParaRPr>
          </a:p>
          <a:p>
            <a:pPr algn="l"/>
            <a:r>
              <a:rPr lang="en-US" b="1" dirty="0">
                <a:latin typeface="Metropolis" panose="00000500000000000000" pitchFamily="2" charset="0"/>
              </a:rPr>
              <a:t>THE UNGODLY MAN SEEKS: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Metropolis" panose="00000500000000000000" pitchFamily="2" charset="0"/>
              </a:rPr>
              <a:t>Ungodly Thinking</a:t>
            </a:r>
          </a:p>
        </p:txBody>
      </p:sp>
    </p:spTree>
    <p:extLst>
      <p:ext uri="{BB962C8B-B14F-4D97-AF65-F5344CB8AC3E}">
        <p14:creationId xmlns:p14="http://schemas.microsoft.com/office/powerpoint/2010/main" val="2382650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487" y="3895602"/>
            <a:ext cx="2815449" cy="175916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Metropolis" panose="00000500000000000000" pitchFamily="2" charset="0"/>
              </a:rPr>
              <a:t>THE UNGODLY MAN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71450" y="314321"/>
            <a:ext cx="7520549" cy="5193487"/>
          </a:xfrm>
        </p:spPr>
        <p:txBody>
          <a:bodyPr anchor="t"/>
          <a:lstStyle/>
          <a:p>
            <a:pPr algn="l"/>
            <a:endParaRPr lang="en-US" b="1" dirty="0">
              <a:latin typeface="Metropolis" panose="00000500000000000000" pitchFamily="2" charset="0"/>
            </a:endParaRPr>
          </a:p>
          <a:p>
            <a:pPr algn="l"/>
            <a:r>
              <a:rPr lang="en-US" b="1" dirty="0">
                <a:latin typeface="Metropolis" panose="00000500000000000000" pitchFamily="2" charset="0"/>
              </a:rPr>
              <a:t>THE UNGODLY MAN SEEKS: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Metropolis" panose="00000500000000000000" pitchFamily="2" charset="0"/>
              </a:rPr>
              <a:t>Ungodly Thinking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Metropolis" panose="00000500000000000000" pitchFamily="2" charset="0"/>
              </a:rPr>
              <a:t>Sinful Behaviors / Habits</a:t>
            </a:r>
          </a:p>
        </p:txBody>
      </p:sp>
    </p:spTree>
    <p:extLst>
      <p:ext uri="{BB962C8B-B14F-4D97-AF65-F5344CB8AC3E}">
        <p14:creationId xmlns:p14="http://schemas.microsoft.com/office/powerpoint/2010/main" val="698027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487" y="3895602"/>
            <a:ext cx="2815449" cy="175916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Metropolis" panose="00000500000000000000" pitchFamily="2" charset="0"/>
              </a:rPr>
              <a:t>THE UNGODLY MAN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71450" y="314321"/>
            <a:ext cx="7520549" cy="5193487"/>
          </a:xfrm>
        </p:spPr>
        <p:txBody>
          <a:bodyPr anchor="t"/>
          <a:lstStyle/>
          <a:p>
            <a:pPr algn="l"/>
            <a:endParaRPr lang="en-US" b="1" dirty="0">
              <a:latin typeface="Metropolis" panose="00000500000000000000" pitchFamily="2" charset="0"/>
            </a:endParaRPr>
          </a:p>
          <a:p>
            <a:pPr algn="l"/>
            <a:r>
              <a:rPr lang="en-US" b="1" dirty="0">
                <a:latin typeface="Metropolis" panose="00000500000000000000" pitchFamily="2" charset="0"/>
              </a:rPr>
              <a:t>THE UNGODLY MAN SEEKS: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Metropolis" panose="00000500000000000000" pitchFamily="2" charset="0"/>
              </a:rPr>
              <a:t>Ungodly Thinking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Metropolis" panose="00000500000000000000" pitchFamily="2" charset="0"/>
              </a:rPr>
              <a:t>Sinful Behaviors / Habits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Metropolis" panose="00000500000000000000" pitchFamily="2" charset="0"/>
              </a:rPr>
              <a:t>Wicked Associations</a:t>
            </a:r>
          </a:p>
        </p:txBody>
      </p:sp>
    </p:spTree>
    <p:extLst>
      <p:ext uri="{BB962C8B-B14F-4D97-AF65-F5344CB8AC3E}">
        <p14:creationId xmlns:p14="http://schemas.microsoft.com/office/powerpoint/2010/main" val="3401831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487" y="3895602"/>
            <a:ext cx="2815449" cy="175916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Metropolis" panose="00000500000000000000" pitchFamily="2" charset="0"/>
              </a:rPr>
              <a:t>THE UNGODLY MAN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75748" y="314321"/>
            <a:ext cx="7716252" cy="5193487"/>
          </a:xfrm>
        </p:spPr>
        <p:txBody>
          <a:bodyPr anchor="t"/>
          <a:lstStyle/>
          <a:p>
            <a:pPr algn="l"/>
            <a:endParaRPr lang="en-US" b="1" dirty="0">
              <a:latin typeface="Metropolis" panose="00000500000000000000" pitchFamily="2" charset="0"/>
            </a:endParaRPr>
          </a:p>
          <a:p>
            <a:pPr algn="l"/>
            <a:r>
              <a:rPr lang="en-US" b="1" dirty="0">
                <a:latin typeface="Metropolis" panose="00000500000000000000" pitchFamily="2" charset="0"/>
              </a:rPr>
              <a:t>THE UNGODLY MAN…</a:t>
            </a:r>
          </a:p>
        </p:txBody>
      </p:sp>
    </p:spTree>
    <p:extLst>
      <p:ext uri="{BB962C8B-B14F-4D97-AF65-F5344CB8AC3E}">
        <p14:creationId xmlns:p14="http://schemas.microsoft.com/office/powerpoint/2010/main" val="4229081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487" y="3895602"/>
            <a:ext cx="2815449" cy="175916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Metropolis" panose="00000500000000000000" pitchFamily="2" charset="0"/>
              </a:rPr>
              <a:t>THE UNGODLY MAN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75748" y="314321"/>
            <a:ext cx="7716252" cy="5193487"/>
          </a:xfrm>
        </p:spPr>
        <p:txBody>
          <a:bodyPr anchor="t"/>
          <a:lstStyle/>
          <a:p>
            <a:pPr algn="l"/>
            <a:endParaRPr lang="en-US" b="1" dirty="0">
              <a:latin typeface="Metropolis" panose="00000500000000000000" pitchFamily="2" charset="0"/>
            </a:endParaRPr>
          </a:p>
          <a:p>
            <a:pPr algn="l"/>
            <a:r>
              <a:rPr lang="en-US" b="1" dirty="0">
                <a:latin typeface="Metropolis" panose="00000500000000000000" pitchFamily="2" charset="0"/>
              </a:rPr>
              <a:t>THE UNGODLY MAN…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Metropolis" panose="00000500000000000000" pitchFamily="2" charset="0"/>
              </a:rPr>
              <a:t>Will Be like the Chaff</a:t>
            </a:r>
          </a:p>
        </p:txBody>
      </p:sp>
    </p:spTree>
    <p:extLst>
      <p:ext uri="{BB962C8B-B14F-4D97-AF65-F5344CB8AC3E}">
        <p14:creationId xmlns:p14="http://schemas.microsoft.com/office/powerpoint/2010/main" val="3880655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487" y="3895602"/>
            <a:ext cx="2815449" cy="175916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Metropolis" panose="00000500000000000000" pitchFamily="2" charset="0"/>
              </a:rPr>
              <a:t>THE UNGODLY MAN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75748" y="314321"/>
            <a:ext cx="7716252" cy="5193487"/>
          </a:xfrm>
        </p:spPr>
        <p:txBody>
          <a:bodyPr anchor="t"/>
          <a:lstStyle/>
          <a:p>
            <a:pPr algn="l"/>
            <a:endParaRPr lang="en-US" b="1" dirty="0">
              <a:latin typeface="Metropolis" panose="00000500000000000000" pitchFamily="2" charset="0"/>
            </a:endParaRPr>
          </a:p>
          <a:p>
            <a:pPr algn="l"/>
            <a:r>
              <a:rPr lang="en-US" b="1" dirty="0">
                <a:latin typeface="Metropolis" panose="00000500000000000000" pitchFamily="2" charset="0"/>
              </a:rPr>
              <a:t>THE UNGODLY MAN…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Metropolis" panose="00000500000000000000" pitchFamily="2" charset="0"/>
              </a:rPr>
              <a:t>Will Be like the Chaff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Metropolis" panose="00000500000000000000" pitchFamily="2" charset="0"/>
              </a:rPr>
              <a:t>Will NOT stand in Judgment</a:t>
            </a:r>
          </a:p>
        </p:txBody>
      </p:sp>
    </p:spTree>
    <p:extLst>
      <p:ext uri="{BB962C8B-B14F-4D97-AF65-F5344CB8AC3E}">
        <p14:creationId xmlns:p14="http://schemas.microsoft.com/office/powerpoint/2010/main" val="662280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487" y="3895602"/>
            <a:ext cx="2815449" cy="175916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Metropolis" panose="00000500000000000000" pitchFamily="2" charset="0"/>
              </a:rPr>
              <a:t>THE UNGODLY MAN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75748" y="314321"/>
            <a:ext cx="7716252" cy="5193487"/>
          </a:xfrm>
        </p:spPr>
        <p:txBody>
          <a:bodyPr anchor="t"/>
          <a:lstStyle/>
          <a:p>
            <a:pPr algn="l"/>
            <a:endParaRPr lang="en-US" b="1" dirty="0">
              <a:latin typeface="Metropolis" panose="00000500000000000000" pitchFamily="2" charset="0"/>
            </a:endParaRPr>
          </a:p>
          <a:p>
            <a:pPr algn="l"/>
            <a:r>
              <a:rPr lang="en-US" b="1" dirty="0">
                <a:latin typeface="Metropolis" panose="00000500000000000000" pitchFamily="2" charset="0"/>
              </a:rPr>
              <a:t>THE UNGODLY MAN…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Metropolis" panose="00000500000000000000" pitchFamily="2" charset="0"/>
              </a:rPr>
              <a:t>Will Be like the Chaff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Metropolis" panose="00000500000000000000" pitchFamily="2" charset="0"/>
              </a:rPr>
              <a:t>Will NOT stand in Judgment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Metropolis" panose="00000500000000000000" pitchFamily="2" charset="0"/>
              </a:rPr>
              <a:t>Will Perish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Metropolis" panose="00000500000000000000" pitchFamily="2" charset="0"/>
              </a:rPr>
              <a:t>Psa. 35:5 – Matt. 3:12</a:t>
            </a:r>
          </a:p>
        </p:txBody>
      </p:sp>
    </p:spTree>
    <p:extLst>
      <p:ext uri="{BB962C8B-B14F-4D97-AF65-F5344CB8AC3E}">
        <p14:creationId xmlns:p14="http://schemas.microsoft.com/office/powerpoint/2010/main" val="269474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26431" y="1863055"/>
            <a:ext cx="5939405" cy="3131889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Opening</a:t>
            </a:r>
            <a:b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172784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Metropolis" panose="00000500000000000000" pitchFamily="2" charset="0"/>
              </a:rPr>
              <a:t>WHOSE PATH</a:t>
            </a:r>
          </a:p>
          <a:p>
            <a:r>
              <a:rPr lang="en-US" dirty="0">
                <a:latin typeface="Metropolis" panose="00000500000000000000" pitchFamily="2" charset="0"/>
              </a:rPr>
              <a:t>DO YOU</a:t>
            </a:r>
          </a:p>
          <a:p>
            <a:r>
              <a:rPr lang="en-US" sz="7200" b="1" dirty="0">
                <a:latin typeface="Metropolis" panose="00000500000000000000" pitchFamily="2" charset="0"/>
              </a:rPr>
              <a:t>STAND</a:t>
            </a:r>
          </a:p>
          <a:p>
            <a:r>
              <a:rPr lang="en-US" dirty="0">
                <a:latin typeface="Metropolis" panose="00000500000000000000" pitchFamily="2" charset="0"/>
              </a:rPr>
              <a:t>IN?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705907" y="384640"/>
            <a:ext cx="10012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7D41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PRINCIPLE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895777" y="2203098"/>
            <a:ext cx="103895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God Condemns Idleness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Old Testament: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Eccl. 10:18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Prov. 14:23, 19:15, 31:27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Ezek. 16:49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0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705907" y="384640"/>
            <a:ext cx="10012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7D41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PRINCIPLE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895777" y="1968137"/>
            <a:ext cx="103895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God Condemns Idleness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New Testament: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Tim. 1:6, 5:13, 6:20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 Tim. 2:16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Titus 1:10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Matt. 20:3ff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47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705907" y="384640"/>
            <a:ext cx="10012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7D41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APPLICATION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895777" y="2262192"/>
            <a:ext cx="10389558" cy="3689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We Must Not Be Idle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 Works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Acts 1:11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Matt. 28:18-20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46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705907" y="384640"/>
            <a:ext cx="10012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7D41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APPLICATION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895777" y="2262192"/>
            <a:ext cx="10389558" cy="3689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We Must Not Be Idle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 Giving To Good Works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Tim. 6:18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Rom. 12:13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70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Invitation Song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8108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Songs of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Praise to God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594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8515" y="1863055"/>
            <a:ext cx="5939405" cy="3131889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Closing</a:t>
            </a:r>
            <a:b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4156320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Closing Song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5396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8515" y="1863055"/>
            <a:ext cx="5939405" cy="3131889"/>
          </a:xfrm>
        </p:spPr>
        <p:txBody>
          <a:bodyPr>
            <a:noAutofit/>
          </a:bodyPr>
          <a:lstStyle/>
          <a:p>
            <a: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Family Night </a:t>
            </a:r>
            <a:r>
              <a:rPr lang="en-US" sz="4400" b="1" dirty="0">
                <a:latin typeface="Aharoni" panose="02010803020104030203" pitchFamily="2" charset="-79"/>
                <a:cs typeface="Aharoni" panose="02010803020104030203" pitchFamily="2" charset="-79"/>
              </a:rPr>
              <a:t>This</a:t>
            </a:r>
            <a:b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WEDNESDAY</a:t>
            </a:r>
            <a:b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@ </a:t>
            </a:r>
            <a:r>
              <a:rPr lang="en-US" sz="8000" b="1" dirty="0">
                <a:latin typeface="Aharoni" panose="02010803020104030203" pitchFamily="2" charset="-79"/>
                <a:cs typeface="Aharoni" panose="02010803020104030203" pitchFamily="2" charset="-79"/>
              </a:rPr>
              <a:t>6:30</a:t>
            </a:r>
            <a: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 pm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70615F-9801-4D76-91BB-D383230ECED9}"/>
              </a:ext>
            </a:extLst>
          </p:cNvPr>
          <p:cNvSpPr txBox="1"/>
          <p:nvPr/>
        </p:nvSpPr>
        <p:spPr>
          <a:xfrm>
            <a:off x="5105770" y="5410442"/>
            <a:ext cx="6444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@ The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Hom</a:t>
            </a:r>
            <a:r>
              <a:rPr lang="en-US" sz="3200" b="1" dirty="0">
                <a:solidFill>
                  <a:prstClr val="white"/>
                </a:solidFill>
                <a:latin typeface="Arial Narrow" panose="020B0606020202030204" pitchFamily="34" charset="0"/>
              </a:rPr>
              <a:t>e of Kelly &amp;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 Narrow" panose="020B0606020202030204" pitchFamily="34" charset="0"/>
              </a:rPr>
              <a:t>Theresa Gaskins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E84042-7E3C-43C3-867F-5660DFEFEE2A}"/>
              </a:ext>
            </a:extLst>
          </p:cNvPr>
          <p:cNvSpPr txBox="1"/>
          <p:nvPr/>
        </p:nvSpPr>
        <p:spPr>
          <a:xfrm>
            <a:off x="5105769" y="508840"/>
            <a:ext cx="6444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JOIN US FOR</a:t>
            </a:r>
          </a:p>
        </p:txBody>
      </p:sp>
    </p:spTree>
    <p:extLst>
      <p:ext uri="{BB962C8B-B14F-4D97-AF65-F5344CB8AC3E}">
        <p14:creationId xmlns:p14="http://schemas.microsoft.com/office/powerpoint/2010/main" val="1809154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Songs of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Praise to God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578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79B6BC-8172-4048-B7E7-A983D2D29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14AD59-9E48-47FD-83A6-B15BDFA6F23C}"/>
              </a:ext>
            </a:extLst>
          </p:cNvPr>
          <p:cNvSpPr txBox="1"/>
          <p:nvPr/>
        </p:nvSpPr>
        <p:spPr>
          <a:xfrm>
            <a:off x="2471394" y="2955971"/>
            <a:ext cx="7249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  <a:t>“Put on the full armor of God so that you will be able to stand firm against the schemes of the devil” – Eph. 6:11, 13-14</a:t>
            </a:r>
          </a:p>
        </p:txBody>
      </p:sp>
    </p:spTree>
    <p:extLst>
      <p:ext uri="{BB962C8B-B14F-4D97-AF65-F5344CB8AC3E}">
        <p14:creationId xmlns:p14="http://schemas.microsoft.com/office/powerpoint/2010/main" val="3488968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D307C7-531A-4E63-89C5-DB105E9A4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601"/>
            <a:ext cx="12555020" cy="71551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87EF07-A855-4550-916E-D293C66D6EB9}"/>
              </a:ext>
            </a:extLst>
          </p:cNvPr>
          <p:cNvSpPr/>
          <p:nvPr/>
        </p:nvSpPr>
        <p:spPr>
          <a:xfrm>
            <a:off x="616449" y="1726058"/>
            <a:ext cx="6256962" cy="4623371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C05897-9232-4705-9498-79DBBB1FFD53}"/>
              </a:ext>
            </a:extLst>
          </p:cNvPr>
          <p:cNvSpPr txBox="1"/>
          <p:nvPr/>
        </p:nvSpPr>
        <p:spPr>
          <a:xfrm>
            <a:off x="992084" y="1825114"/>
            <a:ext cx="55056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WATCH WHERE YOU STAND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694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4340" y="259278"/>
            <a:ext cx="6558986" cy="3703123"/>
          </a:xfrm>
        </p:spPr>
        <p:txBody>
          <a:bodyPr>
            <a:noAutofit/>
          </a:bodyPr>
          <a:lstStyle/>
          <a:p>
            <a:pPr algn="l"/>
            <a:r>
              <a:rPr lang="en-US" sz="6600" dirty="0">
                <a:latin typeface="Metropolis" panose="00000500000000000000" pitchFamily="2" charset="0"/>
              </a:rPr>
              <a:t>TWO</a:t>
            </a:r>
            <a:br>
              <a:rPr lang="en-US" sz="6600" dirty="0">
                <a:latin typeface="Metropolis" panose="00000500000000000000" pitchFamily="2" charset="0"/>
              </a:rPr>
            </a:br>
            <a:r>
              <a:rPr lang="en-US" sz="6600" dirty="0">
                <a:latin typeface="Metropolis" panose="00000500000000000000" pitchFamily="2" charset="0"/>
              </a:rPr>
              <a:t>PATHS</a:t>
            </a:r>
            <a:br>
              <a:rPr lang="en-US" sz="6600" dirty="0">
                <a:latin typeface="Metropolis" panose="00000500000000000000" pitchFamily="2" charset="0"/>
              </a:rPr>
            </a:br>
            <a:r>
              <a:rPr lang="en-US" sz="6600" dirty="0">
                <a:latin typeface="Metropolis" panose="00000500000000000000" pitchFamily="2" charset="0"/>
              </a:rPr>
              <a:t>TO</a:t>
            </a:r>
            <a:br>
              <a:rPr lang="en-US" sz="6600" dirty="0">
                <a:latin typeface="Metropolis" panose="00000500000000000000" pitchFamily="2" charset="0"/>
              </a:rPr>
            </a:br>
            <a:r>
              <a:rPr lang="en-US" sz="6600" dirty="0">
                <a:latin typeface="Metropolis" panose="00000500000000000000" pitchFamily="2" charset="0"/>
              </a:rPr>
              <a:t>CHOOSE FROM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Metropolis" panose="00000500000000000000" pitchFamily="2" charset="0"/>
              </a:rPr>
              <a:t>PSALM 1</a:t>
            </a:r>
          </a:p>
        </p:txBody>
      </p:sp>
    </p:spTree>
    <p:extLst>
      <p:ext uri="{BB962C8B-B14F-4D97-AF65-F5344CB8AC3E}">
        <p14:creationId xmlns:p14="http://schemas.microsoft.com/office/powerpoint/2010/main" val="3293625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487" y="3895602"/>
            <a:ext cx="2815449" cy="175916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Metropolis" panose="00000500000000000000" pitchFamily="2" charset="0"/>
              </a:rPr>
              <a:t>THE BLESSED MAN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487" y="3895602"/>
            <a:ext cx="2815449" cy="175916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Metropolis" panose="00000500000000000000" pitchFamily="2" charset="0"/>
              </a:rPr>
              <a:t>THE BLESSED MAN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71450" y="314321"/>
            <a:ext cx="7520549" cy="5193487"/>
          </a:xfrm>
        </p:spPr>
        <p:txBody>
          <a:bodyPr anchor="t"/>
          <a:lstStyle/>
          <a:p>
            <a:pPr algn="l"/>
            <a:endParaRPr lang="en-US" b="1" dirty="0">
              <a:latin typeface="Metropolis" panose="00000500000000000000" pitchFamily="2" charset="0"/>
            </a:endParaRPr>
          </a:p>
          <a:p>
            <a:pPr algn="l"/>
            <a:r>
              <a:rPr lang="en-US" b="1" dirty="0">
                <a:latin typeface="Metropolis" panose="00000500000000000000" pitchFamily="2" charset="0"/>
              </a:rPr>
              <a:t>THE BLESSED MAN AVOIDS:</a:t>
            </a:r>
          </a:p>
          <a:p>
            <a:pPr marL="742950" indent="-742950" algn="l">
              <a:buFont typeface="+mj-lt"/>
              <a:buAutoNum type="arabicPeriod"/>
            </a:pPr>
            <a:endParaRPr lang="en-US" dirty="0">
              <a:latin typeface="Metropoli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040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C66FA49-0213-4B4C-B41C-F935A0B6DBF9}" vid="{69E0D519-E1BC-48B7-BB0A-C3597DEE642C}"/>
    </a:ext>
  </a:extLst>
</a:theme>
</file>

<file path=ppt/theme/theme2.xml><?xml version="1.0" encoding="utf-8"?>
<a:theme xmlns:a="http://schemas.openxmlformats.org/drawingml/2006/main" name="3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Template_GSE</Template>
  <TotalTime>85</TotalTime>
  <Words>447</Words>
  <Application>Microsoft Office PowerPoint</Application>
  <PresentationFormat>Widescreen</PresentationFormat>
  <Paragraphs>144</Paragraphs>
  <Slides>39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Arial Black</vt:lpstr>
      <vt:lpstr>Aharoni</vt:lpstr>
      <vt:lpstr>Metropolis</vt:lpstr>
      <vt:lpstr>Imprint MT Shadow</vt:lpstr>
      <vt:lpstr>Trebuchet MS</vt:lpstr>
      <vt:lpstr>Arial</vt:lpstr>
      <vt:lpstr>Calibri Light</vt:lpstr>
      <vt:lpstr>Calibri</vt:lpstr>
      <vt:lpstr>Arial Narrow</vt:lpstr>
      <vt:lpstr>Office Theme</vt:lpstr>
      <vt:lpstr>3_Default</vt:lpstr>
      <vt:lpstr>1_Office Theme</vt:lpstr>
      <vt:lpstr>Default</vt:lpstr>
      <vt:lpstr>WELCOME</vt:lpstr>
      <vt:lpstr>PowerPoint Presentation</vt:lpstr>
      <vt:lpstr>Opening PRAYER</vt:lpstr>
      <vt:lpstr>PowerPoint Presentation</vt:lpstr>
      <vt:lpstr>PowerPoint Presentation</vt:lpstr>
      <vt:lpstr>PowerPoint Presentation</vt:lpstr>
      <vt:lpstr>TWO PATHS TO CHOOSE FROM</vt:lpstr>
      <vt:lpstr>THE BLESSED MAN</vt:lpstr>
      <vt:lpstr>THE BLESSED MAN</vt:lpstr>
      <vt:lpstr>THE BLESSED MAN</vt:lpstr>
      <vt:lpstr>THE BLESSED MAN</vt:lpstr>
      <vt:lpstr>THE BLESSED MAN</vt:lpstr>
      <vt:lpstr>THE BLESSED MAN</vt:lpstr>
      <vt:lpstr>THE BLESSED MAN</vt:lpstr>
      <vt:lpstr>THE BLESSED MAN</vt:lpstr>
      <vt:lpstr>THE BLESSED MAN</vt:lpstr>
      <vt:lpstr>THE BLESSED MAN</vt:lpstr>
      <vt:lpstr>THE BLESSED MAN</vt:lpstr>
      <vt:lpstr>THE BLESSED MAN</vt:lpstr>
      <vt:lpstr>THE BLESSED MAN</vt:lpstr>
      <vt:lpstr>THE UNGODLY MAN</vt:lpstr>
      <vt:lpstr>THE UNGODLY MAN</vt:lpstr>
      <vt:lpstr>THE UNGODLY MAN</vt:lpstr>
      <vt:lpstr>THE UNGODLY MAN</vt:lpstr>
      <vt:lpstr>THE UNGODLY MAN</vt:lpstr>
      <vt:lpstr>THE UNGODLY MAN</vt:lpstr>
      <vt:lpstr>THE UNGODLY MAN</vt:lpstr>
      <vt:lpstr>THE UNGODLY MAN</vt:lpstr>
      <vt:lpstr>THE UNGODLY 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Closing PRAYER</vt:lpstr>
      <vt:lpstr>PowerPoint Presentation</vt:lpstr>
      <vt:lpstr>Family Night This WEDNESDAY @ 6:30 pm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STANDBY</dc:title>
  <dc:creator>Garrett English</dc:creator>
  <cp:lastModifiedBy>Garrett English</cp:lastModifiedBy>
  <cp:revision>10</cp:revision>
  <dcterms:created xsi:type="dcterms:W3CDTF">2021-08-08T18:44:20Z</dcterms:created>
  <dcterms:modified xsi:type="dcterms:W3CDTF">2021-08-08T20:38:38Z</dcterms:modified>
</cp:coreProperties>
</file>