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3" r:id="rId3"/>
    <p:sldMasterId id="2147483705" r:id="rId4"/>
  </p:sldMasterIdLst>
  <p:sldIdLst>
    <p:sldId id="2311" r:id="rId5"/>
    <p:sldId id="2312" r:id="rId6"/>
    <p:sldId id="2313" r:id="rId7"/>
    <p:sldId id="2314" r:id="rId8"/>
    <p:sldId id="2092" r:id="rId9"/>
    <p:sldId id="513" r:id="rId10"/>
    <p:sldId id="2315" r:id="rId11"/>
    <p:sldId id="2316" r:id="rId12"/>
    <p:sldId id="2317" r:id="rId13"/>
    <p:sldId id="2318" r:id="rId14"/>
    <p:sldId id="2323" r:id="rId15"/>
    <p:sldId id="2324" r:id="rId16"/>
    <p:sldId id="262" r:id="rId17"/>
    <p:sldId id="263" r:id="rId18"/>
    <p:sldId id="635" r:id="rId19"/>
    <p:sldId id="2325" r:id="rId20"/>
    <p:sldId id="2326" r:id="rId21"/>
    <p:sldId id="2327" r:id="rId22"/>
    <p:sldId id="265" r:id="rId23"/>
    <p:sldId id="2332" r:id="rId24"/>
    <p:sldId id="2333" r:id="rId25"/>
    <p:sldId id="264" r:id="rId26"/>
    <p:sldId id="267" r:id="rId27"/>
    <p:sldId id="561" r:id="rId28"/>
    <p:sldId id="276" r:id="rId29"/>
    <p:sldId id="2334" r:id="rId30"/>
    <p:sldId id="2335" r:id="rId31"/>
    <p:sldId id="2336" r:id="rId32"/>
    <p:sldId id="2337" r:id="rId33"/>
    <p:sldId id="2342" r:id="rId34"/>
    <p:sldId id="2343" r:id="rId35"/>
    <p:sldId id="2344" r:id="rId36"/>
    <p:sldId id="2345" r:id="rId37"/>
    <p:sldId id="2346" r:id="rId38"/>
    <p:sldId id="2347" r:id="rId39"/>
    <p:sldId id="2348" r:id="rId40"/>
    <p:sldId id="2349" r:id="rId41"/>
    <p:sldId id="2356" r:id="rId42"/>
    <p:sldId id="2350" r:id="rId43"/>
    <p:sldId id="2351" r:id="rId44"/>
    <p:sldId id="2352" r:id="rId45"/>
    <p:sldId id="2353" r:id="rId46"/>
    <p:sldId id="2354" r:id="rId47"/>
    <p:sldId id="2355" r:id="rId48"/>
    <p:sldId id="1884" r:id="rId49"/>
    <p:sldId id="266" r:id="rId50"/>
    <p:sldId id="2238" r:id="rId51"/>
    <p:sldId id="2310" r:id="rId52"/>
    <p:sldId id="2389" r:id="rId53"/>
    <p:sldId id="281" r:id="rId54"/>
    <p:sldId id="2305" r:id="rId55"/>
    <p:sldId id="2400" r:id="rId56"/>
    <p:sldId id="2403" r:id="rId57"/>
    <p:sldId id="2390" r:id="rId58"/>
    <p:sldId id="2397" r:id="rId59"/>
    <p:sldId id="2404" r:id="rId60"/>
    <p:sldId id="2391" r:id="rId61"/>
    <p:sldId id="2398" r:id="rId62"/>
    <p:sldId id="2392" r:id="rId63"/>
    <p:sldId id="2405" r:id="rId64"/>
    <p:sldId id="2393" r:id="rId65"/>
    <p:sldId id="2394" r:id="rId66"/>
    <p:sldId id="2401" r:id="rId67"/>
    <p:sldId id="2399" r:id="rId68"/>
    <p:sldId id="2406" r:id="rId69"/>
    <p:sldId id="2395" r:id="rId70"/>
    <p:sldId id="2402" r:id="rId71"/>
    <p:sldId id="2396" r:id="rId72"/>
    <p:sldId id="2309" r:id="rId73"/>
    <p:sldId id="278" r:id="rId74"/>
    <p:sldId id="256" r:id="rId75"/>
    <p:sldId id="257" r:id="rId76"/>
    <p:sldId id="270" r:id="rId77"/>
    <p:sldId id="271" r:id="rId78"/>
    <p:sldId id="258" r:id="rId79"/>
    <p:sldId id="259" r:id="rId80"/>
    <p:sldId id="272" r:id="rId81"/>
    <p:sldId id="273" r:id="rId82"/>
    <p:sldId id="260" r:id="rId83"/>
    <p:sldId id="261" r:id="rId84"/>
    <p:sldId id="268" r:id="rId85"/>
    <p:sldId id="269" r:id="rId86"/>
    <p:sldId id="2159" r:id="rId87"/>
    <p:sldId id="1222" r:id="rId88"/>
    <p:sldId id="2357" r:id="rId89"/>
    <p:sldId id="2358" r:id="rId90"/>
    <p:sldId id="2359" r:id="rId91"/>
    <p:sldId id="2360" r:id="rId92"/>
    <p:sldId id="2361" r:id="rId93"/>
    <p:sldId id="2362" r:id="rId94"/>
    <p:sldId id="2363" r:id="rId95"/>
    <p:sldId id="2364" r:id="rId96"/>
    <p:sldId id="2365" r:id="rId97"/>
    <p:sldId id="2366" r:id="rId98"/>
    <p:sldId id="2367" r:id="rId99"/>
    <p:sldId id="2368" r:id="rId100"/>
    <p:sldId id="2369" r:id="rId101"/>
    <p:sldId id="2370" r:id="rId102"/>
    <p:sldId id="2371" r:id="rId103"/>
    <p:sldId id="2372" r:id="rId104"/>
    <p:sldId id="1996" r:id="rId105"/>
    <p:sldId id="1997" r:id="rId106"/>
    <p:sldId id="1882" r:id="rId107"/>
    <p:sldId id="1883" r:id="rId108"/>
    <p:sldId id="2373" r:id="rId109"/>
    <p:sldId id="2374" r:id="rId110"/>
    <p:sldId id="2375" r:id="rId111"/>
    <p:sldId id="2376" r:id="rId112"/>
    <p:sldId id="2385" r:id="rId113"/>
    <p:sldId id="2386" r:id="rId114"/>
    <p:sldId id="2387" r:id="rId115"/>
    <p:sldId id="2388" r:id="rId116"/>
    <p:sldId id="2031" r:id="rId117"/>
    <p:sldId id="1708" r:id="rId118"/>
  </p:sldIdLst>
  <p:sldSz cx="12192000" cy="6858000"/>
  <p:notesSz cx="6858000" cy="9144000"/>
  <p:embeddedFontLst>
    <p:embeddedFont>
      <p:font typeface="Bellenia Love" panose="02000503000000000000" pitchFamily="50" charset="0"/>
      <p:regular r:id="rId119"/>
    </p:embeddedFont>
    <p:embeddedFont>
      <p:font typeface="Calibri" panose="020F0502020204030204" pitchFamily="34" charset="0"/>
      <p:regular r:id="rId120"/>
      <p:bold r:id="rId121"/>
      <p:italic r:id="rId122"/>
      <p:boldItalic r:id="rId123"/>
    </p:embeddedFont>
    <p:embeddedFont>
      <p:font typeface="Calibri Light" panose="020F0302020204030204" pitchFamily="34" charset="0"/>
      <p:regular r:id="rId124"/>
      <p:italic r:id="rId125"/>
    </p:embeddedFont>
    <p:embeddedFont>
      <p:font typeface="Gobold" panose="02000500000000000000" pitchFamily="2" charset="0"/>
      <p:regular r:id="rId126"/>
      <p:italic r:id="rId127"/>
    </p:embeddedFont>
    <p:embeddedFont>
      <p:font typeface="Kaiven" pitchFamily="2" charset="0"/>
      <p:regular r:id="rId128"/>
      <p:bold r:id="rId129"/>
      <p:italic r:id="rId130"/>
      <p:boldItalic r:id="rId131"/>
    </p:embeddedFont>
    <p:embeddedFont>
      <p:font typeface="Times" panose="02020603050405020304" pitchFamily="18" charset="0"/>
      <p:regular r:id="rId132"/>
      <p:bold r:id="rId133"/>
      <p:italic r:id="rId134"/>
      <p:boldItalic r:id="rId135"/>
    </p:embeddedFont>
    <p:embeddedFont>
      <p:font typeface="Trebuchet MS" panose="020B0603020202020204" pitchFamily="34" charset="0"/>
      <p:regular r:id="rId136"/>
      <p:bold r:id="rId137"/>
      <p:italic r:id="rId138"/>
      <p:boldItalic r:id="rId1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51" d="100"/>
          <a:sy n="51" d="100"/>
        </p:scale>
        <p:origin x="18" y="88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5.fntdata"/><Relationship Id="rId138" Type="http://schemas.openxmlformats.org/officeDocument/2006/relationships/font" Target="fonts/font20.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6.fntdata"/><Relationship Id="rId139"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3.fntdata"/><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6.fntdata"/><Relationship Id="rId129" Type="http://schemas.openxmlformats.org/officeDocument/2006/relationships/font" Target="fonts/font11.fntdata"/><Relationship Id="rId13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4.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font" Target="fonts/font1.fntdata"/><Relationship Id="rId12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4.fntdata"/><Relationship Id="rId130" Type="http://schemas.openxmlformats.org/officeDocument/2006/relationships/font" Target="fonts/font12.fntdata"/><Relationship Id="rId135" Type="http://schemas.openxmlformats.org/officeDocument/2006/relationships/font" Target="fonts/font17.fntdata"/><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85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934945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5571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718041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17477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153303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46182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1002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80256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124440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41980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5094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EA72-5F2F-F0B3-A750-066B73E54A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7399F-BFA1-4667-2B81-B4037DD00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3F9D74-5F49-2E51-89E9-9F46E4B50C5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2C702D2-F488-D0CB-55B0-3FCEC27ACD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6EB2D7-CC22-6402-665D-EFC7E2551413}"/>
              </a:ext>
            </a:extLst>
          </p:cNvPr>
          <p:cNvSpPr>
            <a:spLocks noGrp="1"/>
          </p:cNvSpPr>
          <p:nvPr>
            <p:ph type="sldNum" sz="quarter" idx="12"/>
          </p:nvPr>
        </p:nvSpPr>
        <p:spPr/>
        <p:txBody>
          <a:bodyPr/>
          <a:lstStyle>
            <a:lvl1pPr>
              <a:defRPr/>
            </a:lvl1pPr>
          </a:lstStyle>
          <a:p>
            <a:fld id="{F33EB1C4-6ABC-4A6E-B37A-13DE128F873E}" type="slidenum">
              <a:rPr lang="en-US" altLang="en-US"/>
              <a:pPr/>
              <a:t>‹#›</a:t>
            </a:fld>
            <a:endParaRPr lang="en-US" altLang="en-US"/>
          </a:p>
        </p:txBody>
      </p:sp>
    </p:spTree>
    <p:extLst>
      <p:ext uri="{BB962C8B-B14F-4D97-AF65-F5344CB8AC3E}">
        <p14:creationId xmlns:p14="http://schemas.microsoft.com/office/powerpoint/2010/main" val="3074530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5817-5C21-CBE0-8D03-FFC260E85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F0B17-4986-AA2F-9EFD-F3756A53C6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86CD3-A18A-2FCB-B0E9-2EB48F8794A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07C86F-651E-176D-5D63-C0A397201BC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25F927-2E19-919E-39FC-F1A3C11B1C61}"/>
              </a:ext>
            </a:extLst>
          </p:cNvPr>
          <p:cNvSpPr>
            <a:spLocks noGrp="1"/>
          </p:cNvSpPr>
          <p:nvPr>
            <p:ph type="sldNum" sz="quarter" idx="12"/>
          </p:nvPr>
        </p:nvSpPr>
        <p:spPr/>
        <p:txBody>
          <a:bodyPr/>
          <a:lstStyle>
            <a:lvl1pPr>
              <a:defRPr/>
            </a:lvl1pPr>
          </a:lstStyle>
          <a:p>
            <a:fld id="{48A3AF43-7ED2-4E45-A9BA-356B41C03490}" type="slidenum">
              <a:rPr lang="en-US" altLang="en-US"/>
              <a:pPr/>
              <a:t>‹#›</a:t>
            </a:fld>
            <a:endParaRPr lang="en-US" altLang="en-US"/>
          </a:p>
        </p:txBody>
      </p:sp>
    </p:spTree>
    <p:extLst>
      <p:ext uri="{BB962C8B-B14F-4D97-AF65-F5344CB8AC3E}">
        <p14:creationId xmlns:p14="http://schemas.microsoft.com/office/powerpoint/2010/main" val="1823015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5D89-5545-217A-BAD6-3A308509B0F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CB94F-C3CA-E86D-DEB3-4854C95AD92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F258DB8-B12D-6C33-7E25-E2CCA70FB4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1A3872-D87E-0383-3AD3-D492EDE5DE9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50173F-4FEA-CAC7-A240-2E8BB071AD81}"/>
              </a:ext>
            </a:extLst>
          </p:cNvPr>
          <p:cNvSpPr>
            <a:spLocks noGrp="1"/>
          </p:cNvSpPr>
          <p:nvPr>
            <p:ph type="sldNum" sz="quarter" idx="12"/>
          </p:nvPr>
        </p:nvSpPr>
        <p:spPr/>
        <p:txBody>
          <a:bodyPr/>
          <a:lstStyle>
            <a:lvl1pPr>
              <a:defRPr/>
            </a:lvl1pPr>
          </a:lstStyle>
          <a:p>
            <a:fld id="{BF9AE516-54DC-4353-B133-B9E01D096E47}" type="slidenum">
              <a:rPr lang="en-US" altLang="en-US"/>
              <a:pPr/>
              <a:t>‹#›</a:t>
            </a:fld>
            <a:endParaRPr lang="en-US" altLang="en-US"/>
          </a:p>
        </p:txBody>
      </p:sp>
    </p:spTree>
    <p:extLst>
      <p:ext uri="{BB962C8B-B14F-4D97-AF65-F5344CB8AC3E}">
        <p14:creationId xmlns:p14="http://schemas.microsoft.com/office/powerpoint/2010/main" val="255343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FCF4-B7D6-C820-5DE1-175FCCBFB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2C36B8-4A57-DB20-04D9-1626EA5043E3}"/>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803ADD-B81D-7EAB-B30C-6323FE015FD8}"/>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970BF6-DCD7-6D46-850B-78E5CD0467C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74A5E7C-BD96-6369-644D-8B797592BCB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7AB41E9-0C77-5918-F5DB-1922CC0CAAE2}"/>
              </a:ext>
            </a:extLst>
          </p:cNvPr>
          <p:cNvSpPr>
            <a:spLocks noGrp="1"/>
          </p:cNvSpPr>
          <p:nvPr>
            <p:ph type="sldNum" sz="quarter" idx="12"/>
          </p:nvPr>
        </p:nvSpPr>
        <p:spPr/>
        <p:txBody>
          <a:bodyPr/>
          <a:lstStyle>
            <a:lvl1pPr>
              <a:defRPr/>
            </a:lvl1pPr>
          </a:lstStyle>
          <a:p>
            <a:fld id="{6A0833D6-D153-43F5-AF2D-004FAC3DB688}" type="slidenum">
              <a:rPr lang="en-US" altLang="en-US"/>
              <a:pPr/>
              <a:t>‹#›</a:t>
            </a:fld>
            <a:endParaRPr lang="en-US" altLang="en-US"/>
          </a:p>
        </p:txBody>
      </p:sp>
    </p:spTree>
    <p:extLst>
      <p:ext uri="{BB962C8B-B14F-4D97-AF65-F5344CB8AC3E}">
        <p14:creationId xmlns:p14="http://schemas.microsoft.com/office/powerpoint/2010/main" val="3631119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9FB1-92C1-3A8B-CD5D-043F0B7081D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88054-3EA4-E768-E430-D994463AB5E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E0DDD8-A36E-EC9E-F661-D6E182FE146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E71F2-6CCD-EB0E-CE72-355E7CB5E91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04284-105B-7DAD-3C59-5915254C39F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66962-A380-4463-1F59-07A381DA439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701561D-CB15-53EA-49F6-490591E327D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2C854C8-56E1-6D36-524F-920C358DAEE0}"/>
              </a:ext>
            </a:extLst>
          </p:cNvPr>
          <p:cNvSpPr>
            <a:spLocks noGrp="1"/>
          </p:cNvSpPr>
          <p:nvPr>
            <p:ph type="sldNum" sz="quarter" idx="12"/>
          </p:nvPr>
        </p:nvSpPr>
        <p:spPr/>
        <p:txBody>
          <a:bodyPr/>
          <a:lstStyle>
            <a:lvl1pPr>
              <a:defRPr/>
            </a:lvl1pPr>
          </a:lstStyle>
          <a:p>
            <a:fld id="{42D8628A-65A7-4ADB-930B-408B16C99102}" type="slidenum">
              <a:rPr lang="en-US" altLang="en-US"/>
              <a:pPr/>
              <a:t>‹#›</a:t>
            </a:fld>
            <a:endParaRPr lang="en-US" altLang="en-US"/>
          </a:p>
        </p:txBody>
      </p:sp>
    </p:spTree>
    <p:extLst>
      <p:ext uri="{BB962C8B-B14F-4D97-AF65-F5344CB8AC3E}">
        <p14:creationId xmlns:p14="http://schemas.microsoft.com/office/powerpoint/2010/main" val="3055608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E0FD-216F-D51A-2B6F-273957CC0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E5886B-1649-2F9B-CEB7-11AA07F0D65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AB28DD-877E-05DF-D583-C6205A2BE8D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265E9A5-342C-7F99-6387-7BCE08A676D2}"/>
              </a:ext>
            </a:extLst>
          </p:cNvPr>
          <p:cNvSpPr>
            <a:spLocks noGrp="1"/>
          </p:cNvSpPr>
          <p:nvPr>
            <p:ph type="sldNum" sz="quarter" idx="12"/>
          </p:nvPr>
        </p:nvSpPr>
        <p:spPr/>
        <p:txBody>
          <a:bodyPr/>
          <a:lstStyle>
            <a:lvl1pPr>
              <a:defRPr/>
            </a:lvl1pPr>
          </a:lstStyle>
          <a:p>
            <a:fld id="{E7FB1C29-B5FA-46FA-9F02-018E9967D1B0}" type="slidenum">
              <a:rPr lang="en-US" altLang="en-US"/>
              <a:pPr/>
              <a:t>‹#›</a:t>
            </a:fld>
            <a:endParaRPr lang="en-US" altLang="en-US"/>
          </a:p>
        </p:txBody>
      </p:sp>
    </p:spTree>
    <p:extLst>
      <p:ext uri="{BB962C8B-B14F-4D97-AF65-F5344CB8AC3E}">
        <p14:creationId xmlns:p14="http://schemas.microsoft.com/office/powerpoint/2010/main" val="3465226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C611F-1EE0-60FE-C5A4-0F14ACE045B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AC79BEE-A1D0-B2FA-41EC-316FFE322C9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EFCE97D-B7C1-4016-55C1-60C62874797A}"/>
              </a:ext>
            </a:extLst>
          </p:cNvPr>
          <p:cNvSpPr>
            <a:spLocks noGrp="1"/>
          </p:cNvSpPr>
          <p:nvPr>
            <p:ph type="sldNum" sz="quarter" idx="12"/>
          </p:nvPr>
        </p:nvSpPr>
        <p:spPr/>
        <p:txBody>
          <a:bodyPr/>
          <a:lstStyle>
            <a:lvl1pPr>
              <a:defRPr/>
            </a:lvl1pPr>
          </a:lstStyle>
          <a:p>
            <a:fld id="{B7D4AAA3-7023-4681-9806-112963D819FD}" type="slidenum">
              <a:rPr lang="en-US" altLang="en-US"/>
              <a:pPr/>
              <a:t>‹#›</a:t>
            </a:fld>
            <a:endParaRPr lang="en-US" altLang="en-US"/>
          </a:p>
        </p:txBody>
      </p:sp>
    </p:spTree>
    <p:extLst>
      <p:ext uri="{BB962C8B-B14F-4D97-AF65-F5344CB8AC3E}">
        <p14:creationId xmlns:p14="http://schemas.microsoft.com/office/powerpoint/2010/main" val="3610642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D72E-3D09-9E26-2BA6-9EB4B493DEC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503601-E645-78B2-A2FF-B499A351151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D89196-F7BB-A3D7-56F1-6381F6B2173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5BF80-0DB1-3B8F-9931-F06ACB3E665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C920B03-E332-88E5-F336-555BB9C34DE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069227C-C7D3-81BD-439C-54A27E1C5765}"/>
              </a:ext>
            </a:extLst>
          </p:cNvPr>
          <p:cNvSpPr>
            <a:spLocks noGrp="1"/>
          </p:cNvSpPr>
          <p:nvPr>
            <p:ph type="sldNum" sz="quarter" idx="12"/>
          </p:nvPr>
        </p:nvSpPr>
        <p:spPr/>
        <p:txBody>
          <a:bodyPr/>
          <a:lstStyle>
            <a:lvl1pPr>
              <a:defRPr/>
            </a:lvl1pPr>
          </a:lstStyle>
          <a:p>
            <a:fld id="{9780AB4D-8314-44F7-9EF8-3BA09AABD41A}" type="slidenum">
              <a:rPr lang="en-US" altLang="en-US"/>
              <a:pPr/>
              <a:t>‹#›</a:t>
            </a:fld>
            <a:endParaRPr lang="en-US" altLang="en-US"/>
          </a:p>
        </p:txBody>
      </p:sp>
    </p:spTree>
    <p:extLst>
      <p:ext uri="{BB962C8B-B14F-4D97-AF65-F5344CB8AC3E}">
        <p14:creationId xmlns:p14="http://schemas.microsoft.com/office/powerpoint/2010/main" val="688719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575E-0ED1-E83B-E8FD-EF1C5B98BEA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7DEAA3-B8DB-47F3-D1F4-DAA7A89A55B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5617E1-2C91-A3FE-26CF-DB511296EE0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566F1-DEEE-5223-5B52-02482FB2E1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A142A7A-74F8-9A46-F3A9-D30D702860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DD2D5A9-1D1C-A65A-D31D-65D533575E15}"/>
              </a:ext>
            </a:extLst>
          </p:cNvPr>
          <p:cNvSpPr>
            <a:spLocks noGrp="1"/>
          </p:cNvSpPr>
          <p:nvPr>
            <p:ph type="sldNum" sz="quarter" idx="12"/>
          </p:nvPr>
        </p:nvSpPr>
        <p:spPr/>
        <p:txBody>
          <a:bodyPr/>
          <a:lstStyle>
            <a:lvl1pPr>
              <a:defRPr/>
            </a:lvl1pPr>
          </a:lstStyle>
          <a:p>
            <a:fld id="{5F6594B1-289C-4BD3-BBFE-4D1588A859DC}" type="slidenum">
              <a:rPr lang="en-US" altLang="en-US"/>
              <a:pPr/>
              <a:t>‹#›</a:t>
            </a:fld>
            <a:endParaRPr lang="en-US" altLang="en-US"/>
          </a:p>
        </p:txBody>
      </p:sp>
    </p:spTree>
    <p:extLst>
      <p:ext uri="{BB962C8B-B14F-4D97-AF65-F5344CB8AC3E}">
        <p14:creationId xmlns:p14="http://schemas.microsoft.com/office/powerpoint/2010/main" val="1411096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6A1C-878C-4203-362A-DCD14E62D8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EDDCD-5BC6-9D92-DBB9-93DF51A0A8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2C5F4-FB21-5246-DA7C-88991C00046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0B861-1900-01CC-5051-4C7F91E610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AB4E557-C7C0-EA62-F808-3970131EAC20}"/>
              </a:ext>
            </a:extLst>
          </p:cNvPr>
          <p:cNvSpPr>
            <a:spLocks noGrp="1"/>
          </p:cNvSpPr>
          <p:nvPr>
            <p:ph type="sldNum" sz="quarter" idx="12"/>
          </p:nvPr>
        </p:nvSpPr>
        <p:spPr/>
        <p:txBody>
          <a:bodyPr/>
          <a:lstStyle>
            <a:lvl1pPr>
              <a:defRPr/>
            </a:lvl1pPr>
          </a:lstStyle>
          <a:p>
            <a:fld id="{EEF826B9-B894-4860-B47E-CBCD7A9C34C0}" type="slidenum">
              <a:rPr lang="en-US" altLang="en-US"/>
              <a:pPr/>
              <a:t>‹#›</a:t>
            </a:fld>
            <a:endParaRPr lang="en-US" altLang="en-US"/>
          </a:p>
        </p:txBody>
      </p:sp>
    </p:spTree>
    <p:extLst>
      <p:ext uri="{BB962C8B-B14F-4D97-AF65-F5344CB8AC3E}">
        <p14:creationId xmlns:p14="http://schemas.microsoft.com/office/powerpoint/2010/main" val="11478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577121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274EB-6751-726B-89AB-1AE229E610D5}"/>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77440-CF0E-7E94-A003-34799616EC81}"/>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A7FE2-417D-6FD3-E295-76974248AC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6943C9-E250-670A-5351-65CA7CF6327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11640F-2080-3C90-2221-DFA0390ED87F}"/>
              </a:ext>
            </a:extLst>
          </p:cNvPr>
          <p:cNvSpPr>
            <a:spLocks noGrp="1"/>
          </p:cNvSpPr>
          <p:nvPr>
            <p:ph type="sldNum" sz="quarter" idx="12"/>
          </p:nvPr>
        </p:nvSpPr>
        <p:spPr/>
        <p:txBody>
          <a:bodyPr/>
          <a:lstStyle>
            <a:lvl1pPr>
              <a:defRPr/>
            </a:lvl1pPr>
          </a:lstStyle>
          <a:p>
            <a:fld id="{74F5C2DE-16D7-43FA-B854-D76DB66092ED}" type="slidenum">
              <a:rPr lang="en-US" altLang="en-US"/>
              <a:pPr/>
              <a:t>‹#›</a:t>
            </a:fld>
            <a:endParaRPr lang="en-US" altLang="en-US"/>
          </a:p>
        </p:txBody>
      </p:sp>
    </p:spTree>
    <p:extLst>
      <p:ext uri="{BB962C8B-B14F-4D97-AF65-F5344CB8AC3E}">
        <p14:creationId xmlns:p14="http://schemas.microsoft.com/office/powerpoint/2010/main" val="1839815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698C02-7338-C00D-860E-9E783F8ADE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F9AE78-AD83-2423-476B-D75D5671E0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7E2B56-FA9A-3352-8210-CA53A4F3BEFD}"/>
              </a:ext>
            </a:extLst>
          </p:cNvPr>
          <p:cNvSpPr>
            <a:spLocks noGrp="1" noChangeArrowheads="1"/>
          </p:cNvSpPr>
          <p:nvPr>
            <p:ph type="sldNum" sz="quarter" idx="12"/>
          </p:nvPr>
        </p:nvSpPr>
        <p:spPr>
          <a:ln/>
        </p:spPr>
        <p:txBody>
          <a:bodyPr/>
          <a:lstStyle>
            <a:lvl1pPr>
              <a:defRPr/>
            </a:lvl1pPr>
          </a:lstStyle>
          <a:p>
            <a:fld id="{E52CE849-70A9-4C46-B656-38349B201223}" type="slidenum">
              <a:rPr lang="en-US" altLang="en-US"/>
              <a:pPr/>
              <a:t>‹#›</a:t>
            </a:fld>
            <a:endParaRPr lang="en-US" altLang="en-US"/>
          </a:p>
        </p:txBody>
      </p:sp>
    </p:spTree>
    <p:extLst>
      <p:ext uri="{BB962C8B-B14F-4D97-AF65-F5344CB8AC3E}">
        <p14:creationId xmlns:p14="http://schemas.microsoft.com/office/powerpoint/2010/main" val="4162313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1179AA-BFDF-5D8C-55BC-5CFA5B1ADC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DD822D-0E43-5A7B-CB51-CB5E013316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CB6781-0E6B-6EF6-17E7-C2754488300B}"/>
              </a:ext>
            </a:extLst>
          </p:cNvPr>
          <p:cNvSpPr>
            <a:spLocks noGrp="1" noChangeArrowheads="1"/>
          </p:cNvSpPr>
          <p:nvPr>
            <p:ph type="sldNum" sz="quarter" idx="12"/>
          </p:nvPr>
        </p:nvSpPr>
        <p:spPr>
          <a:ln/>
        </p:spPr>
        <p:txBody>
          <a:bodyPr/>
          <a:lstStyle>
            <a:lvl1pPr>
              <a:defRPr/>
            </a:lvl1pPr>
          </a:lstStyle>
          <a:p>
            <a:fld id="{5E3ED802-1967-4A9A-A5B3-0DD7CA7FB951}" type="slidenum">
              <a:rPr lang="en-US" altLang="en-US"/>
              <a:pPr/>
              <a:t>‹#›</a:t>
            </a:fld>
            <a:endParaRPr lang="en-US" altLang="en-US"/>
          </a:p>
        </p:txBody>
      </p:sp>
    </p:spTree>
    <p:extLst>
      <p:ext uri="{BB962C8B-B14F-4D97-AF65-F5344CB8AC3E}">
        <p14:creationId xmlns:p14="http://schemas.microsoft.com/office/powerpoint/2010/main" val="435751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84E9A83-4867-9980-326D-7F655F2334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144D5F-9638-8652-9D66-6DA8CAB972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4CF6E8-E118-8B7F-80CD-C18A0DA43AA0}"/>
              </a:ext>
            </a:extLst>
          </p:cNvPr>
          <p:cNvSpPr>
            <a:spLocks noGrp="1" noChangeArrowheads="1"/>
          </p:cNvSpPr>
          <p:nvPr>
            <p:ph type="sldNum" sz="quarter" idx="12"/>
          </p:nvPr>
        </p:nvSpPr>
        <p:spPr>
          <a:ln/>
        </p:spPr>
        <p:txBody>
          <a:bodyPr/>
          <a:lstStyle>
            <a:lvl1pPr>
              <a:defRPr/>
            </a:lvl1pPr>
          </a:lstStyle>
          <a:p>
            <a:fld id="{E4B76547-EBF7-4CF7-AE90-BCA1D47F1590}" type="slidenum">
              <a:rPr lang="en-US" altLang="en-US"/>
              <a:pPr/>
              <a:t>‹#›</a:t>
            </a:fld>
            <a:endParaRPr lang="en-US" altLang="en-US"/>
          </a:p>
        </p:txBody>
      </p:sp>
    </p:spTree>
    <p:extLst>
      <p:ext uri="{BB962C8B-B14F-4D97-AF65-F5344CB8AC3E}">
        <p14:creationId xmlns:p14="http://schemas.microsoft.com/office/powerpoint/2010/main" val="3541372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8FB959-8314-471D-F198-F95ED8DA4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0F780E-2681-31FC-15D8-8D24D254CE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A897F2-F52F-3681-706E-3B01BF8C5E0D}"/>
              </a:ext>
            </a:extLst>
          </p:cNvPr>
          <p:cNvSpPr>
            <a:spLocks noGrp="1" noChangeArrowheads="1"/>
          </p:cNvSpPr>
          <p:nvPr>
            <p:ph type="sldNum" sz="quarter" idx="12"/>
          </p:nvPr>
        </p:nvSpPr>
        <p:spPr>
          <a:ln/>
        </p:spPr>
        <p:txBody>
          <a:bodyPr/>
          <a:lstStyle>
            <a:lvl1pPr>
              <a:defRPr/>
            </a:lvl1pPr>
          </a:lstStyle>
          <a:p>
            <a:fld id="{845A5796-236D-41AF-8EA6-C29FBFE783D0}" type="slidenum">
              <a:rPr lang="en-US" altLang="en-US"/>
              <a:pPr/>
              <a:t>‹#›</a:t>
            </a:fld>
            <a:endParaRPr lang="en-US" altLang="en-US"/>
          </a:p>
        </p:txBody>
      </p:sp>
    </p:spTree>
    <p:extLst>
      <p:ext uri="{BB962C8B-B14F-4D97-AF65-F5344CB8AC3E}">
        <p14:creationId xmlns:p14="http://schemas.microsoft.com/office/powerpoint/2010/main" val="30516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80A739-72BA-BB39-5E79-A98ECB2FB0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6CBDE7-3F77-FABA-47BE-8D2368DD8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FE67E68-39D2-8256-EA16-FB38AC2D64C0}"/>
              </a:ext>
            </a:extLst>
          </p:cNvPr>
          <p:cNvSpPr>
            <a:spLocks noGrp="1" noChangeArrowheads="1"/>
          </p:cNvSpPr>
          <p:nvPr>
            <p:ph type="sldNum" sz="quarter" idx="12"/>
          </p:nvPr>
        </p:nvSpPr>
        <p:spPr>
          <a:ln/>
        </p:spPr>
        <p:txBody>
          <a:bodyPr/>
          <a:lstStyle>
            <a:lvl1pPr>
              <a:defRPr/>
            </a:lvl1pPr>
          </a:lstStyle>
          <a:p>
            <a:fld id="{B94B498C-1AE6-4596-B1D4-54D1705E2A31}" type="slidenum">
              <a:rPr lang="en-US" altLang="en-US"/>
              <a:pPr/>
              <a:t>‹#›</a:t>
            </a:fld>
            <a:endParaRPr lang="en-US" altLang="en-US"/>
          </a:p>
        </p:txBody>
      </p:sp>
    </p:spTree>
    <p:extLst>
      <p:ext uri="{BB962C8B-B14F-4D97-AF65-F5344CB8AC3E}">
        <p14:creationId xmlns:p14="http://schemas.microsoft.com/office/powerpoint/2010/main" val="3868446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C4F68E-64E7-B0E5-EDD9-9C74F1EEBCF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D4592B-7950-58FE-CD85-C0DDE6855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895EF0-955E-58C2-22AE-877A8CED3BB6}"/>
              </a:ext>
            </a:extLst>
          </p:cNvPr>
          <p:cNvSpPr>
            <a:spLocks noGrp="1" noChangeArrowheads="1"/>
          </p:cNvSpPr>
          <p:nvPr>
            <p:ph type="sldNum" sz="quarter" idx="12"/>
          </p:nvPr>
        </p:nvSpPr>
        <p:spPr>
          <a:ln/>
        </p:spPr>
        <p:txBody>
          <a:bodyPr/>
          <a:lstStyle>
            <a:lvl1pPr>
              <a:defRPr/>
            </a:lvl1pPr>
          </a:lstStyle>
          <a:p>
            <a:fld id="{DD73AC78-2890-40F7-A1E5-A95F553CD468}" type="slidenum">
              <a:rPr lang="en-US" altLang="en-US"/>
              <a:pPr/>
              <a:t>‹#›</a:t>
            </a:fld>
            <a:endParaRPr lang="en-US" altLang="en-US"/>
          </a:p>
        </p:txBody>
      </p:sp>
    </p:spTree>
    <p:extLst>
      <p:ext uri="{BB962C8B-B14F-4D97-AF65-F5344CB8AC3E}">
        <p14:creationId xmlns:p14="http://schemas.microsoft.com/office/powerpoint/2010/main" val="3964577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9FCCBE-A160-80DA-4112-38EC18D136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58D3DEF-B2E6-F87C-07CF-23F2F5E7A1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FE1B4F-D52C-4814-3D81-AE73FF80DD59}"/>
              </a:ext>
            </a:extLst>
          </p:cNvPr>
          <p:cNvSpPr>
            <a:spLocks noGrp="1" noChangeArrowheads="1"/>
          </p:cNvSpPr>
          <p:nvPr>
            <p:ph type="sldNum" sz="quarter" idx="12"/>
          </p:nvPr>
        </p:nvSpPr>
        <p:spPr>
          <a:ln/>
        </p:spPr>
        <p:txBody>
          <a:bodyPr/>
          <a:lstStyle>
            <a:lvl1pPr>
              <a:defRPr/>
            </a:lvl1pPr>
          </a:lstStyle>
          <a:p>
            <a:fld id="{3B5F522F-D822-4E77-8B0A-3D6F52C94F4D}" type="slidenum">
              <a:rPr lang="en-US" altLang="en-US"/>
              <a:pPr/>
              <a:t>‹#›</a:t>
            </a:fld>
            <a:endParaRPr lang="en-US" altLang="en-US"/>
          </a:p>
        </p:txBody>
      </p:sp>
    </p:spTree>
    <p:extLst>
      <p:ext uri="{BB962C8B-B14F-4D97-AF65-F5344CB8AC3E}">
        <p14:creationId xmlns:p14="http://schemas.microsoft.com/office/powerpoint/2010/main" val="82450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F774D8C-49CB-CE8F-1C7E-3FC425F327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127698-5A84-7D0B-9814-4B35E38F7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522B73-281D-6698-7A69-77445DC9C5C9}"/>
              </a:ext>
            </a:extLst>
          </p:cNvPr>
          <p:cNvSpPr>
            <a:spLocks noGrp="1" noChangeArrowheads="1"/>
          </p:cNvSpPr>
          <p:nvPr>
            <p:ph type="sldNum" sz="quarter" idx="12"/>
          </p:nvPr>
        </p:nvSpPr>
        <p:spPr>
          <a:ln/>
        </p:spPr>
        <p:txBody>
          <a:bodyPr/>
          <a:lstStyle>
            <a:lvl1pPr>
              <a:defRPr/>
            </a:lvl1pPr>
          </a:lstStyle>
          <a:p>
            <a:fld id="{BCE06DC4-4CDF-42B8-9DAF-8C0F52655346}" type="slidenum">
              <a:rPr lang="en-US" altLang="en-US"/>
              <a:pPr/>
              <a:t>‹#›</a:t>
            </a:fld>
            <a:endParaRPr lang="en-US" altLang="en-US"/>
          </a:p>
        </p:txBody>
      </p:sp>
    </p:spTree>
    <p:extLst>
      <p:ext uri="{BB962C8B-B14F-4D97-AF65-F5344CB8AC3E}">
        <p14:creationId xmlns:p14="http://schemas.microsoft.com/office/powerpoint/2010/main" val="2963101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BC57121-C45B-6789-5E46-86660EAAF4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684C37-A530-E538-8DEE-F729268A3E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BFEA32-5F89-1245-9965-D214CE6070CF}"/>
              </a:ext>
            </a:extLst>
          </p:cNvPr>
          <p:cNvSpPr>
            <a:spLocks noGrp="1" noChangeArrowheads="1"/>
          </p:cNvSpPr>
          <p:nvPr>
            <p:ph type="sldNum" sz="quarter" idx="12"/>
          </p:nvPr>
        </p:nvSpPr>
        <p:spPr>
          <a:ln/>
        </p:spPr>
        <p:txBody>
          <a:bodyPr/>
          <a:lstStyle>
            <a:lvl1pPr>
              <a:defRPr/>
            </a:lvl1pPr>
          </a:lstStyle>
          <a:p>
            <a:fld id="{AF7F16D3-F97A-4A65-B590-D7A835395B2F}" type="slidenum">
              <a:rPr lang="en-US" altLang="en-US"/>
              <a:pPr/>
              <a:t>‹#›</a:t>
            </a:fld>
            <a:endParaRPr lang="en-US" altLang="en-US"/>
          </a:p>
        </p:txBody>
      </p:sp>
    </p:spTree>
    <p:extLst>
      <p:ext uri="{BB962C8B-B14F-4D97-AF65-F5344CB8AC3E}">
        <p14:creationId xmlns:p14="http://schemas.microsoft.com/office/powerpoint/2010/main" val="2249980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37279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8D2179-B3F1-5ABE-02D5-259B964DEE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A4BB35-F4B4-6000-B269-FCD0903575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B81C91-F05E-F8E8-A7A5-4D9EE3F91710}"/>
              </a:ext>
            </a:extLst>
          </p:cNvPr>
          <p:cNvSpPr>
            <a:spLocks noGrp="1" noChangeArrowheads="1"/>
          </p:cNvSpPr>
          <p:nvPr>
            <p:ph type="sldNum" sz="quarter" idx="12"/>
          </p:nvPr>
        </p:nvSpPr>
        <p:spPr>
          <a:ln/>
        </p:spPr>
        <p:txBody>
          <a:bodyPr/>
          <a:lstStyle>
            <a:lvl1pPr>
              <a:defRPr/>
            </a:lvl1pPr>
          </a:lstStyle>
          <a:p>
            <a:fld id="{9A0D445B-4903-4753-9306-AF28D27253E0}" type="slidenum">
              <a:rPr lang="en-US" altLang="en-US"/>
              <a:pPr/>
              <a:t>‹#›</a:t>
            </a:fld>
            <a:endParaRPr lang="en-US" altLang="en-US"/>
          </a:p>
        </p:txBody>
      </p:sp>
    </p:spTree>
    <p:extLst>
      <p:ext uri="{BB962C8B-B14F-4D97-AF65-F5344CB8AC3E}">
        <p14:creationId xmlns:p14="http://schemas.microsoft.com/office/powerpoint/2010/main" val="3205861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627446-6884-2897-3BD5-5117BA86BF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5D9600-A24B-F769-3CB2-6955FED403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8C9A08-4A19-43A7-0985-BCF2732CE48C}"/>
              </a:ext>
            </a:extLst>
          </p:cNvPr>
          <p:cNvSpPr>
            <a:spLocks noGrp="1" noChangeArrowheads="1"/>
          </p:cNvSpPr>
          <p:nvPr>
            <p:ph type="sldNum" sz="quarter" idx="12"/>
          </p:nvPr>
        </p:nvSpPr>
        <p:spPr>
          <a:ln/>
        </p:spPr>
        <p:txBody>
          <a:bodyPr/>
          <a:lstStyle>
            <a:lvl1pPr>
              <a:defRPr/>
            </a:lvl1pPr>
          </a:lstStyle>
          <a:p>
            <a:fld id="{4EFF8E9C-4E65-49B9-A090-5AADECE3DCB2}" type="slidenum">
              <a:rPr lang="en-US" altLang="en-US"/>
              <a:pPr/>
              <a:t>‹#›</a:t>
            </a:fld>
            <a:endParaRPr lang="en-US" altLang="en-US"/>
          </a:p>
        </p:txBody>
      </p:sp>
    </p:spTree>
    <p:extLst>
      <p:ext uri="{BB962C8B-B14F-4D97-AF65-F5344CB8AC3E}">
        <p14:creationId xmlns:p14="http://schemas.microsoft.com/office/powerpoint/2010/main" val="4178277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0601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427573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2102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189356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1692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9/10/2022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06632014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9/10/2022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24808865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D978C8-7D39-0C4E-AE6E-72EBE855143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16D7E2E-7F97-7A4F-44B6-853CD686525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70D45D3-DE25-7A93-7BBD-CB2BD7AECD9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DD38520-6774-C04F-D785-0B099F31F0F2}"/>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81D1EC2-5DE0-B8F1-4001-44B1D79BBB1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9A3A99-76E3-490B-A85B-33D4CBFDD4F0}" type="slidenum">
              <a:rPr lang="en-US" altLang="en-US"/>
              <a:pPr/>
              <a:t>‹#›</a:t>
            </a:fld>
            <a:endParaRPr lang="en-US" altLang="en-US"/>
          </a:p>
        </p:txBody>
      </p:sp>
    </p:spTree>
    <p:extLst>
      <p:ext uri="{BB962C8B-B14F-4D97-AF65-F5344CB8AC3E}">
        <p14:creationId xmlns:p14="http://schemas.microsoft.com/office/powerpoint/2010/main" val="40093908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1A9DB90-545A-F176-BC10-7FE4AC4F3A3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BF2810D-B8FC-2F9C-95B6-17BFEF4A87F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6DD5C8D-28D6-4F50-22D4-9B83791CA37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7A017C0-F2AF-672E-B342-24641CD898C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777357A-7AD6-F4EE-8960-C8BA281E928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9AAEF2DC-3381-4312-A2DB-EB764C4A93CB}" type="slidenum">
              <a:rPr lang="en-US" altLang="en-US"/>
              <a:pPr/>
              <a:t>‹#›</a:t>
            </a:fld>
            <a:endParaRPr lang="en-US" altLang="en-US"/>
          </a:p>
        </p:txBody>
      </p:sp>
    </p:spTree>
    <p:extLst>
      <p:ext uri="{BB962C8B-B14F-4D97-AF65-F5344CB8AC3E}">
        <p14:creationId xmlns:p14="http://schemas.microsoft.com/office/powerpoint/2010/main" val="35656476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974CBD-EC17-CE35-25F9-8CED8879A28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 Create in Me</a:t>
            </a:r>
            <a:endParaRPr lang="en-US">
              <a:ea typeface="+mj-ea"/>
            </a:endParaRPr>
          </a:p>
        </p:txBody>
      </p:sp>
      <p:pic>
        <p:nvPicPr>
          <p:cNvPr id="2" name="Picture 21" descr="Create in Me-pp">
            <a:extLst>
              <a:ext uri="{FF2B5EF4-FFF2-40B4-BE49-F238E27FC236}">
                <a16:creationId xmlns:a16="http://schemas.microsoft.com/office/drawing/2014/main" id="{4FAE60B6-D5EB-6856-BA48-8F40318E5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FF9F8EED-6C1A-C867-E19E-BD9B78469EFD}"/>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39B40CF8-53CA-9FFE-9828-F7F45537E08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Wonderful Words of Life</a:t>
            </a:r>
            <a:endParaRPr lang="en-US" dirty="0">
              <a:ea typeface="+mj-ea"/>
            </a:endParaRPr>
          </a:p>
        </p:txBody>
      </p:sp>
      <p:pic>
        <p:nvPicPr>
          <p:cNvPr id="5122" name="Picture 1027" descr="Wonderful Words-pp-w-o desc">
            <a:extLst>
              <a:ext uri="{FF2B5EF4-FFF2-40B4-BE49-F238E27FC236}">
                <a16:creationId xmlns:a16="http://schemas.microsoft.com/office/drawing/2014/main" id="{8B805502-11CA-AB41-7DD1-25493C330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392CB1C4-3CFE-EA46-938B-D8311471C974}"/>
              </a:ext>
            </a:extLst>
          </p:cNvPr>
          <p:cNvSpPr txBox="1">
            <a:spLocks noChangeArrowheads="1"/>
          </p:cNvSpPr>
          <p:nvPr/>
        </p:nvSpPr>
        <p:spPr bwMode="auto">
          <a:xfrm>
            <a:off x="101601" y="76201"/>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Words of Life</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36C18DF2-6C2A-D376-E9B7-6A962D8090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605C5E1D-E4A3-6ECE-A2F1-C2C7D2DCEF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7410" name="Picture 3" descr="Alas and did my Savior-SFP=pp">
            <a:extLst>
              <a:ext uri="{FF2B5EF4-FFF2-40B4-BE49-F238E27FC236}">
                <a16:creationId xmlns:a16="http://schemas.microsoft.com/office/drawing/2014/main" id="{A2CB047C-17DA-8212-C785-E2B2849EF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EA16B87-D222-4B1D-0D5F-E1DB9F607C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698F5A6-F006-A571-A3FC-59EC84C8841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800" dirty="0">
                <a:solidFill>
                  <a:srgbClr val="2B262A"/>
                </a:solidFill>
                <a:latin typeface="Gobold" panose="02000500000000000000" pitchFamily="2" charset="0"/>
              </a:rPr>
              <a:t>1 Corinthians 10:16b-17</a:t>
            </a:r>
            <a:endParaRPr lang="en-US" dirty="0">
              <a:solidFill>
                <a:srgbClr val="314172"/>
              </a:solidFill>
              <a:latin typeface="Gobold" panose="02000500000000000000" pitchFamily="2" charset="0"/>
            </a:endParaRPr>
          </a:p>
          <a:p>
            <a:pPr algn="just"/>
            <a:r>
              <a:rPr lang="en-US" sz="4400" dirty="0">
                <a:solidFill>
                  <a:srgbClr val="314172"/>
                </a:solidFill>
                <a:latin typeface="Gobold" panose="02000500000000000000" pitchFamily="2" charset="0"/>
              </a:rPr>
              <a:t>“The bread which we break, is it not the communion of the body of Christ? For we, though many, are one bread and one body; for we all partake of that one bread.”</a:t>
            </a:r>
          </a:p>
        </p:txBody>
      </p:sp>
    </p:spTree>
    <p:extLst>
      <p:ext uri="{BB962C8B-B14F-4D97-AF65-F5344CB8AC3E}">
        <p14:creationId xmlns:p14="http://schemas.microsoft.com/office/powerpoint/2010/main" val="230803759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1741335"/>
            <a:ext cx="12714051" cy="470136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1 Corinthians 10:16a</a:t>
            </a:r>
          </a:p>
          <a:p>
            <a:pPr algn="just">
              <a:lnSpc>
                <a:spcPct val="150000"/>
              </a:lnSpc>
            </a:pPr>
            <a:r>
              <a:rPr lang="en-US" sz="3200" dirty="0">
                <a:solidFill>
                  <a:srgbClr val="314172"/>
                </a:solidFill>
                <a:latin typeface="Gobold" panose="02000500000000000000" pitchFamily="2" charset="0"/>
              </a:rPr>
              <a:t>“The cup of blessing which we bless, is it not the communion of the blood of Christ?...”</a:t>
            </a:r>
          </a:p>
        </p:txBody>
      </p:sp>
    </p:spTree>
    <p:extLst>
      <p:ext uri="{BB962C8B-B14F-4D97-AF65-F5344CB8AC3E}">
        <p14:creationId xmlns:p14="http://schemas.microsoft.com/office/powerpoint/2010/main" val="3702944248"/>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On Jordan’s Stormy Banks</a:t>
            </a:r>
          </a:p>
          <a:p>
            <a:pPr>
              <a:lnSpc>
                <a:spcPct val="150000"/>
              </a:lnSpc>
            </a:pPr>
            <a:r>
              <a:rPr lang="en-US" sz="6000" dirty="0">
                <a:latin typeface="Gobold" panose="02000500000000000000" pitchFamily="2" charset="0"/>
              </a:rPr>
              <a:t>#886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CC5341-365C-15C7-0D43-38FEF7F18A3F}"/>
              </a:ext>
            </a:extLst>
          </p:cNvPr>
          <p:cNvSpPr>
            <a:spLocks noGrp="1" noChangeArrowheads="1"/>
          </p:cNvSpPr>
          <p:nvPr>
            <p:ph type="ctrTitle"/>
          </p:nvPr>
        </p:nvSpPr>
        <p:spPr>
          <a:xfrm>
            <a:off x="101600" y="152400"/>
            <a:ext cx="5384800" cy="228600"/>
          </a:xfrm>
        </p:spPr>
        <p:txBody>
          <a:bodyPr/>
          <a:lstStyle/>
          <a:p>
            <a:pPr eaLnBrk="1" hangingPunct="1"/>
            <a:r>
              <a:rPr lang="en-US" altLang="en-US" sz="2400"/>
              <a:t>1-1 On Jordan</a:t>
            </a:r>
            <a:r>
              <a:rPr lang="ja-JP" altLang="en-US" sz="2400">
                <a:latin typeface="Arial" panose="020B0604020202020204" pitchFamily="34" charset="0"/>
              </a:rPr>
              <a:t>’</a:t>
            </a:r>
            <a:r>
              <a:rPr lang="en-US" altLang="ja-JP" sz="2400"/>
              <a:t>s Stormy Banks</a:t>
            </a:r>
            <a:endParaRPr lang="en-US" altLang="en-US"/>
          </a:p>
        </p:txBody>
      </p:sp>
      <p:pic>
        <p:nvPicPr>
          <p:cNvPr id="2" name="Picture 57" descr="On Jordan's Stormy Banks-pp">
            <a:extLst>
              <a:ext uri="{FF2B5EF4-FFF2-40B4-BE49-F238E27FC236}">
                <a16:creationId xmlns:a16="http://schemas.microsoft.com/office/drawing/2014/main" id="{60214D12-3319-2178-77EB-52D073101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B4B1BE1-EE5C-C967-9B9C-968DBFB5EB58}"/>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107" name="Text Box 59">
            <a:extLst>
              <a:ext uri="{FF2B5EF4-FFF2-40B4-BE49-F238E27FC236}">
                <a16:creationId xmlns:a16="http://schemas.microsoft.com/office/drawing/2014/main" id="{97E4FE87-FDB5-0E18-60D8-02292BC0B0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FD56A02-69FE-8772-BA6B-4C9529B499B5}"/>
              </a:ext>
            </a:extLst>
          </p:cNvPr>
          <p:cNvSpPr>
            <a:spLocks noGrp="1" noChangeArrowheads="1"/>
          </p:cNvSpPr>
          <p:nvPr>
            <p:ph type="ctrTitle"/>
          </p:nvPr>
        </p:nvSpPr>
        <p:spPr>
          <a:xfrm>
            <a:off x="101600" y="152400"/>
            <a:ext cx="5384800" cy="228600"/>
          </a:xfrm>
        </p:spPr>
        <p:txBody>
          <a:bodyPr/>
          <a:lstStyle/>
          <a:p>
            <a:pPr eaLnBrk="1" hangingPunct="1"/>
            <a:r>
              <a:rPr lang="en-US" altLang="en-US" sz="2400"/>
              <a:t>1-2 On Jordan</a:t>
            </a:r>
            <a:r>
              <a:rPr lang="ja-JP" altLang="en-US" sz="2400">
                <a:latin typeface="Arial" panose="020B0604020202020204" pitchFamily="34" charset="0"/>
              </a:rPr>
              <a:t>’</a:t>
            </a:r>
            <a:r>
              <a:rPr lang="en-US" altLang="ja-JP" sz="2400"/>
              <a:t>s Stormy Banks</a:t>
            </a:r>
            <a:endParaRPr lang="en-US" altLang="en-US"/>
          </a:p>
        </p:txBody>
      </p:sp>
      <p:pic>
        <p:nvPicPr>
          <p:cNvPr id="3074" name="Picture 3" descr="On Jordan's Stormy Banks-pp">
            <a:extLst>
              <a:ext uri="{FF2B5EF4-FFF2-40B4-BE49-F238E27FC236}">
                <a16:creationId xmlns:a16="http://schemas.microsoft.com/office/drawing/2014/main" id="{5658F857-DFAA-6D3D-6984-AD78F4FED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CE38072A-DF82-5A57-E532-3F88A66AD623}"/>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194565" name="Text Box 5">
            <a:extLst>
              <a:ext uri="{FF2B5EF4-FFF2-40B4-BE49-F238E27FC236}">
                <a16:creationId xmlns:a16="http://schemas.microsoft.com/office/drawing/2014/main" id="{F1F8B432-2CED-2234-0084-911049C101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
        <p:nvSpPr>
          <p:cNvPr id="194566" name="Text Box 6">
            <a:extLst>
              <a:ext uri="{FF2B5EF4-FFF2-40B4-BE49-F238E27FC236}">
                <a16:creationId xmlns:a16="http://schemas.microsoft.com/office/drawing/2014/main" id="{669AAD2E-123D-636A-733D-CEC8995FA27E}"/>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5410F80-2D31-B16F-2719-7C4A9AD4AAF4}"/>
              </a:ext>
            </a:extLst>
          </p:cNvPr>
          <p:cNvSpPr>
            <a:spLocks noGrp="1" noChangeArrowheads="1"/>
          </p:cNvSpPr>
          <p:nvPr>
            <p:ph type="ctrTitle"/>
          </p:nvPr>
        </p:nvSpPr>
        <p:spPr>
          <a:xfrm>
            <a:off x="101600" y="152400"/>
            <a:ext cx="5384800" cy="228600"/>
          </a:xfrm>
        </p:spPr>
        <p:txBody>
          <a:bodyPr/>
          <a:lstStyle/>
          <a:p>
            <a:pPr eaLnBrk="1" hangingPunct="1"/>
            <a:r>
              <a:rPr lang="en-US" altLang="en-US" sz="2400"/>
              <a:t>C-1 On Jordan</a:t>
            </a:r>
            <a:r>
              <a:rPr lang="ja-JP" altLang="en-US" sz="2400">
                <a:latin typeface="Arial" panose="020B0604020202020204" pitchFamily="34" charset="0"/>
              </a:rPr>
              <a:t>’</a:t>
            </a:r>
            <a:r>
              <a:rPr lang="en-US" altLang="ja-JP" sz="2400"/>
              <a:t>s Stormy Banks</a:t>
            </a:r>
            <a:endParaRPr lang="en-US" altLang="en-US"/>
          </a:p>
        </p:txBody>
      </p:sp>
      <p:pic>
        <p:nvPicPr>
          <p:cNvPr id="4098" name="Picture 3" descr="On Jordan's Stormy Banks-pp">
            <a:extLst>
              <a:ext uri="{FF2B5EF4-FFF2-40B4-BE49-F238E27FC236}">
                <a16:creationId xmlns:a16="http://schemas.microsoft.com/office/drawing/2014/main" id="{69563FC8-40AB-B4F8-4F66-0713E16B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1F57877-AB4A-61DF-CF61-CA2700595872}"/>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3781" name="Text Box 5">
            <a:extLst>
              <a:ext uri="{FF2B5EF4-FFF2-40B4-BE49-F238E27FC236}">
                <a16:creationId xmlns:a16="http://schemas.microsoft.com/office/drawing/2014/main" id="{03766AE1-15C1-C0AC-9AFA-E260BD4715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B169E19-ED6D-8273-53B0-D77165DC36CF}"/>
              </a:ext>
            </a:extLst>
          </p:cNvPr>
          <p:cNvSpPr>
            <a:spLocks noGrp="1" noChangeArrowheads="1"/>
          </p:cNvSpPr>
          <p:nvPr>
            <p:ph type="ctrTitle"/>
          </p:nvPr>
        </p:nvSpPr>
        <p:spPr>
          <a:xfrm>
            <a:off x="101600" y="152400"/>
            <a:ext cx="5384800" cy="228600"/>
          </a:xfrm>
        </p:spPr>
        <p:txBody>
          <a:bodyPr/>
          <a:lstStyle/>
          <a:p>
            <a:pPr eaLnBrk="1" hangingPunct="1"/>
            <a:r>
              <a:rPr lang="en-US" altLang="en-US" sz="2400"/>
              <a:t>C-2 On Jordan</a:t>
            </a:r>
            <a:r>
              <a:rPr lang="ja-JP" altLang="en-US" sz="2400">
                <a:latin typeface="Arial" panose="020B0604020202020204" pitchFamily="34" charset="0"/>
              </a:rPr>
              <a:t>’</a:t>
            </a:r>
            <a:r>
              <a:rPr lang="en-US" altLang="ja-JP" sz="2400"/>
              <a:t>s Stormy Banks</a:t>
            </a:r>
            <a:endParaRPr lang="en-US" altLang="en-US"/>
          </a:p>
        </p:txBody>
      </p:sp>
      <p:pic>
        <p:nvPicPr>
          <p:cNvPr id="5122" name="Picture 3" descr="On Jordan's Stormy Banks-pp">
            <a:extLst>
              <a:ext uri="{FF2B5EF4-FFF2-40B4-BE49-F238E27FC236}">
                <a16:creationId xmlns:a16="http://schemas.microsoft.com/office/drawing/2014/main" id="{4F21177D-C6AC-1D7C-A355-97A20875C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B45451E-71B5-29F7-AA02-DF611D6A8908}"/>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4805" name="Text Box 5">
            <a:extLst>
              <a:ext uri="{FF2B5EF4-FFF2-40B4-BE49-F238E27FC236}">
                <a16:creationId xmlns:a16="http://schemas.microsoft.com/office/drawing/2014/main" id="{9984A098-FAD5-65A8-C989-5A7E67D800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94FA3FB-7292-8196-C30D-040236EF3E5B}"/>
              </a:ext>
            </a:extLst>
          </p:cNvPr>
          <p:cNvSpPr>
            <a:spLocks noGrp="1" noChangeArrowheads="1"/>
          </p:cNvSpPr>
          <p:nvPr>
            <p:ph type="ctrTitle"/>
          </p:nvPr>
        </p:nvSpPr>
        <p:spPr>
          <a:xfrm>
            <a:off x="101600" y="152400"/>
            <a:ext cx="5384800" cy="228600"/>
          </a:xfrm>
        </p:spPr>
        <p:txBody>
          <a:bodyPr/>
          <a:lstStyle/>
          <a:p>
            <a:pPr eaLnBrk="1" hangingPunct="1"/>
            <a:r>
              <a:rPr lang="en-US" altLang="en-US" sz="2400"/>
              <a:t>4-1 On Jordan</a:t>
            </a:r>
            <a:r>
              <a:rPr lang="ja-JP" altLang="en-US" sz="2400">
                <a:latin typeface="Arial" panose="020B0604020202020204" pitchFamily="34" charset="0"/>
              </a:rPr>
              <a:t>’</a:t>
            </a:r>
            <a:r>
              <a:rPr lang="en-US" altLang="ja-JP" sz="2400"/>
              <a:t>s Stormy Banks</a:t>
            </a:r>
            <a:endParaRPr lang="en-US" altLang="en-US"/>
          </a:p>
        </p:txBody>
      </p:sp>
      <p:pic>
        <p:nvPicPr>
          <p:cNvPr id="14338" name="Picture 3" descr="On Jordan's Stormy Banks-pp">
            <a:extLst>
              <a:ext uri="{FF2B5EF4-FFF2-40B4-BE49-F238E27FC236}">
                <a16:creationId xmlns:a16="http://schemas.microsoft.com/office/drawing/2014/main" id="{51C78201-E043-BEFD-EB85-D8DC3C01E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5DEFB4F-A3D5-D518-3808-E5DDF7576452}"/>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199685" name="Text Box 5">
            <a:extLst>
              <a:ext uri="{FF2B5EF4-FFF2-40B4-BE49-F238E27FC236}">
                <a16:creationId xmlns:a16="http://schemas.microsoft.com/office/drawing/2014/main" id="{FC638028-7A1B-1552-69D7-3654D5FAB5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F312E33B-7E75-762C-47EE-FEE87388AF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Wonderful Words of Life</a:t>
            </a:r>
            <a:endParaRPr lang="en-US">
              <a:ea typeface="+mj-ea"/>
            </a:endParaRPr>
          </a:p>
        </p:txBody>
      </p:sp>
      <p:pic>
        <p:nvPicPr>
          <p:cNvPr id="10242" name="Picture 3" descr="Wonderful Words-pp-w-o desc">
            <a:extLst>
              <a:ext uri="{FF2B5EF4-FFF2-40B4-BE49-F238E27FC236}">
                <a16:creationId xmlns:a16="http://schemas.microsoft.com/office/drawing/2014/main" id="{5018C8D3-DF40-95F0-BF75-0C122F19F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3488623-FAB8-FCC3-E963-270C53A4FA9F}"/>
              </a:ext>
            </a:extLst>
          </p:cNvPr>
          <p:cNvSpPr txBox="1">
            <a:spLocks noChangeArrowheads="1"/>
          </p:cNvSpPr>
          <p:nvPr/>
        </p:nvSpPr>
        <p:spPr bwMode="auto">
          <a:xfrm>
            <a:off x="101601" y="76201"/>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Words of Life</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1C63B620-D7CC-3306-A8B9-BFA8D4BB68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E454613-7B61-A050-453B-9297B591F8CD}"/>
              </a:ext>
            </a:extLst>
          </p:cNvPr>
          <p:cNvSpPr>
            <a:spLocks noGrp="1" noChangeArrowheads="1"/>
          </p:cNvSpPr>
          <p:nvPr>
            <p:ph type="ctrTitle"/>
          </p:nvPr>
        </p:nvSpPr>
        <p:spPr>
          <a:xfrm>
            <a:off x="101600" y="152400"/>
            <a:ext cx="5384800" cy="228600"/>
          </a:xfrm>
        </p:spPr>
        <p:txBody>
          <a:bodyPr/>
          <a:lstStyle/>
          <a:p>
            <a:pPr eaLnBrk="1" hangingPunct="1"/>
            <a:r>
              <a:rPr lang="en-US" altLang="en-US" sz="2400"/>
              <a:t>4-2 On Jordan</a:t>
            </a:r>
            <a:r>
              <a:rPr lang="ja-JP" altLang="en-US" sz="2400">
                <a:latin typeface="Arial" panose="020B0604020202020204" pitchFamily="34" charset="0"/>
              </a:rPr>
              <a:t>’</a:t>
            </a:r>
            <a:r>
              <a:rPr lang="en-US" altLang="ja-JP" sz="2400"/>
              <a:t>s Stormy Banks</a:t>
            </a:r>
            <a:endParaRPr lang="en-US" altLang="en-US"/>
          </a:p>
        </p:txBody>
      </p:sp>
      <p:pic>
        <p:nvPicPr>
          <p:cNvPr id="15362" name="Picture 3" descr="On Jordan's Stormy Banks-pp">
            <a:extLst>
              <a:ext uri="{FF2B5EF4-FFF2-40B4-BE49-F238E27FC236}">
                <a16:creationId xmlns:a16="http://schemas.microsoft.com/office/drawing/2014/main" id="{46C57DBB-488D-3F96-5CFC-979A1850F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2E708EC-7D7F-D320-6C52-4609CB287204}"/>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0709" name="Text Box 5">
            <a:extLst>
              <a:ext uri="{FF2B5EF4-FFF2-40B4-BE49-F238E27FC236}">
                <a16:creationId xmlns:a16="http://schemas.microsoft.com/office/drawing/2014/main" id="{045E14A5-FC10-EF28-6E5F-BD0EAFB59C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
        <p:nvSpPr>
          <p:cNvPr id="200710" name="Text Box 6">
            <a:extLst>
              <a:ext uri="{FF2B5EF4-FFF2-40B4-BE49-F238E27FC236}">
                <a16:creationId xmlns:a16="http://schemas.microsoft.com/office/drawing/2014/main" id="{0B2B1021-6E4F-3B71-0EDE-98BC67E7EE18}"/>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CA9DA27-172D-ADB2-1E74-7F6582A7AA28}"/>
              </a:ext>
            </a:extLst>
          </p:cNvPr>
          <p:cNvSpPr>
            <a:spLocks noGrp="1" noChangeArrowheads="1"/>
          </p:cNvSpPr>
          <p:nvPr>
            <p:ph type="ctrTitle"/>
          </p:nvPr>
        </p:nvSpPr>
        <p:spPr>
          <a:xfrm>
            <a:off x="101600" y="152400"/>
            <a:ext cx="5384800" cy="228600"/>
          </a:xfrm>
        </p:spPr>
        <p:txBody>
          <a:bodyPr/>
          <a:lstStyle/>
          <a:p>
            <a:pPr eaLnBrk="1" hangingPunct="1"/>
            <a:r>
              <a:rPr lang="en-US" altLang="en-US" sz="2400"/>
              <a:t>C-1 On Jordan</a:t>
            </a:r>
            <a:r>
              <a:rPr lang="ja-JP" altLang="en-US" sz="2400">
                <a:latin typeface="Arial" panose="020B0604020202020204" pitchFamily="34" charset="0"/>
              </a:rPr>
              <a:t>’</a:t>
            </a:r>
            <a:r>
              <a:rPr lang="en-US" altLang="ja-JP" sz="2400"/>
              <a:t>s Stormy Banks</a:t>
            </a:r>
            <a:endParaRPr lang="en-US" altLang="en-US"/>
          </a:p>
        </p:txBody>
      </p:sp>
      <p:pic>
        <p:nvPicPr>
          <p:cNvPr id="16386" name="Picture 3" descr="On Jordan's Stormy Banks-pp">
            <a:extLst>
              <a:ext uri="{FF2B5EF4-FFF2-40B4-BE49-F238E27FC236}">
                <a16:creationId xmlns:a16="http://schemas.microsoft.com/office/drawing/2014/main" id="{B1F8798A-1080-BCCE-CC88-08857BE6C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1B4084F-4741-B96E-9AF6-90BB3B7AA16D}"/>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1733" name="Text Box 5">
            <a:extLst>
              <a:ext uri="{FF2B5EF4-FFF2-40B4-BE49-F238E27FC236}">
                <a16:creationId xmlns:a16="http://schemas.microsoft.com/office/drawing/2014/main" id="{C4884700-33C8-F242-55F9-362961EFF0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76D493D-3FE7-C3AB-1491-2CC589743184}"/>
              </a:ext>
            </a:extLst>
          </p:cNvPr>
          <p:cNvSpPr>
            <a:spLocks noGrp="1" noChangeArrowheads="1"/>
          </p:cNvSpPr>
          <p:nvPr>
            <p:ph type="ctrTitle"/>
          </p:nvPr>
        </p:nvSpPr>
        <p:spPr>
          <a:xfrm>
            <a:off x="101600" y="152400"/>
            <a:ext cx="5384800" cy="228600"/>
          </a:xfrm>
        </p:spPr>
        <p:txBody>
          <a:bodyPr/>
          <a:lstStyle/>
          <a:p>
            <a:pPr eaLnBrk="1" hangingPunct="1"/>
            <a:r>
              <a:rPr lang="en-US" altLang="en-US" sz="2400"/>
              <a:t>C-2 On Jordan</a:t>
            </a:r>
            <a:r>
              <a:rPr lang="ja-JP" altLang="en-US" sz="2400">
                <a:latin typeface="Arial" panose="020B0604020202020204" pitchFamily="34" charset="0"/>
              </a:rPr>
              <a:t>’</a:t>
            </a:r>
            <a:r>
              <a:rPr lang="en-US" altLang="ja-JP" sz="2400"/>
              <a:t>s Stormy Banks</a:t>
            </a:r>
            <a:endParaRPr lang="en-US" altLang="en-US"/>
          </a:p>
        </p:txBody>
      </p:sp>
      <p:pic>
        <p:nvPicPr>
          <p:cNvPr id="17410" name="Picture 3" descr="On Jordan's Stormy Banks-pp">
            <a:extLst>
              <a:ext uri="{FF2B5EF4-FFF2-40B4-BE49-F238E27FC236}">
                <a16:creationId xmlns:a16="http://schemas.microsoft.com/office/drawing/2014/main" id="{BDDC5BB0-9BFD-0378-E49D-1D01D7EF9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29953E06-5A28-74A2-8BAD-A61292ADC03C}"/>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2757" name="Text Box 5">
            <a:extLst>
              <a:ext uri="{FF2B5EF4-FFF2-40B4-BE49-F238E27FC236}">
                <a16:creationId xmlns:a16="http://schemas.microsoft.com/office/drawing/2014/main" id="{13C597AE-CA9A-EB51-D4E6-FF7139D632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780578"/>
            <a:ext cx="7968792" cy="472898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Join us in the MPB for</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 &amp; Devo</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19DDF42-1104-447C-7327-E613F6B037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Wonderful Words of Life</a:t>
            </a:r>
            <a:endParaRPr lang="en-US">
              <a:ea typeface="+mj-ea"/>
            </a:endParaRPr>
          </a:p>
        </p:txBody>
      </p:sp>
      <p:pic>
        <p:nvPicPr>
          <p:cNvPr id="11266" name="Picture 3" descr="Wonderful Words-pp-w-o desc">
            <a:extLst>
              <a:ext uri="{FF2B5EF4-FFF2-40B4-BE49-F238E27FC236}">
                <a16:creationId xmlns:a16="http://schemas.microsoft.com/office/drawing/2014/main" id="{6D886C4F-593D-E4FB-8837-68AB35B8E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0B82537-696E-B0A9-0B67-00384483076B}"/>
              </a:ext>
            </a:extLst>
          </p:cNvPr>
          <p:cNvSpPr txBox="1">
            <a:spLocks noChangeArrowheads="1"/>
          </p:cNvSpPr>
          <p:nvPr/>
        </p:nvSpPr>
        <p:spPr bwMode="auto">
          <a:xfrm>
            <a:off x="101601" y="76201"/>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Words of Life</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34C2A8CD-0768-281B-FBFE-67DCF2A687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751A85E0-D40E-BFC4-A132-212997A125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Wonderful Words of Life</a:t>
            </a:r>
            <a:endParaRPr lang="en-US">
              <a:ea typeface="+mj-ea"/>
            </a:endParaRPr>
          </a:p>
        </p:txBody>
      </p:sp>
      <p:pic>
        <p:nvPicPr>
          <p:cNvPr id="12290" name="Picture 3" descr="Wonderful Words-pp-w-o desc">
            <a:extLst>
              <a:ext uri="{FF2B5EF4-FFF2-40B4-BE49-F238E27FC236}">
                <a16:creationId xmlns:a16="http://schemas.microsoft.com/office/drawing/2014/main" id="{5515C9D3-8504-AF44-E77F-18E2CD2A6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43A29E46-74B4-B3CD-52BD-586ECE581C1D}"/>
              </a:ext>
            </a:extLst>
          </p:cNvPr>
          <p:cNvSpPr txBox="1">
            <a:spLocks noChangeArrowheads="1"/>
          </p:cNvSpPr>
          <p:nvPr/>
        </p:nvSpPr>
        <p:spPr bwMode="auto">
          <a:xfrm>
            <a:off x="101601" y="-25399"/>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Wonderful Words of Life</a:t>
            </a:r>
            <a:endParaRPr lang="en-US" sz="3200" dirty="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C8B1519D-38B6-007A-78DB-A99F5B7489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3CD4478-4F27-FD1E-9B5C-7324C21ED80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Wonderful Words of Life</a:t>
            </a:r>
            <a:endParaRPr lang="en-US" dirty="0">
              <a:ea typeface="+mj-ea"/>
            </a:endParaRPr>
          </a:p>
        </p:txBody>
      </p:sp>
      <p:pic>
        <p:nvPicPr>
          <p:cNvPr id="13314" name="Picture 3" descr="Wonderful Words-pp-w-o desc">
            <a:extLst>
              <a:ext uri="{FF2B5EF4-FFF2-40B4-BE49-F238E27FC236}">
                <a16:creationId xmlns:a16="http://schemas.microsoft.com/office/drawing/2014/main" id="{6C7D537F-2BEE-1E89-E434-BEF2D47FF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F1851433-0390-7116-CB7C-858BD1C9AA00}"/>
              </a:ext>
            </a:extLst>
          </p:cNvPr>
          <p:cNvSpPr txBox="1">
            <a:spLocks noChangeArrowheads="1"/>
          </p:cNvSpPr>
          <p:nvPr/>
        </p:nvSpPr>
        <p:spPr bwMode="auto">
          <a:xfrm>
            <a:off x="101601" y="76201"/>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Words of Life</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A1135E47-F8B2-E10B-204F-2DEC282C47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What A Friend</a:t>
            </a:r>
          </a:p>
          <a:p>
            <a:pPr>
              <a:lnSpc>
                <a:spcPct val="150000"/>
              </a:lnSpc>
            </a:pPr>
            <a:r>
              <a:rPr lang="en-US" sz="6600" dirty="0">
                <a:solidFill>
                  <a:srgbClr val="314172"/>
                </a:solidFill>
                <a:latin typeface="Gobold" panose="02000500000000000000" pitchFamily="2" charset="0"/>
              </a:rPr>
              <a:t>We Have In Jesus</a:t>
            </a:r>
          </a:p>
          <a:p>
            <a:pPr>
              <a:lnSpc>
                <a:spcPct val="150000"/>
              </a:lnSpc>
            </a:pPr>
            <a:r>
              <a:rPr lang="en-US" sz="5400" dirty="0">
                <a:latin typeface="Gobold" panose="02000500000000000000" pitchFamily="2" charset="0"/>
              </a:rPr>
              <a:t>#800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96C074-A6F3-EB41-06D5-4FE4BD9959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What A Friend We Have in Jesus</a:t>
            </a:r>
            <a:endParaRPr lang="en-US">
              <a:ea typeface="+mj-ea"/>
            </a:endParaRPr>
          </a:p>
        </p:txBody>
      </p:sp>
      <p:pic>
        <p:nvPicPr>
          <p:cNvPr id="2" name="Picture 46" descr="What a Friend we have in-pp">
            <a:extLst>
              <a:ext uri="{FF2B5EF4-FFF2-40B4-BE49-F238E27FC236}">
                <a16:creationId xmlns:a16="http://schemas.microsoft.com/office/drawing/2014/main" id="{743DE8F1-09FF-FA56-71EF-AAB2E1599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657D916-A486-22E6-7CFD-C765EED8F6BC}"/>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641A95AC-0AB3-F3A9-C133-AD949B141D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0171A57-F375-E9B0-428B-D45EB68218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What A Friend We Have in Jesus</a:t>
            </a:r>
            <a:endParaRPr lang="en-US">
              <a:ea typeface="+mj-ea"/>
            </a:endParaRPr>
          </a:p>
        </p:txBody>
      </p:sp>
      <p:pic>
        <p:nvPicPr>
          <p:cNvPr id="3074" name="Picture 3" descr="What a Friend we have in-pp">
            <a:extLst>
              <a:ext uri="{FF2B5EF4-FFF2-40B4-BE49-F238E27FC236}">
                <a16:creationId xmlns:a16="http://schemas.microsoft.com/office/drawing/2014/main" id="{075651C1-32D0-5EE4-053B-43CD0B786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0E53DF84-F1F5-A03D-BBB1-89AA90E3CB4B}"/>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AA649A5-31A3-2BDD-A0BC-95C724E45E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D681B9C-DE73-641D-F9DC-A1106C1D6B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Friend We Have in Jesus</a:t>
            </a:r>
            <a:endParaRPr lang="en-US">
              <a:ea typeface="+mj-ea"/>
            </a:endParaRPr>
          </a:p>
        </p:txBody>
      </p:sp>
      <p:pic>
        <p:nvPicPr>
          <p:cNvPr id="4098" name="Picture 3" descr="What a Friend we have in-pp">
            <a:extLst>
              <a:ext uri="{FF2B5EF4-FFF2-40B4-BE49-F238E27FC236}">
                <a16:creationId xmlns:a16="http://schemas.microsoft.com/office/drawing/2014/main" id="{B90F6D1B-2E3A-CE08-A175-772B95235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B349481-0625-D077-4871-9ECC6037F08A}"/>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83B7B9D5-F2B5-6354-7A64-1E3D0CF2BF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94D26235-8554-E1EE-89A0-E6750F8965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What A Friend We Have in Jesus</a:t>
            </a:r>
            <a:endParaRPr lang="en-US">
              <a:ea typeface="+mj-ea"/>
            </a:endParaRPr>
          </a:p>
        </p:txBody>
      </p:sp>
      <p:pic>
        <p:nvPicPr>
          <p:cNvPr id="5122" name="Picture 3" descr="What a Friend we have in-pp">
            <a:extLst>
              <a:ext uri="{FF2B5EF4-FFF2-40B4-BE49-F238E27FC236}">
                <a16:creationId xmlns:a16="http://schemas.microsoft.com/office/drawing/2014/main" id="{EEB7B51D-87A0-1209-6E3F-74AE18588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9336EA3C-C72C-6B0C-6566-5028CE8054D6}"/>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ED4481F-AD0F-377E-A6C2-ABF5589B26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EA81B07-A190-1DB4-E1B7-61BF50AE2C3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 Create in Me</a:t>
            </a:r>
            <a:endParaRPr lang="en-US">
              <a:ea typeface="+mj-ea"/>
            </a:endParaRPr>
          </a:p>
        </p:txBody>
      </p:sp>
      <p:pic>
        <p:nvPicPr>
          <p:cNvPr id="3074" name="Picture 3" descr="Create in Me-pp">
            <a:extLst>
              <a:ext uri="{FF2B5EF4-FFF2-40B4-BE49-F238E27FC236}">
                <a16:creationId xmlns:a16="http://schemas.microsoft.com/office/drawing/2014/main" id="{E7001770-4363-5B4F-E1DA-B91A6911C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35AA4A67-883D-9F5B-5983-C4474F83EE5E}"/>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D407CC5-F7DD-D147-896C-8D6A46E166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What A Friend We Have in Jesus</a:t>
            </a:r>
            <a:endParaRPr lang="en-US">
              <a:ea typeface="+mj-ea"/>
            </a:endParaRPr>
          </a:p>
        </p:txBody>
      </p:sp>
      <p:pic>
        <p:nvPicPr>
          <p:cNvPr id="10242" name="Picture 3" descr="What a Friend we have in-pp">
            <a:extLst>
              <a:ext uri="{FF2B5EF4-FFF2-40B4-BE49-F238E27FC236}">
                <a16:creationId xmlns:a16="http://schemas.microsoft.com/office/drawing/2014/main" id="{D82963D5-CC7E-8A94-676A-90A78FEEB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BF19CD5E-90BC-77BE-FC00-54C50F7CC23B}"/>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94DF7F81-7AF0-1490-6177-1A8B002AE4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F107BDEB-DA54-6D74-28A7-BAC12492B8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What A Friend We Have in Jesus</a:t>
            </a:r>
            <a:endParaRPr lang="en-US">
              <a:ea typeface="+mj-ea"/>
            </a:endParaRPr>
          </a:p>
        </p:txBody>
      </p:sp>
      <p:pic>
        <p:nvPicPr>
          <p:cNvPr id="11266" name="Picture 3" descr="What a Friend we have in-pp">
            <a:extLst>
              <a:ext uri="{FF2B5EF4-FFF2-40B4-BE49-F238E27FC236}">
                <a16:creationId xmlns:a16="http://schemas.microsoft.com/office/drawing/2014/main" id="{DF5CD71E-ABA3-665D-CB95-E7BBF7C93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00EE71EC-DAF4-E64B-2BDD-E7FD26B0B6D3}"/>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ABE1BAF0-0D03-064C-64D3-71E92C1535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E736BB8-0220-3369-13A3-62885C51D0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What A Friend We Have in Jesus</a:t>
            </a:r>
            <a:endParaRPr lang="en-US">
              <a:ea typeface="+mj-ea"/>
            </a:endParaRPr>
          </a:p>
        </p:txBody>
      </p:sp>
      <p:pic>
        <p:nvPicPr>
          <p:cNvPr id="12290" name="Picture 3" descr="What a Friend we have in-pp">
            <a:extLst>
              <a:ext uri="{FF2B5EF4-FFF2-40B4-BE49-F238E27FC236}">
                <a16:creationId xmlns:a16="http://schemas.microsoft.com/office/drawing/2014/main" id="{5F2F9270-2608-EFD6-62F0-9C6CDC9CE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BCF3D1C4-3A9D-A8F7-A4D3-3132936ACBCE}"/>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46A4D2BF-29C7-BDC7-61E0-F0994E6656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2CA408B-C623-4269-DF3D-2B02ED9284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What A Friend We Have in Jesus</a:t>
            </a:r>
            <a:endParaRPr lang="en-US">
              <a:ea typeface="+mj-ea"/>
            </a:endParaRPr>
          </a:p>
        </p:txBody>
      </p:sp>
      <p:pic>
        <p:nvPicPr>
          <p:cNvPr id="13314" name="Picture 3" descr="What a Friend we have in-pp">
            <a:extLst>
              <a:ext uri="{FF2B5EF4-FFF2-40B4-BE49-F238E27FC236}">
                <a16:creationId xmlns:a16="http://schemas.microsoft.com/office/drawing/2014/main" id="{B6F7EB2E-AAA2-FDE1-014E-BB827F928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CDFA143-3A99-1579-97E5-87DFA786CC9B}"/>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D761BAAE-24E9-5123-9FA3-857D88F22A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God Will Take Care Of You</a:t>
            </a:r>
          </a:p>
          <a:p>
            <a:pPr>
              <a:lnSpc>
                <a:spcPct val="150000"/>
              </a:lnSpc>
            </a:pPr>
            <a:r>
              <a:rPr lang="en-US" sz="5400" dirty="0">
                <a:latin typeface="Gobold" panose="02000500000000000000" pitchFamily="2" charset="0"/>
              </a:rPr>
              <a:t>#461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4DF2D3B-186C-5839-3025-3BAF0CB6045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God Will Take Care Of You</a:t>
            </a:r>
            <a:endParaRPr lang="en-US">
              <a:ea typeface="+mj-ea"/>
            </a:endParaRPr>
          </a:p>
        </p:txBody>
      </p:sp>
      <p:pic>
        <p:nvPicPr>
          <p:cNvPr id="2" name="Picture 37" descr="God Will Take Care-pp">
            <a:extLst>
              <a:ext uri="{FF2B5EF4-FFF2-40B4-BE49-F238E27FC236}">
                <a16:creationId xmlns:a16="http://schemas.microsoft.com/office/drawing/2014/main" id="{29658556-8DF3-370F-B9AA-D3253D860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1868F4BB-6C5D-4FBE-0894-897E4FCD350B}"/>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F1A07FB4-FD63-1D6A-DECE-FF62330CAE17}"/>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409E0F8-1477-0DBC-A6AF-18D04C7C85F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God Will Take Care Of You</a:t>
            </a:r>
            <a:endParaRPr lang="en-US">
              <a:ea typeface="+mj-ea"/>
            </a:endParaRPr>
          </a:p>
        </p:txBody>
      </p:sp>
      <p:pic>
        <p:nvPicPr>
          <p:cNvPr id="3074" name="Picture 5" descr="God Will Take Care-pp">
            <a:extLst>
              <a:ext uri="{FF2B5EF4-FFF2-40B4-BE49-F238E27FC236}">
                <a16:creationId xmlns:a16="http://schemas.microsoft.com/office/drawing/2014/main" id="{CF48A043-EA9C-6C95-9092-996A2EB7D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6">
            <a:extLst>
              <a:ext uri="{FF2B5EF4-FFF2-40B4-BE49-F238E27FC236}">
                <a16:creationId xmlns:a16="http://schemas.microsoft.com/office/drawing/2014/main" id="{1DCBD349-EA31-310C-E2A2-C2CEB086E3F5}"/>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2887" name="Text Box 7">
            <a:extLst>
              <a:ext uri="{FF2B5EF4-FFF2-40B4-BE49-F238E27FC236}">
                <a16:creationId xmlns:a16="http://schemas.microsoft.com/office/drawing/2014/main" id="{968FB259-304E-87F8-385D-391803AB6FD7}"/>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AADF9699-609C-EBCD-ED6D-08BF8800F48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4098" name="Picture 5" descr="God Will Take Care-pp">
            <a:extLst>
              <a:ext uri="{FF2B5EF4-FFF2-40B4-BE49-F238E27FC236}">
                <a16:creationId xmlns:a16="http://schemas.microsoft.com/office/drawing/2014/main" id="{486DA92F-8D9E-7086-7DEE-88E488A8A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96D5CA4F-A46B-DC64-6994-CCBC56AE5FD2}"/>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7CFF5A07-3291-8A87-2ED8-EB949EAFF408}"/>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A30B75B-9568-F3F2-3107-B8E19B23261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5122" name="Picture 5" descr="God Will Take Care-pp">
            <a:extLst>
              <a:ext uri="{FF2B5EF4-FFF2-40B4-BE49-F238E27FC236}">
                <a16:creationId xmlns:a16="http://schemas.microsoft.com/office/drawing/2014/main" id="{B22C67A2-97C1-F706-C78A-CD0763B75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 Box 6">
            <a:extLst>
              <a:ext uri="{FF2B5EF4-FFF2-40B4-BE49-F238E27FC236}">
                <a16:creationId xmlns:a16="http://schemas.microsoft.com/office/drawing/2014/main" id="{A5261608-B339-7751-9BDD-0DDBBF189F28}"/>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3127" name="Text Box 7">
            <a:extLst>
              <a:ext uri="{FF2B5EF4-FFF2-40B4-BE49-F238E27FC236}">
                <a16:creationId xmlns:a16="http://schemas.microsoft.com/office/drawing/2014/main" id="{3B65A3C2-D860-F0E5-634C-D21FE1B001B0}"/>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E103FA1-8DC8-4BF9-3C83-852EF5B7225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 Create in Me</a:t>
            </a:r>
            <a:endParaRPr lang="en-US">
              <a:ea typeface="+mj-ea"/>
            </a:endParaRPr>
          </a:p>
        </p:txBody>
      </p:sp>
      <p:pic>
        <p:nvPicPr>
          <p:cNvPr id="4098" name="Picture 5" descr="Create in Me-pp">
            <a:extLst>
              <a:ext uri="{FF2B5EF4-FFF2-40B4-BE49-F238E27FC236}">
                <a16:creationId xmlns:a16="http://schemas.microsoft.com/office/drawing/2014/main" id="{733CB0A1-C8B5-433B-34B7-C015010B9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01102622-1561-C0F9-8FCA-B47164C870F0}"/>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BD3F170-DFE9-D01E-8A91-126B65D246D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God Will Take Care Of You</a:t>
            </a:r>
            <a:endParaRPr lang="en-US">
              <a:ea typeface="+mj-ea"/>
            </a:endParaRPr>
          </a:p>
        </p:txBody>
      </p:sp>
      <p:pic>
        <p:nvPicPr>
          <p:cNvPr id="10242" name="Picture 5" descr="God Will Take Care-pp">
            <a:extLst>
              <a:ext uri="{FF2B5EF4-FFF2-40B4-BE49-F238E27FC236}">
                <a16:creationId xmlns:a16="http://schemas.microsoft.com/office/drawing/2014/main" id="{C1244B7F-314C-C072-85BF-E3F8EC812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6">
            <a:extLst>
              <a:ext uri="{FF2B5EF4-FFF2-40B4-BE49-F238E27FC236}">
                <a16:creationId xmlns:a16="http://schemas.microsoft.com/office/drawing/2014/main" id="{763CD9F3-1AA5-859A-1FF5-1F067FD6F70F}"/>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5959" name="Text Box 7">
            <a:extLst>
              <a:ext uri="{FF2B5EF4-FFF2-40B4-BE49-F238E27FC236}">
                <a16:creationId xmlns:a16="http://schemas.microsoft.com/office/drawing/2014/main" id="{980E2B57-CF5C-0CD0-FDB9-C8998ADF776C}"/>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8A38A1F-335C-5C6D-2A43-828E1B7FE34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God Will Take Care Of You</a:t>
            </a:r>
            <a:endParaRPr lang="en-US">
              <a:ea typeface="+mj-ea"/>
            </a:endParaRPr>
          </a:p>
        </p:txBody>
      </p:sp>
      <p:pic>
        <p:nvPicPr>
          <p:cNvPr id="11266" name="Picture 5" descr="God Will Take Care-pp">
            <a:extLst>
              <a:ext uri="{FF2B5EF4-FFF2-40B4-BE49-F238E27FC236}">
                <a16:creationId xmlns:a16="http://schemas.microsoft.com/office/drawing/2014/main" id="{B812B963-A044-B155-47BB-0A1178AD2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6">
            <a:extLst>
              <a:ext uri="{FF2B5EF4-FFF2-40B4-BE49-F238E27FC236}">
                <a16:creationId xmlns:a16="http://schemas.microsoft.com/office/drawing/2014/main" id="{5BCE7D55-83AF-909F-53E1-830FF15432A9}"/>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6983" name="Text Box 7">
            <a:extLst>
              <a:ext uri="{FF2B5EF4-FFF2-40B4-BE49-F238E27FC236}">
                <a16:creationId xmlns:a16="http://schemas.microsoft.com/office/drawing/2014/main" id="{7123C4D2-22D1-9E8E-819A-7A2AA30CED24}"/>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B4847B46-98FB-8C9D-B587-A6FF5B8069E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12290" name="Picture 3" descr="God Will Take Care-pp">
            <a:extLst>
              <a:ext uri="{FF2B5EF4-FFF2-40B4-BE49-F238E27FC236}">
                <a16:creationId xmlns:a16="http://schemas.microsoft.com/office/drawing/2014/main" id="{CE7C540B-058E-DFA8-BF74-4108A9A54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a:extLst>
              <a:ext uri="{FF2B5EF4-FFF2-40B4-BE49-F238E27FC236}">
                <a16:creationId xmlns:a16="http://schemas.microsoft.com/office/drawing/2014/main" id="{57BB6CD5-C66B-4FA4-BBFD-6F2077487A77}"/>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0293" name="Text Box 5">
            <a:extLst>
              <a:ext uri="{FF2B5EF4-FFF2-40B4-BE49-F238E27FC236}">
                <a16:creationId xmlns:a16="http://schemas.microsoft.com/office/drawing/2014/main" id="{47E8038E-3C6A-5A2A-C460-5B595FF214E4}"/>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19F03221-CFFB-34F9-95CE-E584063D710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13314" name="Picture 3" descr="God Will Take Care-pp">
            <a:extLst>
              <a:ext uri="{FF2B5EF4-FFF2-40B4-BE49-F238E27FC236}">
                <a16:creationId xmlns:a16="http://schemas.microsoft.com/office/drawing/2014/main" id="{0E743CE6-F5A9-9BC0-1FBB-DA09BEE8D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B924D9E3-5075-1C01-FB7E-61C9DC7A8DC0}"/>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1317" name="Text Box 5">
            <a:extLst>
              <a:ext uri="{FF2B5EF4-FFF2-40B4-BE49-F238E27FC236}">
                <a16:creationId xmlns:a16="http://schemas.microsoft.com/office/drawing/2014/main" id="{3C0D1D23-9EF5-68FA-764E-46A9FB3BB16F}"/>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552423B1-62F5-2852-AD61-D8DD487EA16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4-1 God Will Take Care Of You</a:t>
            </a:r>
            <a:endParaRPr lang="en-US">
              <a:ea typeface="+mj-ea"/>
            </a:endParaRPr>
          </a:p>
        </p:txBody>
      </p:sp>
      <p:pic>
        <p:nvPicPr>
          <p:cNvPr id="14338" name="Picture 5" descr="God Will Take Care-pp">
            <a:extLst>
              <a:ext uri="{FF2B5EF4-FFF2-40B4-BE49-F238E27FC236}">
                <a16:creationId xmlns:a16="http://schemas.microsoft.com/office/drawing/2014/main" id="{1E996DE0-D510-9BDA-223B-EB2E064C3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a:extLst>
              <a:ext uri="{FF2B5EF4-FFF2-40B4-BE49-F238E27FC236}">
                <a16:creationId xmlns:a16="http://schemas.microsoft.com/office/drawing/2014/main" id="{09849A47-6CDC-32CC-2876-77EF0C4DE1A5}"/>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8007" name="Text Box 7">
            <a:extLst>
              <a:ext uri="{FF2B5EF4-FFF2-40B4-BE49-F238E27FC236}">
                <a16:creationId xmlns:a16="http://schemas.microsoft.com/office/drawing/2014/main" id="{8477DC1E-47BA-74A0-0F1D-221EA8DAB575}"/>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5DF56B4-7801-C1BB-1BA0-5513DD14A05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4-2 God Will Take Care Of You</a:t>
            </a:r>
            <a:endParaRPr lang="en-US">
              <a:ea typeface="+mj-ea"/>
            </a:endParaRPr>
          </a:p>
        </p:txBody>
      </p:sp>
      <p:pic>
        <p:nvPicPr>
          <p:cNvPr id="15362" name="Picture 5" descr="God Will Take Care-pp">
            <a:extLst>
              <a:ext uri="{FF2B5EF4-FFF2-40B4-BE49-F238E27FC236}">
                <a16:creationId xmlns:a16="http://schemas.microsoft.com/office/drawing/2014/main" id="{BC28214A-61E5-CDC0-880D-BFEF33D69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6">
            <a:extLst>
              <a:ext uri="{FF2B5EF4-FFF2-40B4-BE49-F238E27FC236}">
                <a16:creationId xmlns:a16="http://schemas.microsoft.com/office/drawing/2014/main" id="{D6C03A92-C375-5B05-89D4-E4F4A869EB69}"/>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9031" name="Text Box 7">
            <a:extLst>
              <a:ext uri="{FF2B5EF4-FFF2-40B4-BE49-F238E27FC236}">
                <a16:creationId xmlns:a16="http://schemas.microsoft.com/office/drawing/2014/main" id="{DE310309-1660-3FC2-74E6-DEC4AC18113C}"/>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69E51DF1-EAC6-B846-542D-3F63007FABF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16386" name="Picture 3" descr="God Will Take Care-pp">
            <a:extLst>
              <a:ext uri="{FF2B5EF4-FFF2-40B4-BE49-F238E27FC236}">
                <a16:creationId xmlns:a16="http://schemas.microsoft.com/office/drawing/2014/main" id="{9626A1B9-16CE-426F-93AA-A08138E28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a:extLst>
              <a:ext uri="{FF2B5EF4-FFF2-40B4-BE49-F238E27FC236}">
                <a16:creationId xmlns:a16="http://schemas.microsoft.com/office/drawing/2014/main" id="{6845E1A9-A8A6-AC9F-137E-D9F25A666361}"/>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2341" name="Text Box 5">
            <a:extLst>
              <a:ext uri="{FF2B5EF4-FFF2-40B4-BE49-F238E27FC236}">
                <a16:creationId xmlns:a16="http://schemas.microsoft.com/office/drawing/2014/main" id="{9CFB26CC-F671-1CF4-76FC-594E06FFF2CB}"/>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D792A73-6AAE-83EA-FD17-B3CD9C65E05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17410" name="Picture 3" descr="God Will Take Care-pp">
            <a:extLst>
              <a:ext uri="{FF2B5EF4-FFF2-40B4-BE49-F238E27FC236}">
                <a16:creationId xmlns:a16="http://schemas.microsoft.com/office/drawing/2014/main" id="{BA7C68F7-663C-29CE-9B04-543F3D8A4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E71B7797-7141-B9AB-F07A-1B923118422C}"/>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3365" name="Text Box 5">
            <a:extLst>
              <a:ext uri="{FF2B5EF4-FFF2-40B4-BE49-F238E27FC236}">
                <a16:creationId xmlns:a16="http://schemas.microsoft.com/office/drawing/2014/main" id="{00CBEE99-D23F-8ED3-D1A1-23B60BBEBF4E}"/>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Have Thine Own Way, Lord</a:t>
            </a:r>
          </a:p>
          <a:p>
            <a:pPr>
              <a:lnSpc>
                <a:spcPct val="150000"/>
              </a:lnSpc>
            </a:pPr>
            <a:r>
              <a:rPr lang="en-US" sz="5400" dirty="0">
                <a:latin typeface="Gobold" panose="02000500000000000000" pitchFamily="2" charset="0"/>
              </a:rPr>
              <a:t>#552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14412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21BBFC3-DC47-6B48-38DA-C2B3B4E277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Have Thine Own Way</a:t>
            </a:r>
            <a:endParaRPr lang="en-US">
              <a:ea typeface="+mj-ea"/>
            </a:endParaRPr>
          </a:p>
        </p:txBody>
      </p:sp>
      <p:pic>
        <p:nvPicPr>
          <p:cNvPr id="2" name="Picture 49" descr="Have Thine Own Way-pp">
            <a:extLst>
              <a:ext uri="{FF2B5EF4-FFF2-40B4-BE49-F238E27FC236}">
                <a16:creationId xmlns:a16="http://schemas.microsoft.com/office/drawing/2014/main" id="{3D7444E3-1EA0-B3DC-553C-7E8C4D8B2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5F3B3998-F5DC-790B-D3F6-DD28822875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552</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9984DB4B-4ACF-495C-B3DB-3ED9996ECE0B}"/>
              </a:ext>
            </a:extLst>
          </p:cNvPr>
          <p:cNvSpPr txBox="1">
            <a:spLocks noChangeArrowheads="1"/>
          </p:cNvSpPr>
          <p:nvPr/>
        </p:nvSpPr>
        <p:spPr bwMode="auto">
          <a:xfrm>
            <a:off x="101600" y="76201"/>
            <a:ext cx="40568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Thine Own Way</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78EA3A6-95B0-1DFD-137B-DE610244B59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 Create in Me</a:t>
            </a:r>
            <a:endParaRPr lang="en-US">
              <a:ea typeface="+mj-ea"/>
            </a:endParaRPr>
          </a:p>
        </p:txBody>
      </p:sp>
      <p:pic>
        <p:nvPicPr>
          <p:cNvPr id="5122" name="Picture 3" descr="Create in Me-pp">
            <a:extLst>
              <a:ext uri="{FF2B5EF4-FFF2-40B4-BE49-F238E27FC236}">
                <a16:creationId xmlns:a16="http://schemas.microsoft.com/office/drawing/2014/main" id="{3F26EE20-0854-3FA8-6DB1-5C8C4466F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C037743B-EF8E-6455-AA8E-60A4CF05C587}"/>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38F98D9-3477-82F4-B2C6-77D953CA2E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Have Thine Own Way</a:t>
            </a:r>
            <a:endParaRPr lang="en-US">
              <a:ea typeface="+mj-ea"/>
            </a:endParaRPr>
          </a:p>
        </p:txBody>
      </p:sp>
      <p:pic>
        <p:nvPicPr>
          <p:cNvPr id="3074" name="Picture 3" descr="Have Thine Own Way-pp">
            <a:extLst>
              <a:ext uri="{FF2B5EF4-FFF2-40B4-BE49-F238E27FC236}">
                <a16:creationId xmlns:a16="http://schemas.microsoft.com/office/drawing/2014/main" id="{B7FAEBB7-49CC-6C5C-A40F-750655459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1621ED6-125E-DA38-C45F-9CEE91B300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552</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B1D9DE8-3607-17BE-C3F2-6BE36FAE35F0}"/>
              </a:ext>
            </a:extLst>
          </p:cNvPr>
          <p:cNvSpPr txBox="1">
            <a:spLocks noChangeArrowheads="1"/>
          </p:cNvSpPr>
          <p:nvPr/>
        </p:nvSpPr>
        <p:spPr bwMode="auto">
          <a:xfrm>
            <a:off x="101600" y="76201"/>
            <a:ext cx="40568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Thine Own Way</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AA8C8F3-5B03-67C9-D5B4-2CEA63AADB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Have Thine Own Way</a:t>
            </a:r>
            <a:endParaRPr lang="en-US">
              <a:ea typeface="+mj-ea"/>
            </a:endParaRPr>
          </a:p>
        </p:txBody>
      </p:sp>
      <p:pic>
        <p:nvPicPr>
          <p:cNvPr id="4098" name="Picture 6" descr="Have Thine Own Way-pp">
            <a:extLst>
              <a:ext uri="{FF2B5EF4-FFF2-40B4-BE49-F238E27FC236}">
                <a16:creationId xmlns:a16="http://schemas.microsoft.com/office/drawing/2014/main" id="{15F3176D-04AC-2D57-BB35-871DE40B5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E8550C0D-1007-F713-576E-33F9278A1E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552</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A1DA1CDE-0E40-5398-8E53-7403889461F1}"/>
              </a:ext>
            </a:extLst>
          </p:cNvPr>
          <p:cNvSpPr txBox="1">
            <a:spLocks noChangeArrowheads="1"/>
          </p:cNvSpPr>
          <p:nvPr/>
        </p:nvSpPr>
        <p:spPr bwMode="auto">
          <a:xfrm>
            <a:off x="101600" y="76201"/>
            <a:ext cx="40568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Thine Own Way</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EBB6F77-C5A5-CB90-B4E0-A207B63196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Have Thine Own Way</a:t>
            </a:r>
            <a:endParaRPr lang="en-US">
              <a:ea typeface="+mj-ea"/>
            </a:endParaRPr>
          </a:p>
        </p:txBody>
      </p:sp>
      <p:pic>
        <p:nvPicPr>
          <p:cNvPr id="5122" name="Picture 3" descr="Have Thine Own Way-pp">
            <a:extLst>
              <a:ext uri="{FF2B5EF4-FFF2-40B4-BE49-F238E27FC236}">
                <a16:creationId xmlns:a16="http://schemas.microsoft.com/office/drawing/2014/main" id="{A2F4FF0F-0B74-0F49-A085-52AE61BAC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2C6D3A5-5345-0A7C-2D4E-BCFCC01EEB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552</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B04815C6-D830-B471-237D-766F73BF7D95}"/>
              </a:ext>
            </a:extLst>
          </p:cNvPr>
          <p:cNvSpPr txBox="1">
            <a:spLocks noChangeArrowheads="1"/>
          </p:cNvSpPr>
          <p:nvPr/>
        </p:nvSpPr>
        <p:spPr bwMode="auto">
          <a:xfrm>
            <a:off x="101600" y="76201"/>
            <a:ext cx="40568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Thine Own Way</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E1F413F-7223-7CD6-9DB1-D9D3E10B10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Have Thine Own Way</a:t>
            </a:r>
            <a:endParaRPr lang="en-US">
              <a:ea typeface="+mj-ea"/>
            </a:endParaRPr>
          </a:p>
        </p:txBody>
      </p:sp>
      <p:pic>
        <p:nvPicPr>
          <p:cNvPr id="6146" name="Picture 6" descr="Have Thine Own Way-pp">
            <a:extLst>
              <a:ext uri="{FF2B5EF4-FFF2-40B4-BE49-F238E27FC236}">
                <a16:creationId xmlns:a16="http://schemas.microsoft.com/office/drawing/2014/main" id="{20BBECC5-D3C8-351B-A4B9-065091E55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1075BEFA-6BA8-E4F9-814D-329048AA73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552</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B5F39B79-EA0C-C635-49A4-3062CB5B3D0B}"/>
              </a:ext>
            </a:extLst>
          </p:cNvPr>
          <p:cNvSpPr txBox="1">
            <a:spLocks noChangeArrowheads="1"/>
          </p:cNvSpPr>
          <p:nvPr/>
        </p:nvSpPr>
        <p:spPr bwMode="auto">
          <a:xfrm>
            <a:off x="101600" y="76201"/>
            <a:ext cx="40568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Thine Own Way</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9A2CC1E-A395-FAC9-7F2B-C966318539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Have Thine Own Way</a:t>
            </a:r>
            <a:endParaRPr lang="en-US">
              <a:ea typeface="+mj-ea"/>
            </a:endParaRPr>
          </a:p>
        </p:txBody>
      </p:sp>
      <p:pic>
        <p:nvPicPr>
          <p:cNvPr id="7170" name="Picture 3" descr="Have Thine Own Way-pp">
            <a:extLst>
              <a:ext uri="{FF2B5EF4-FFF2-40B4-BE49-F238E27FC236}">
                <a16:creationId xmlns:a16="http://schemas.microsoft.com/office/drawing/2014/main" id="{49BE9C66-5EC2-BEF6-9610-72ED6DDC7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DAC8FD79-01A5-38A7-0C3C-3AD9175157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552</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32BB1A0E-3800-C334-E16C-D45C8AD10ABB}"/>
              </a:ext>
            </a:extLst>
          </p:cNvPr>
          <p:cNvSpPr txBox="1">
            <a:spLocks noChangeArrowheads="1"/>
          </p:cNvSpPr>
          <p:nvPr/>
        </p:nvSpPr>
        <p:spPr bwMode="auto">
          <a:xfrm>
            <a:off x="101600" y="76201"/>
            <a:ext cx="405688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Thine Own Way</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Isaiah 64:1-8</a:t>
            </a:r>
          </a:p>
        </p:txBody>
      </p:sp>
    </p:spTree>
    <p:extLst>
      <p:ext uri="{BB962C8B-B14F-4D97-AF65-F5344CB8AC3E}">
        <p14:creationId xmlns:p14="http://schemas.microsoft.com/office/powerpoint/2010/main" val="2092027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6329680" y="3508437"/>
            <a:ext cx="6293072"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Hymns</a:t>
            </a:r>
          </a:p>
        </p:txBody>
      </p:sp>
      <p:sp>
        <p:nvSpPr>
          <p:cNvPr id="4" name="TextBox 3">
            <a:extLst>
              <a:ext uri="{FF2B5EF4-FFF2-40B4-BE49-F238E27FC236}">
                <a16:creationId xmlns:a16="http://schemas.microsoft.com/office/drawing/2014/main" id="{5CBEF3BE-DE73-4CBD-8A82-65A07005FFE4}"/>
              </a:ext>
            </a:extLst>
          </p:cNvPr>
          <p:cNvSpPr txBox="1"/>
          <p:nvPr/>
        </p:nvSpPr>
        <p:spPr>
          <a:xfrm>
            <a:off x="7400550" y="1605423"/>
            <a:ext cx="46095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Kaiven" pitchFamily="2" charset="0"/>
                <a:ea typeface="+mn-ea"/>
                <a:cs typeface="+mn-cs"/>
              </a:rPr>
              <a:t>Renewed</a:t>
            </a:r>
          </a:p>
        </p:txBody>
      </p:sp>
      <p:sp>
        <p:nvSpPr>
          <p:cNvPr id="7" name="TextBox 6">
            <a:extLst>
              <a:ext uri="{FF2B5EF4-FFF2-40B4-BE49-F238E27FC236}">
                <a16:creationId xmlns:a16="http://schemas.microsoft.com/office/drawing/2014/main" id="{26011A2F-C07E-79A8-F6D5-B646263BFC4C}"/>
              </a:ext>
            </a:extLst>
          </p:cNvPr>
          <p:cNvSpPr txBox="1"/>
          <p:nvPr/>
        </p:nvSpPr>
        <p:spPr>
          <a:xfrm>
            <a:off x="8760457" y="2741596"/>
            <a:ext cx="188976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Kaiven" pitchFamily="2" charset="0"/>
                <a:ea typeface="+mn-ea"/>
                <a:cs typeface="+mn-cs"/>
              </a:rPr>
              <a:t>by</a:t>
            </a:r>
          </a:p>
        </p:txBody>
      </p:sp>
    </p:spTree>
    <p:extLst>
      <p:ext uri="{BB962C8B-B14F-4D97-AF65-F5344CB8AC3E}">
        <p14:creationId xmlns:p14="http://schemas.microsoft.com/office/powerpoint/2010/main" val="951129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7988944" y="4020027"/>
            <a:ext cx="3996873"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Lord</a:t>
            </a:r>
          </a:p>
        </p:txBody>
      </p:sp>
      <p:sp>
        <p:nvSpPr>
          <p:cNvPr id="4" name="TextBox 3">
            <a:extLst>
              <a:ext uri="{FF2B5EF4-FFF2-40B4-BE49-F238E27FC236}">
                <a16:creationId xmlns:a16="http://schemas.microsoft.com/office/drawing/2014/main" id="{5CBEF3BE-DE73-4CBD-8A82-65A07005FFE4}"/>
              </a:ext>
            </a:extLst>
          </p:cNvPr>
          <p:cNvSpPr txBox="1"/>
          <p:nvPr/>
        </p:nvSpPr>
        <p:spPr>
          <a:xfrm>
            <a:off x="7548997" y="1896369"/>
            <a:ext cx="487676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rPr>
              <a:t>Have Thine Own Way,</a:t>
            </a:r>
          </a:p>
        </p:txBody>
      </p:sp>
    </p:spTree>
    <p:extLst>
      <p:ext uri="{BB962C8B-B14F-4D97-AF65-F5344CB8AC3E}">
        <p14:creationId xmlns:p14="http://schemas.microsoft.com/office/powerpoint/2010/main" val="1247099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7501836" y="3899802"/>
            <a:ext cx="4194367"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Heart</a:t>
            </a:r>
          </a:p>
        </p:txBody>
      </p:sp>
      <p:sp>
        <p:nvSpPr>
          <p:cNvPr id="4" name="TextBox 3">
            <a:extLst>
              <a:ext uri="{FF2B5EF4-FFF2-40B4-BE49-F238E27FC236}">
                <a16:creationId xmlns:a16="http://schemas.microsoft.com/office/drawing/2014/main" id="{5CBEF3BE-DE73-4CBD-8A82-65A07005FFE4}"/>
              </a:ext>
            </a:extLst>
          </p:cNvPr>
          <p:cNvSpPr txBox="1"/>
          <p:nvPr/>
        </p:nvSpPr>
        <p:spPr>
          <a:xfrm>
            <a:off x="6905625" y="1776144"/>
            <a:ext cx="538679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rPr>
              <a:t>Create In Me A Clean</a:t>
            </a:r>
          </a:p>
        </p:txBody>
      </p:sp>
      <p:sp>
        <p:nvSpPr>
          <p:cNvPr id="3" name="TextBox 2">
            <a:extLst>
              <a:ext uri="{FF2B5EF4-FFF2-40B4-BE49-F238E27FC236}">
                <a16:creationId xmlns:a16="http://schemas.microsoft.com/office/drawing/2014/main" id="{AFA28B12-EF5E-72F7-68F2-B7AB1FBCDD3D}"/>
              </a:ext>
            </a:extLst>
          </p:cNvPr>
          <p:cNvSpPr txBox="1"/>
          <p:nvPr/>
        </p:nvSpPr>
        <p:spPr>
          <a:xfrm>
            <a:off x="-201325" y="5750004"/>
            <a:ext cx="647830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Kaiven" pitchFamily="2" charset="0"/>
              </a:rPr>
              <a:t>Tonight @ 6pm</a:t>
            </a:r>
            <a:endPar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endParaRPr>
          </a:p>
        </p:txBody>
      </p:sp>
    </p:spTree>
    <p:extLst>
      <p:ext uri="{BB962C8B-B14F-4D97-AF65-F5344CB8AC3E}">
        <p14:creationId xmlns:p14="http://schemas.microsoft.com/office/powerpoint/2010/main" val="326645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5" y="18854"/>
            <a:ext cx="1044489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2A130C"/>
                </a:solidFill>
                <a:effectLst/>
                <a:uLnTx/>
                <a:uFillTx/>
                <a:latin typeface="Kaiven" pitchFamily="2" charset="0"/>
                <a:ea typeface="+mn-ea"/>
                <a:cs typeface="+mn-cs"/>
              </a:rPr>
              <a:t>History of the Song</a:t>
            </a:r>
          </a:p>
        </p:txBody>
      </p:sp>
      <p:sp>
        <p:nvSpPr>
          <p:cNvPr id="6" name="TextBox 5">
            <a:extLst>
              <a:ext uri="{FF2B5EF4-FFF2-40B4-BE49-F238E27FC236}">
                <a16:creationId xmlns:a16="http://schemas.microsoft.com/office/drawing/2014/main" id="{BCEF5B97-5F13-8A12-D338-D3F837490B56}"/>
              </a:ext>
            </a:extLst>
          </p:cNvPr>
          <p:cNvSpPr txBox="1"/>
          <p:nvPr/>
        </p:nvSpPr>
        <p:spPr>
          <a:xfrm>
            <a:off x="986554" y="1267575"/>
            <a:ext cx="10325260" cy="3617785"/>
          </a:xfrm>
          <a:prstGeom prst="rect">
            <a:avLst/>
          </a:prstGeom>
          <a:noFill/>
        </p:spPr>
        <p:txBody>
          <a:bodyPr wrap="square" rtlCol="0">
            <a:spAutoFit/>
          </a:bodyPr>
          <a:lstStyle/>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Author: Adelaide A. Pollard (1862-1934</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Written: 1974</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4000" b="1" dirty="0">
                <a:solidFill>
                  <a:srgbClr val="2A130C"/>
                </a:solidFill>
                <a:latin typeface="Kaiven" pitchFamily="2" charset="0"/>
              </a:rPr>
              <a:t>Occasion: A Prayer &amp; Bible Study</a:t>
            </a:r>
            <a:endParaRPr kumimoji="0" lang="en-US" sz="48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1387121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In Order To Be Renewed…</a:t>
            </a:r>
          </a:p>
        </p:txBody>
      </p:sp>
    </p:spTree>
    <p:extLst>
      <p:ext uri="{BB962C8B-B14F-4D97-AF65-F5344CB8AC3E}">
        <p14:creationId xmlns:p14="http://schemas.microsoft.com/office/powerpoint/2010/main" val="1362868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In Order To Be Renewed…</a:t>
            </a: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2386679"/>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Be Willing</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endPar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1549735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6" y="-452598"/>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86553" y="1004554"/>
            <a:ext cx="10325260" cy="4848892"/>
          </a:xfrm>
          <a:prstGeom prst="rect">
            <a:avLst/>
          </a:prstGeom>
          <a:noFill/>
        </p:spPr>
        <p:txBody>
          <a:bodyPr wrap="square" rtlCol="0">
            <a:spAutoFit/>
          </a:bodyPr>
          <a:lstStyle/>
          <a:p>
            <a:pPr marR="0" lvl="0" algn="just"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"Have Thine own way, Lord, Have Thine own way! Thou art the Potter, I am the clay. Mold me and make me After Thy will, While I am waiting, Yielded and still.“</a:t>
            </a:r>
            <a:endParaRPr kumimoji="0" lang="en-US" sz="48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7" name="TextBox 6">
            <a:extLst>
              <a:ext uri="{FF2B5EF4-FFF2-40B4-BE49-F238E27FC236}">
                <a16:creationId xmlns:a16="http://schemas.microsoft.com/office/drawing/2014/main" id="{B568E45C-33DD-0605-BDDB-7D3F52CEF5F1}"/>
              </a:ext>
            </a:extLst>
          </p:cNvPr>
          <p:cNvSpPr txBox="1"/>
          <p:nvPr/>
        </p:nvSpPr>
        <p:spPr>
          <a:xfrm>
            <a:off x="926734" y="188536"/>
            <a:ext cx="104448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a:noFill/>
                </a:ln>
                <a:solidFill>
                  <a:srgbClr val="2A130C"/>
                </a:solidFill>
                <a:effectLst/>
                <a:uLnTx/>
                <a:uFillTx/>
                <a:latin typeface="Kaiven" pitchFamily="2" charset="0"/>
                <a:ea typeface="+mn-ea"/>
                <a:cs typeface="+mn-cs"/>
              </a:rPr>
              <a:t>Stanza #1:</a:t>
            </a:r>
          </a:p>
        </p:txBody>
      </p:sp>
    </p:spTree>
    <p:extLst>
      <p:ext uri="{BB962C8B-B14F-4D97-AF65-F5344CB8AC3E}">
        <p14:creationId xmlns:p14="http://schemas.microsoft.com/office/powerpoint/2010/main" val="2421109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Willing To Change</a:t>
            </a: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4848892"/>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God Will Not Change Unwilling Hearts</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Isa. 29:16, 64:1-8</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Jer. 18:4-6</a:t>
            </a:r>
            <a:r>
              <a:rPr lang="en-US" sz="4000" b="1" dirty="0">
                <a:solidFill>
                  <a:srgbClr val="2A130C"/>
                </a:solidFill>
                <a:latin typeface="Kaiven" pitchFamily="2" charset="0"/>
              </a:rPr>
              <a:t> – Lam. 4:2</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Rom. 9:21</a:t>
            </a:r>
          </a:p>
        </p:txBody>
      </p:sp>
    </p:spTree>
    <p:extLst>
      <p:ext uri="{BB962C8B-B14F-4D97-AF65-F5344CB8AC3E}">
        <p14:creationId xmlns:p14="http://schemas.microsoft.com/office/powerpoint/2010/main" val="3203261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In Order To Be Renewed…</a:t>
            </a: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2386679"/>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Be Willing</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lang="en-US" sz="4000" b="1" dirty="0">
                <a:solidFill>
                  <a:srgbClr val="2A130C"/>
                </a:solidFill>
                <a:latin typeface="Kaiven" pitchFamily="2" charset="0"/>
              </a:rPr>
              <a:t>Be Transparent</a:t>
            </a:r>
          </a:p>
        </p:txBody>
      </p:sp>
    </p:spTree>
    <p:extLst>
      <p:ext uri="{BB962C8B-B14F-4D97-AF65-F5344CB8AC3E}">
        <p14:creationId xmlns:p14="http://schemas.microsoft.com/office/powerpoint/2010/main" val="4094086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6" y="-452598"/>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86553" y="1004554"/>
            <a:ext cx="10325260" cy="4373248"/>
          </a:xfrm>
          <a:prstGeom prst="rect">
            <a:avLst/>
          </a:prstGeom>
          <a:noFill/>
        </p:spPr>
        <p:txBody>
          <a:bodyPr wrap="square" rtlCol="0">
            <a:spAutoFit/>
          </a:bodyPr>
          <a:lstStyle/>
          <a:p>
            <a:pPr marR="0" lvl="0" algn="just" defTabSz="914400" rtl="0" eaLnBrk="1" fontAlgn="auto" latinLnBrk="0" hangingPunct="1">
              <a:lnSpc>
                <a:spcPct val="200000"/>
              </a:lnSpc>
              <a:spcBef>
                <a:spcPts val="0"/>
              </a:spcBef>
              <a:spcAft>
                <a:spcPts val="0"/>
              </a:spcAft>
              <a:buClrTx/>
              <a:buSzTx/>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"Have Thine own way, Lord, Have Thine own way! Search me and try me, Master, today! Whiter than snow, Lord, Wash me just now, As in Thy presence Humbly I bow."</a:t>
            </a:r>
            <a:endParaRPr kumimoji="0" lang="en-US" sz="44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7" name="TextBox 6">
            <a:extLst>
              <a:ext uri="{FF2B5EF4-FFF2-40B4-BE49-F238E27FC236}">
                <a16:creationId xmlns:a16="http://schemas.microsoft.com/office/drawing/2014/main" id="{B568E45C-33DD-0605-BDDB-7D3F52CEF5F1}"/>
              </a:ext>
            </a:extLst>
          </p:cNvPr>
          <p:cNvSpPr txBox="1"/>
          <p:nvPr/>
        </p:nvSpPr>
        <p:spPr>
          <a:xfrm>
            <a:off x="926734" y="188536"/>
            <a:ext cx="104448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srgbClr val="2A130C"/>
                </a:solidFill>
                <a:effectLst/>
                <a:uLnTx/>
                <a:uFillTx/>
                <a:latin typeface="Kaiven" pitchFamily="2" charset="0"/>
                <a:ea typeface="+mn-ea"/>
                <a:cs typeface="+mn-cs"/>
              </a:rPr>
              <a:t>Stanza #2:</a:t>
            </a:r>
          </a:p>
        </p:txBody>
      </p:sp>
    </p:spTree>
    <p:extLst>
      <p:ext uri="{BB962C8B-B14F-4D97-AF65-F5344CB8AC3E}">
        <p14:creationId xmlns:p14="http://schemas.microsoft.com/office/powerpoint/2010/main" val="2785612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Transparent</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4848892"/>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God Will Not Change Dishonest Hearts</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Psa. 139:23-24  –  </a:t>
            </a: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Job 31:6</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Eph. 4:25  –  1 Pet. 2:12</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1 Jn. 1:6  –  Rev. 21:8</a:t>
            </a:r>
            <a:endPar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913092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In Order To Be Renewed…</a:t>
            </a: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3617785"/>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Be Willing</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lang="en-US" sz="4000" b="1" dirty="0">
                <a:solidFill>
                  <a:srgbClr val="2A130C"/>
                </a:solidFill>
                <a:latin typeface="Kaiven" pitchFamily="2" charset="0"/>
              </a:rPr>
              <a:t>Be Transparent</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lang="en-US" sz="4000" b="1" dirty="0">
                <a:solidFill>
                  <a:srgbClr val="2A130C"/>
                </a:solidFill>
                <a:latin typeface="Kaiven" pitchFamily="2" charset="0"/>
              </a:rPr>
              <a:t>Be Prayerful</a:t>
            </a:r>
          </a:p>
        </p:txBody>
      </p:sp>
    </p:spTree>
    <p:extLst>
      <p:ext uri="{BB962C8B-B14F-4D97-AF65-F5344CB8AC3E}">
        <p14:creationId xmlns:p14="http://schemas.microsoft.com/office/powerpoint/2010/main" val="295931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Prayerful</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4848892"/>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Prayer Is Transformative</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Mk. 9:29</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1 Pet. 5:6-7</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Matt. 26:36, 39, 42, 44</a:t>
            </a:r>
            <a:endPar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31778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Wonderful Words of Life</a:t>
            </a:r>
          </a:p>
          <a:p>
            <a:pPr>
              <a:lnSpc>
                <a:spcPct val="150000"/>
              </a:lnSpc>
            </a:pPr>
            <a:r>
              <a:rPr lang="en-US" sz="6000" dirty="0">
                <a:latin typeface="Gobold" panose="02000500000000000000" pitchFamily="2" charset="0"/>
              </a:rPr>
              <a:t>#543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6" y="-452598"/>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86553" y="1004554"/>
            <a:ext cx="10325260" cy="4373248"/>
          </a:xfrm>
          <a:prstGeom prst="rect">
            <a:avLst/>
          </a:prstGeom>
          <a:noFill/>
        </p:spPr>
        <p:txBody>
          <a:bodyPr wrap="square" rtlCol="0">
            <a:spAutoFit/>
          </a:bodyPr>
          <a:lstStyle/>
          <a:p>
            <a:pPr marR="0" lvl="0" algn="just" defTabSz="914400" rtl="0" eaLnBrk="1" fontAlgn="auto" latinLnBrk="0" hangingPunct="1">
              <a:lnSpc>
                <a:spcPct val="200000"/>
              </a:lnSpc>
              <a:spcBef>
                <a:spcPts val="0"/>
              </a:spcBef>
              <a:spcAft>
                <a:spcPts val="0"/>
              </a:spcAft>
              <a:buClrTx/>
              <a:buSzTx/>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Have Thine own way, Lord, Have Thine own way! Wounded and weary, Help me, I pray! Power, all power, Surely is Thine! Touch me and heal me, Savior divine."</a:t>
            </a:r>
            <a:endParaRPr kumimoji="0" lang="en-US" sz="44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7" name="TextBox 6">
            <a:extLst>
              <a:ext uri="{FF2B5EF4-FFF2-40B4-BE49-F238E27FC236}">
                <a16:creationId xmlns:a16="http://schemas.microsoft.com/office/drawing/2014/main" id="{B568E45C-33DD-0605-BDDB-7D3F52CEF5F1}"/>
              </a:ext>
            </a:extLst>
          </p:cNvPr>
          <p:cNvSpPr txBox="1"/>
          <p:nvPr/>
        </p:nvSpPr>
        <p:spPr>
          <a:xfrm>
            <a:off x="926734" y="188536"/>
            <a:ext cx="104448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srgbClr val="2A130C"/>
                </a:solidFill>
                <a:effectLst/>
                <a:uLnTx/>
                <a:uFillTx/>
                <a:latin typeface="Kaiven" pitchFamily="2" charset="0"/>
                <a:ea typeface="+mn-ea"/>
                <a:cs typeface="+mn-cs"/>
              </a:rPr>
              <a:t>Stanza #3:</a:t>
            </a:r>
          </a:p>
        </p:txBody>
      </p:sp>
    </p:spTree>
    <p:extLst>
      <p:ext uri="{BB962C8B-B14F-4D97-AF65-F5344CB8AC3E}">
        <p14:creationId xmlns:p14="http://schemas.microsoft.com/office/powerpoint/2010/main" val="1186825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Prayerful</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2386679"/>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Prayer Is Transformative</a:t>
            </a:r>
          </a:p>
          <a:p>
            <a:pPr algn="ctr">
              <a:lnSpc>
                <a:spcPct val="200000"/>
              </a:lnSpc>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1 Pet. 5:6-7</a:t>
            </a:r>
            <a:endParaRPr lang="en-US" sz="4000" b="1" dirty="0">
              <a:solidFill>
                <a:srgbClr val="2A130C"/>
              </a:solidFill>
              <a:latin typeface="Kaiven" pitchFamily="2" charset="0"/>
            </a:endParaRPr>
          </a:p>
        </p:txBody>
      </p:sp>
    </p:spTree>
    <p:extLst>
      <p:ext uri="{BB962C8B-B14F-4D97-AF65-F5344CB8AC3E}">
        <p14:creationId xmlns:p14="http://schemas.microsoft.com/office/powerpoint/2010/main" val="3811287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Prayerful</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2386679"/>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Prayer Is Transformative</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If we pray in faith (Mk. 9:29 – </a:t>
            </a:r>
            <a:r>
              <a:rPr lang="en-US" sz="4000" b="1" dirty="0" err="1">
                <a:solidFill>
                  <a:srgbClr val="2A130C"/>
                </a:solidFill>
                <a:latin typeface="Kaiven" pitchFamily="2" charset="0"/>
              </a:rPr>
              <a:t>Jms</a:t>
            </a:r>
            <a:r>
              <a:rPr lang="en-US" sz="4000" b="1" dirty="0">
                <a:solidFill>
                  <a:srgbClr val="2A130C"/>
                </a:solidFill>
                <a:latin typeface="Kaiven" pitchFamily="2" charset="0"/>
              </a:rPr>
              <a:t>. 5:16)</a:t>
            </a:r>
          </a:p>
        </p:txBody>
      </p:sp>
    </p:spTree>
    <p:extLst>
      <p:ext uri="{BB962C8B-B14F-4D97-AF65-F5344CB8AC3E}">
        <p14:creationId xmlns:p14="http://schemas.microsoft.com/office/powerpoint/2010/main" val="1263226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Prayerful</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3617785"/>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Prayer Is Transformative</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If we pray in faith (Mk. 9:29 – </a:t>
            </a:r>
            <a:r>
              <a:rPr lang="en-US" sz="4000" b="1" dirty="0" err="1">
                <a:solidFill>
                  <a:srgbClr val="2A130C"/>
                </a:solidFill>
                <a:latin typeface="Kaiven" pitchFamily="2" charset="0"/>
              </a:rPr>
              <a:t>Jms</a:t>
            </a:r>
            <a:r>
              <a:rPr lang="en-US" sz="4000" b="1" dirty="0">
                <a:solidFill>
                  <a:srgbClr val="2A130C"/>
                </a:solidFill>
                <a:latin typeface="Kaiven" pitchFamily="2" charset="0"/>
              </a:rPr>
              <a:t>. 5:16)</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If we pray humbly (Matt. 26:36, 39, 42, 44)</a:t>
            </a:r>
            <a:endPar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Tree>
    <p:extLst>
      <p:ext uri="{BB962C8B-B14F-4D97-AF65-F5344CB8AC3E}">
        <p14:creationId xmlns:p14="http://schemas.microsoft.com/office/powerpoint/2010/main" val="3328202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In Order To Be Renewed…</a:t>
            </a: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4848892"/>
          </a:xfrm>
          <a:prstGeom prst="rect">
            <a:avLst/>
          </a:prstGeom>
          <a:noFill/>
        </p:spPr>
        <p:txBody>
          <a:bodyPr wrap="square" rtlCol="0">
            <a:spAutoFit/>
          </a:bodyPr>
          <a:lstStyle/>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Be Willing</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lang="en-US" sz="4000" b="1" dirty="0">
                <a:solidFill>
                  <a:srgbClr val="2A130C"/>
                </a:solidFill>
                <a:latin typeface="Kaiven" pitchFamily="2" charset="0"/>
              </a:rPr>
              <a:t>Be Transparent</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lang="en-US" sz="4000" b="1" dirty="0">
                <a:solidFill>
                  <a:srgbClr val="2A130C"/>
                </a:solidFill>
                <a:latin typeface="Kaiven" pitchFamily="2" charset="0"/>
              </a:rPr>
              <a:t>Be Prayerful</a:t>
            </a:r>
          </a:p>
          <a:p>
            <a:pPr marL="742950" marR="0" lvl="0" indent="-74295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Be Spirit-filled</a:t>
            </a:r>
          </a:p>
        </p:txBody>
      </p:sp>
    </p:spTree>
    <p:extLst>
      <p:ext uri="{BB962C8B-B14F-4D97-AF65-F5344CB8AC3E}">
        <p14:creationId xmlns:p14="http://schemas.microsoft.com/office/powerpoint/2010/main" val="52076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6" y="-452598"/>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86553" y="1004554"/>
            <a:ext cx="10325260" cy="4373248"/>
          </a:xfrm>
          <a:prstGeom prst="rect">
            <a:avLst/>
          </a:prstGeom>
          <a:noFill/>
        </p:spPr>
        <p:txBody>
          <a:bodyPr wrap="square" rtlCol="0">
            <a:spAutoFit/>
          </a:bodyPr>
          <a:lstStyle/>
          <a:p>
            <a:pPr marR="0" lvl="0" algn="just" defTabSz="914400" rtl="0" eaLnBrk="1" fontAlgn="auto" latinLnBrk="0" hangingPunct="1">
              <a:lnSpc>
                <a:spcPct val="200000"/>
              </a:lnSpc>
              <a:spcBef>
                <a:spcPts val="0"/>
              </a:spcBef>
              <a:spcAft>
                <a:spcPts val="0"/>
              </a:spcAft>
              <a:buClrTx/>
              <a:buSzTx/>
              <a:tabLst/>
              <a:defRPr/>
            </a:pPr>
            <a:r>
              <a:rPr kumimoji="0" lang="en-US" sz="3600" b="1" i="0" u="none" strike="noStrike" kern="1200" cap="none" spc="0" normalizeH="0" baseline="0" noProof="0" dirty="0">
                <a:ln>
                  <a:noFill/>
                </a:ln>
                <a:solidFill>
                  <a:srgbClr val="2A130C"/>
                </a:solidFill>
                <a:effectLst/>
                <a:uLnTx/>
                <a:uFillTx/>
                <a:latin typeface="Kaiven" pitchFamily="2" charset="0"/>
                <a:ea typeface="+mn-ea"/>
                <a:cs typeface="+mn-cs"/>
              </a:rPr>
              <a:t>"Have Thine own way, Lord, Have Thine own way! Hold o’er my being Absolute sway! Fill with Thy Spirit Till all shall see Christ only, always, Living in me."</a:t>
            </a:r>
            <a:endParaRPr kumimoji="0" lang="en-US" sz="4400" b="1" i="0" u="none"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7" name="TextBox 6">
            <a:extLst>
              <a:ext uri="{FF2B5EF4-FFF2-40B4-BE49-F238E27FC236}">
                <a16:creationId xmlns:a16="http://schemas.microsoft.com/office/drawing/2014/main" id="{B568E45C-33DD-0605-BDDB-7D3F52CEF5F1}"/>
              </a:ext>
            </a:extLst>
          </p:cNvPr>
          <p:cNvSpPr txBox="1"/>
          <p:nvPr/>
        </p:nvSpPr>
        <p:spPr>
          <a:xfrm>
            <a:off x="926734" y="188536"/>
            <a:ext cx="104448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srgbClr val="2A130C"/>
                </a:solidFill>
                <a:effectLst/>
                <a:uLnTx/>
                <a:uFillTx/>
                <a:latin typeface="Kaiven" pitchFamily="2" charset="0"/>
                <a:ea typeface="+mn-ea"/>
                <a:cs typeface="+mn-cs"/>
              </a:rPr>
              <a:t>Stanza #4:</a:t>
            </a:r>
          </a:p>
        </p:txBody>
      </p:sp>
    </p:spTree>
    <p:extLst>
      <p:ext uri="{BB962C8B-B14F-4D97-AF65-F5344CB8AC3E}">
        <p14:creationId xmlns:p14="http://schemas.microsoft.com/office/powerpoint/2010/main" val="3287669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Spirit-Filled</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1155573"/>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God’s Spirit is Transformative</a:t>
            </a:r>
          </a:p>
        </p:txBody>
      </p:sp>
    </p:spTree>
    <p:extLst>
      <p:ext uri="{BB962C8B-B14F-4D97-AF65-F5344CB8AC3E}">
        <p14:creationId xmlns:p14="http://schemas.microsoft.com/office/powerpoint/2010/main" val="711653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Spirit-Filled</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4848892"/>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God’s Spirit is Transformative</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If we are NOT self-filled</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Eph. 4:23, 5:18</a:t>
            </a:r>
          </a:p>
          <a:p>
            <a:pPr marR="0" lvl="0" algn="ctr" defTabSz="914400" rtl="0" eaLnBrk="1" fontAlgn="auto" latinLnBrk="0" hangingPunct="1">
              <a:lnSpc>
                <a:spcPct val="200000"/>
              </a:lnSpc>
              <a:spcBef>
                <a:spcPts val="0"/>
              </a:spcBef>
              <a:spcAft>
                <a:spcPts val="0"/>
              </a:spcAft>
              <a:buClrTx/>
              <a:buSzTx/>
              <a:tabLst/>
              <a:defRPr/>
            </a:pPr>
            <a:r>
              <a:rPr kumimoji="0" lang="en-US" sz="4000" b="1" i="0" u="none" strike="noStrike" kern="1200" cap="none" spc="0" normalizeH="0" baseline="0" noProof="0" dirty="0">
                <a:ln>
                  <a:noFill/>
                </a:ln>
                <a:solidFill>
                  <a:srgbClr val="2A130C"/>
                </a:solidFill>
                <a:effectLst/>
                <a:uLnTx/>
                <a:uFillTx/>
                <a:latin typeface="Kaiven" pitchFamily="2" charset="0"/>
                <a:ea typeface="+mn-ea"/>
                <a:cs typeface="+mn-cs"/>
              </a:rPr>
              <a:t>Gal. 5:16-26</a:t>
            </a:r>
          </a:p>
        </p:txBody>
      </p:sp>
    </p:spTree>
    <p:extLst>
      <p:ext uri="{BB962C8B-B14F-4D97-AF65-F5344CB8AC3E}">
        <p14:creationId xmlns:p14="http://schemas.microsoft.com/office/powerpoint/2010/main" val="133692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Rectangle: Rounded Corners 1">
            <a:extLst>
              <a:ext uri="{FF2B5EF4-FFF2-40B4-BE49-F238E27FC236}">
                <a16:creationId xmlns:a16="http://schemas.microsoft.com/office/drawing/2014/main" id="{EE6A69E0-05F6-D53B-A95A-3552E2D1E67A}"/>
              </a:ext>
            </a:extLst>
          </p:cNvPr>
          <p:cNvSpPr/>
          <p:nvPr/>
        </p:nvSpPr>
        <p:spPr>
          <a:xfrm>
            <a:off x="-135012" y="-558460"/>
            <a:ext cx="12568397" cy="7763195"/>
          </a:xfrm>
          <a:prstGeom prst="roundRect">
            <a:avLst/>
          </a:prstGeom>
          <a:gradFill flip="none" rotWithShape="1">
            <a:gsLst>
              <a:gs pos="100000">
                <a:srgbClr val="FFCF72">
                  <a:alpha val="50000"/>
                </a:srgbClr>
              </a:gs>
              <a:gs pos="50000">
                <a:srgbClr val="FFCF72">
                  <a:alpha val="60000"/>
                </a:srgbClr>
              </a:gs>
              <a:gs pos="0">
                <a:srgbClr val="FFCF72">
                  <a:alpha val="7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B90FC4-35CF-A454-36D4-04B260A8448E}"/>
              </a:ext>
            </a:extLst>
          </p:cNvPr>
          <p:cNvSpPr txBox="1"/>
          <p:nvPr/>
        </p:nvSpPr>
        <p:spPr>
          <a:xfrm>
            <a:off x="926734" y="188536"/>
            <a:ext cx="104448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rPr>
              <a:t>Be </a:t>
            </a:r>
            <a:r>
              <a:rPr lang="en-US" sz="5400" b="1" u="sng" dirty="0">
                <a:solidFill>
                  <a:srgbClr val="2A130C"/>
                </a:solidFill>
                <a:latin typeface="Kaiven" pitchFamily="2" charset="0"/>
              </a:rPr>
              <a:t>Spirit-Filled</a:t>
            </a:r>
            <a:endParaRPr kumimoji="0" lang="en-US" sz="5400" b="1" i="0" u="sng" strike="noStrike" kern="1200" cap="none" spc="0" normalizeH="0" baseline="0" noProof="0" dirty="0">
              <a:ln>
                <a:noFill/>
              </a:ln>
              <a:solidFill>
                <a:srgbClr val="2A130C"/>
              </a:solidFill>
              <a:effectLst/>
              <a:uLnTx/>
              <a:uFillTx/>
              <a:latin typeface="Kaiven" pitchFamily="2" charset="0"/>
              <a:ea typeface="+mn-ea"/>
              <a:cs typeface="+mn-cs"/>
            </a:endParaRPr>
          </a:p>
        </p:txBody>
      </p:sp>
      <p:sp>
        <p:nvSpPr>
          <p:cNvPr id="6" name="TextBox 5">
            <a:extLst>
              <a:ext uri="{FF2B5EF4-FFF2-40B4-BE49-F238E27FC236}">
                <a16:creationId xmlns:a16="http://schemas.microsoft.com/office/drawing/2014/main" id="{BCEF5B97-5F13-8A12-D338-D3F837490B56}"/>
              </a:ext>
            </a:extLst>
          </p:cNvPr>
          <p:cNvSpPr txBox="1"/>
          <p:nvPr/>
        </p:nvSpPr>
        <p:spPr>
          <a:xfrm>
            <a:off x="926734" y="1267575"/>
            <a:ext cx="10837918" cy="4848892"/>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God’s Spirit is Transformative</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If we are led by His Spirit</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Rom. 8:4-5, 14</a:t>
            </a:r>
          </a:p>
          <a:p>
            <a:pPr marR="0" lvl="0" algn="ctr" defTabSz="914400" rtl="0" eaLnBrk="1" fontAlgn="auto" latinLnBrk="0" hangingPunct="1">
              <a:lnSpc>
                <a:spcPct val="200000"/>
              </a:lnSpc>
              <a:spcBef>
                <a:spcPts val="0"/>
              </a:spcBef>
              <a:spcAft>
                <a:spcPts val="0"/>
              </a:spcAft>
              <a:buClrTx/>
              <a:buSzTx/>
              <a:tabLst/>
              <a:defRPr/>
            </a:pPr>
            <a:r>
              <a:rPr lang="en-US" sz="4000" b="1" dirty="0">
                <a:solidFill>
                  <a:srgbClr val="2A130C"/>
                </a:solidFill>
                <a:latin typeface="Kaiven" pitchFamily="2" charset="0"/>
              </a:rPr>
              <a:t>1 Cor. 2:13-15</a:t>
            </a:r>
          </a:p>
        </p:txBody>
      </p:sp>
    </p:spTree>
    <p:extLst>
      <p:ext uri="{BB962C8B-B14F-4D97-AF65-F5344CB8AC3E}">
        <p14:creationId xmlns:p14="http://schemas.microsoft.com/office/powerpoint/2010/main" val="4073334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B003B-A418-7DA3-ED64-211D4A705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6" name="TextBox 5">
            <a:extLst>
              <a:ext uri="{FF2B5EF4-FFF2-40B4-BE49-F238E27FC236}">
                <a16:creationId xmlns:a16="http://schemas.microsoft.com/office/drawing/2014/main" id="{7B9C43C2-89AB-C45B-5857-E8D2CD19B29A}"/>
              </a:ext>
            </a:extLst>
          </p:cNvPr>
          <p:cNvSpPr txBox="1"/>
          <p:nvPr/>
        </p:nvSpPr>
        <p:spPr>
          <a:xfrm>
            <a:off x="6000750" y="4658443"/>
            <a:ext cx="6518307"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CF72"/>
                </a:solidFill>
                <a:effectLst/>
                <a:uLnTx/>
                <a:uFillTx/>
                <a:latin typeface="Bellenia Love" panose="02000503000000000000" pitchFamily="50" charset="0"/>
                <a:ea typeface="+mn-ea"/>
                <a:cs typeface="+mn-cs"/>
              </a:rPr>
              <a:t>Willing?</a:t>
            </a:r>
          </a:p>
        </p:txBody>
      </p:sp>
      <p:sp>
        <p:nvSpPr>
          <p:cNvPr id="4" name="TextBox 3">
            <a:extLst>
              <a:ext uri="{FF2B5EF4-FFF2-40B4-BE49-F238E27FC236}">
                <a16:creationId xmlns:a16="http://schemas.microsoft.com/office/drawing/2014/main" id="{5CBEF3BE-DE73-4CBD-8A82-65A07005FFE4}"/>
              </a:ext>
            </a:extLst>
          </p:cNvPr>
          <p:cNvSpPr txBox="1"/>
          <p:nvPr/>
        </p:nvSpPr>
        <p:spPr>
          <a:xfrm>
            <a:off x="1641264" y="4873886"/>
            <a:ext cx="46095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Kaiven" pitchFamily="2" charset="0"/>
              </a:rPr>
              <a:t>Are</a:t>
            </a:r>
            <a:r>
              <a:rPr kumimoji="0" lang="en-US" sz="6600" b="1" i="0" u="none" strike="noStrike" kern="1200" cap="none" spc="0" normalizeH="0" baseline="0" noProof="0" dirty="0">
                <a:ln>
                  <a:noFill/>
                </a:ln>
                <a:solidFill>
                  <a:prstClr val="white"/>
                </a:solidFill>
                <a:effectLst/>
                <a:uLnTx/>
                <a:uFillTx/>
                <a:latin typeface="Kaiven" pitchFamily="2" charset="0"/>
                <a:ea typeface="+mn-ea"/>
                <a:cs typeface="+mn-cs"/>
              </a:rPr>
              <a:t> You</a:t>
            </a:r>
          </a:p>
        </p:txBody>
      </p:sp>
    </p:spTree>
    <p:extLst>
      <p:ext uri="{BB962C8B-B14F-4D97-AF65-F5344CB8AC3E}">
        <p14:creationId xmlns:p14="http://schemas.microsoft.com/office/powerpoint/2010/main" val="338626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47DB84-BC13-32AF-A9BA-824CCB9A137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Wonderful Words of Life</a:t>
            </a:r>
            <a:endParaRPr lang="en-US" dirty="0">
              <a:ea typeface="+mj-ea"/>
            </a:endParaRPr>
          </a:p>
        </p:txBody>
      </p:sp>
      <p:pic>
        <p:nvPicPr>
          <p:cNvPr id="2" name="Picture 63" descr="Wonderful Words-pp-w-o desc">
            <a:extLst>
              <a:ext uri="{FF2B5EF4-FFF2-40B4-BE49-F238E27FC236}">
                <a16:creationId xmlns:a16="http://schemas.microsoft.com/office/drawing/2014/main" id="{9F06BE78-D657-51DD-8F4B-904D9231D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0D2606F2-CC76-4C55-2559-709C8A780F0D}"/>
              </a:ext>
            </a:extLst>
          </p:cNvPr>
          <p:cNvSpPr txBox="1">
            <a:spLocks noChangeArrowheads="1"/>
          </p:cNvSpPr>
          <p:nvPr/>
        </p:nvSpPr>
        <p:spPr bwMode="auto">
          <a:xfrm>
            <a:off x="101601" y="76201"/>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Words of Life</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1D372F54-9784-F4BF-1BE5-9FAA670E93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Let Him Have</a:t>
            </a:r>
          </a:p>
          <a:p>
            <a:pPr>
              <a:lnSpc>
                <a:spcPct val="150000"/>
              </a:lnSpc>
            </a:pPr>
            <a:r>
              <a:rPr lang="en-US" sz="6600" dirty="0">
                <a:solidFill>
                  <a:srgbClr val="314172"/>
                </a:solidFill>
                <a:latin typeface="Gobold" panose="02000500000000000000" pitchFamily="2" charset="0"/>
              </a:rPr>
              <a:t>His Way With Thee</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422FD05-B9D2-95D0-ED03-2C9B90200C87}"/>
              </a:ext>
            </a:extLst>
          </p:cNvPr>
          <p:cNvSpPr>
            <a:spLocks noGrp="1" noChangeArrowheads="1"/>
          </p:cNvSpPr>
          <p:nvPr>
            <p:ph type="ctrTitle"/>
          </p:nvPr>
        </p:nvSpPr>
        <p:spPr>
          <a:xfrm>
            <a:off x="1600200" y="152400"/>
            <a:ext cx="3962400" cy="228600"/>
          </a:xfrm>
        </p:spPr>
        <p:txBody>
          <a:bodyPr anchor="ctr"/>
          <a:lstStyle/>
          <a:p>
            <a:r>
              <a:rPr lang="en-US" altLang="en-US" sz="1800"/>
              <a:t>1-1 Let Him Have His Way With Thee</a:t>
            </a:r>
            <a:endParaRPr lang="en-US" altLang="en-US" sz="4400"/>
          </a:p>
        </p:txBody>
      </p:sp>
      <p:pic>
        <p:nvPicPr>
          <p:cNvPr id="2085" name="Picture 37">
            <a:extLst>
              <a:ext uri="{FF2B5EF4-FFF2-40B4-BE49-F238E27FC236}">
                <a16:creationId xmlns:a16="http://schemas.microsoft.com/office/drawing/2014/main" id="{666EFD2F-8CC0-70EE-46E1-9EB78D6C9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6" name="Text Box 38">
            <a:extLst>
              <a:ext uri="{FF2B5EF4-FFF2-40B4-BE49-F238E27FC236}">
                <a16:creationId xmlns:a16="http://schemas.microsoft.com/office/drawing/2014/main" id="{0A461B4E-6A8E-B459-1972-26141872DED7}"/>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2087" name="Text Box 39">
            <a:extLst>
              <a:ext uri="{FF2B5EF4-FFF2-40B4-BE49-F238E27FC236}">
                <a16:creationId xmlns:a16="http://schemas.microsoft.com/office/drawing/2014/main" id="{7F02C55F-A2ED-BF0F-3AD8-B1F5234FB934}"/>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BE67CDC9-FE07-4E5C-6A64-BBF02228C4B6}"/>
              </a:ext>
            </a:extLst>
          </p:cNvPr>
          <p:cNvSpPr>
            <a:spLocks noGrp="1" noChangeArrowheads="1"/>
          </p:cNvSpPr>
          <p:nvPr>
            <p:ph type="ctrTitle"/>
          </p:nvPr>
        </p:nvSpPr>
        <p:spPr>
          <a:xfrm>
            <a:off x="1600200" y="152400"/>
            <a:ext cx="3962400" cy="228600"/>
          </a:xfrm>
        </p:spPr>
        <p:txBody>
          <a:bodyPr anchor="ctr"/>
          <a:lstStyle/>
          <a:p>
            <a:r>
              <a:rPr lang="en-US" altLang="en-US" sz="1800"/>
              <a:t>1-2 Let Him Have His Way With Thee</a:t>
            </a:r>
            <a:endParaRPr lang="en-US" altLang="en-US" sz="4400"/>
          </a:p>
        </p:txBody>
      </p:sp>
      <p:pic>
        <p:nvPicPr>
          <p:cNvPr id="115719" name="Picture 7">
            <a:extLst>
              <a:ext uri="{FF2B5EF4-FFF2-40B4-BE49-F238E27FC236}">
                <a16:creationId xmlns:a16="http://schemas.microsoft.com/office/drawing/2014/main" id="{ABC36E01-0CA1-BE2A-D5E4-DFD62FE99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5720" name="Text Box 8">
            <a:extLst>
              <a:ext uri="{FF2B5EF4-FFF2-40B4-BE49-F238E27FC236}">
                <a16:creationId xmlns:a16="http://schemas.microsoft.com/office/drawing/2014/main" id="{69C692C4-35BC-92B1-FC5E-9FA9BA56B9C9}"/>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15721" name="Text Box 9">
            <a:extLst>
              <a:ext uri="{FF2B5EF4-FFF2-40B4-BE49-F238E27FC236}">
                <a16:creationId xmlns:a16="http://schemas.microsoft.com/office/drawing/2014/main" id="{0778781D-86CE-7929-BC36-0A0ADCFE6B7E}"/>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AB269EAB-59AA-DACF-47AC-A411388FBBA6}"/>
              </a:ext>
            </a:extLst>
          </p:cNvPr>
          <p:cNvSpPr>
            <a:spLocks noGrp="1" noChangeArrowheads="1"/>
          </p:cNvSpPr>
          <p:nvPr>
            <p:ph type="ctrTitle"/>
          </p:nvPr>
        </p:nvSpPr>
        <p:spPr>
          <a:xfrm>
            <a:off x="1600200" y="152400"/>
            <a:ext cx="3962400" cy="228600"/>
          </a:xfrm>
        </p:spPr>
        <p:txBody>
          <a:bodyPr anchor="ctr"/>
          <a:lstStyle/>
          <a:p>
            <a:r>
              <a:rPr lang="en-US" altLang="en-US" sz="1800"/>
              <a:t>C-1 Let Him Have His Way With Thee</a:t>
            </a:r>
            <a:endParaRPr lang="en-US" altLang="en-US" sz="4400"/>
          </a:p>
        </p:txBody>
      </p:sp>
      <p:pic>
        <p:nvPicPr>
          <p:cNvPr id="131075" name="Picture 3">
            <a:extLst>
              <a:ext uri="{FF2B5EF4-FFF2-40B4-BE49-F238E27FC236}">
                <a16:creationId xmlns:a16="http://schemas.microsoft.com/office/drawing/2014/main" id="{950C385B-1BB7-4E37-0725-FF3240F92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1076" name="Text Box 4">
            <a:extLst>
              <a:ext uri="{FF2B5EF4-FFF2-40B4-BE49-F238E27FC236}">
                <a16:creationId xmlns:a16="http://schemas.microsoft.com/office/drawing/2014/main" id="{D2553009-F901-D8A6-1A33-F629A869DA87}"/>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31077" name="Text Box 5">
            <a:extLst>
              <a:ext uri="{FF2B5EF4-FFF2-40B4-BE49-F238E27FC236}">
                <a16:creationId xmlns:a16="http://schemas.microsoft.com/office/drawing/2014/main" id="{76160AB4-1115-E015-9443-28B375B557A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9DEBCF7-4364-A5D8-BC8B-757AA65A8918}"/>
              </a:ext>
            </a:extLst>
          </p:cNvPr>
          <p:cNvSpPr>
            <a:spLocks noGrp="1" noChangeArrowheads="1"/>
          </p:cNvSpPr>
          <p:nvPr>
            <p:ph type="ctrTitle"/>
          </p:nvPr>
        </p:nvSpPr>
        <p:spPr>
          <a:xfrm>
            <a:off x="1600200" y="152400"/>
            <a:ext cx="3962400" cy="228600"/>
          </a:xfrm>
        </p:spPr>
        <p:txBody>
          <a:bodyPr anchor="ctr"/>
          <a:lstStyle/>
          <a:p>
            <a:r>
              <a:rPr lang="en-US" altLang="en-US" sz="1800"/>
              <a:t>C-2 Let Him Have His Way With Thee</a:t>
            </a:r>
            <a:endParaRPr lang="en-US" altLang="en-US" sz="4400"/>
          </a:p>
        </p:txBody>
      </p:sp>
      <p:pic>
        <p:nvPicPr>
          <p:cNvPr id="132099" name="Picture 3">
            <a:extLst>
              <a:ext uri="{FF2B5EF4-FFF2-40B4-BE49-F238E27FC236}">
                <a16:creationId xmlns:a16="http://schemas.microsoft.com/office/drawing/2014/main" id="{9EE18015-DDE3-A44E-623D-FB8957527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2100" name="Text Box 4">
            <a:extLst>
              <a:ext uri="{FF2B5EF4-FFF2-40B4-BE49-F238E27FC236}">
                <a16:creationId xmlns:a16="http://schemas.microsoft.com/office/drawing/2014/main" id="{935C6295-93D3-E8B0-8357-31F4671DCEE8}"/>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32101" name="Text Box 5">
            <a:extLst>
              <a:ext uri="{FF2B5EF4-FFF2-40B4-BE49-F238E27FC236}">
                <a16:creationId xmlns:a16="http://schemas.microsoft.com/office/drawing/2014/main" id="{3159A762-12CD-323E-2ED5-68B24965B599}"/>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D32F25D-0EA6-3A74-9528-D877163BCE5B}"/>
              </a:ext>
            </a:extLst>
          </p:cNvPr>
          <p:cNvSpPr>
            <a:spLocks noGrp="1" noChangeArrowheads="1"/>
          </p:cNvSpPr>
          <p:nvPr>
            <p:ph type="ctrTitle"/>
          </p:nvPr>
        </p:nvSpPr>
        <p:spPr>
          <a:xfrm>
            <a:off x="1600200" y="152400"/>
            <a:ext cx="3962400" cy="228600"/>
          </a:xfrm>
        </p:spPr>
        <p:txBody>
          <a:bodyPr anchor="ctr"/>
          <a:lstStyle/>
          <a:p>
            <a:r>
              <a:rPr lang="en-US" altLang="en-US" sz="1800"/>
              <a:t>2-1 Let Him Have His Way With Thee</a:t>
            </a:r>
            <a:endParaRPr lang="en-US" altLang="en-US" sz="4400"/>
          </a:p>
        </p:txBody>
      </p:sp>
      <p:pic>
        <p:nvPicPr>
          <p:cNvPr id="116743" name="Picture 7">
            <a:extLst>
              <a:ext uri="{FF2B5EF4-FFF2-40B4-BE49-F238E27FC236}">
                <a16:creationId xmlns:a16="http://schemas.microsoft.com/office/drawing/2014/main" id="{4DF01F01-CD38-D254-FC46-3BFE1452F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6744" name="Text Box 8">
            <a:extLst>
              <a:ext uri="{FF2B5EF4-FFF2-40B4-BE49-F238E27FC236}">
                <a16:creationId xmlns:a16="http://schemas.microsoft.com/office/drawing/2014/main" id="{868A889E-197D-0CDF-490D-B7873E17CF4E}"/>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16745" name="Text Box 9">
            <a:extLst>
              <a:ext uri="{FF2B5EF4-FFF2-40B4-BE49-F238E27FC236}">
                <a16:creationId xmlns:a16="http://schemas.microsoft.com/office/drawing/2014/main" id="{2838222D-01E0-2B47-85B9-A552393204B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6D9F612-9A1F-585D-D3F7-8760E417041D}"/>
              </a:ext>
            </a:extLst>
          </p:cNvPr>
          <p:cNvSpPr>
            <a:spLocks noGrp="1" noChangeArrowheads="1"/>
          </p:cNvSpPr>
          <p:nvPr>
            <p:ph type="ctrTitle"/>
          </p:nvPr>
        </p:nvSpPr>
        <p:spPr>
          <a:xfrm>
            <a:off x="1600200" y="152400"/>
            <a:ext cx="3962400" cy="228600"/>
          </a:xfrm>
        </p:spPr>
        <p:txBody>
          <a:bodyPr anchor="ctr"/>
          <a:lstStyle/>
          <a:p>
            <a:r>
              <a:rPr lang="en-US" altLang="en-US" sz="1800"/>
              <a:t>2-2 Let Him Have His Way With Thee</a:t>
            </a:r>
            <a:endParaRPr lang="en-US" altLang="en-US" sz="4400"/>
          </a:p>
        </p:txBody>
      </p:sp>
      <p:pic>
        <p:nvPicPr>
          <p:cNvPr id="117767" name="Picture 7">
            <a:extLst>
              <a:ext uri="{FF2B5EF4-FFF2-40B4-BE49-F238E27FC236}">
                <a16:creationId xmlns:a16="http://schemas.microsoft.com/office/drawing/2014/main" id="{0F8CEE01-C051-5127-632D-08D6AFABD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7768" name="Text Box 8">
            <a:extLst>
              <a:ext uri="{FF2B5EF4-FFF2-40B4-BE49-F238E27FC236}">
                <a16:creationId xmlns:a16="http://schemas.microsoft.com/office/drawing/2014/main" id="{9AF74643-9978-4623-3D76-85E4CD12088A}"/>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17769" name="Text Box 9">
            <a:extLst>
              <a:ext uri="{FF2B5EF4-FFF2-40B4-BE49-F238E27FC236}">
                <a16:creationId xmlns:a16="http://schemas.microsoft.com/office/drawing/2014/main" id="{348B94B8-AAD8-A8D6-B41D-3893C1566330}"/>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3CA0CF8-52C0-EC2A-D77D-5E558490881E}"/>
              </a:ext>
            </a:extLst>
          </p:cNvPr>
          <p:cNvSpPr>
            <a:spLocks noGrp="1" noChangeArrowheads="1"/>
          </p:cNvSpPr>
          <p:nvPr>
            <p:ph type="ctrTitle"/>
          </p:nvPr>
        </p:nvSpPr>
        <p:spPr>
          <a:xfrm>
            <a:off x="1600200" y="152400"/>
            <a:ext cx="3962400" cy="228600"/>
          </a:xfrm>
        </p:spPr>
        <p:txBody>
          <a:bodyPr anchor="ctr"/>
          <a:lstStyle/>
          <a:p>
            <a:r>
              <a:rPr lang="en-US" altLang="en-US" sz="1800"/>
              <a:t>C-1 Let Him Have His Way With Thee</a:t>
            </a:r>
            <a:endParaRPr lang="en-US" altLang="en-US" sz="4400"/>
          </a:p>
        </p:txBody>
      </p:sp>
      <p:pic>
        <p:nvPicPr>
          <p:cNvPr id="133123" name="Picture 3">
            <a:extLst>
              <a:ext uri="{FF2B5EF4-FFF2-40B4-BE49-F238E27FC236}">
                <a16:creationId xmlns:a16="http://schemas.microsoft.com/office/drawing/2014/main" id="{C93D5ADB-A0B6-E1C3-50B4-687F6FF11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3124" name="Text Box 4">
            <a:extLst>
              <a:ext uri="{FF2B5EF4-FFF2-40B4-BE49-F238E27FC236}">
                <a16:creationId xmlns:a16="http://schemas.microsoft.com/office/drawing/2014/main" id="{390C4725-299D-0D9B-0953-BBA9387DA792}"/>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33125" name="Text Box 5">
            <a:extLst>
              <a:ext uri="{FF2B5EF4-FFF2-40B4-BE49-F238E27FC236}">
                <a16:creationId xmlns:a16="http://schemas.microsoft.com/office/drawing/2014/main" id="{095B35A7-E593-29F5-DE62-63DE7685A5DD}"/>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566AF6E4-7509-E26E-3010-36DDD9A4B35D}"/>
              </a:ext>
            </a:extLst>
          </p:cNvPr>
          <p:cNvSpPr>
            <a:spLocks noGrp="1" noChangeArrowheads="1"/>
          </p:cNvSpPr>
          <p:nvPr>
            <p:ph type="ctrTitle"/>
          </p:nvPr>
        </p:nvSpPr>
        <p:spPr>
          <a:xfrm>
            <a:off x="1600200" y="152400"/>
            <a:ext cx="3962400" cy="228600"/>
          </a:xfrm>
        </p:spPr>
        <p:txBody>
          <a:bodyPr anchor="ctr"/>
          <a:lstStyle/>
          <a:p>
            <a:r>
              <a:rPr lang="en-US" altLang="en-US" sz="1800"/>
              <a:t>C-2 Let Him Have His Way With Thee</a:t>
            </a:r>
            <a:endParaRPr lang="en-US" altLang="en-US" sz="4400"/>
          </a:p>
        </p:txBody>
      </p:sp>
      <p:pic>
        <p:nvPicPr>
          <p:cNvPr id="134147" name="Picture 3">
            <a:extLst>
              <a:ext uri="{FF2B5EF4-FFF2-40B4-BE49-F238E27FC236}">
                <a16:creationId xmlns:a16="http://schemas.microsoft.com/office/drawing/2014/main" id="{7B85E54D-15F4-0698-C8AC-7A25717EB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4148" name="Text Box 4">
            <a:extLst>
              <a:ext uri="{FF2B5EF4-FFF2-40B4-BE49-F238E27FC236}">
                <a16:creationId xmlns:a16="http://schemas.microsoft.com/office/drawing/2014/main" id="{4CD52FEB-4178-E20C-104D-F9EAF2245A81}"/>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34149" name="Text Box 5">
            <a:extLst>
              <a:ext uri="{FF2B5EF4-FFF2-40B4-BE49-F238E27FC236}">
                <a16:creationId xmlns:a16="http://schemas.microsoft.com/office/drawing/2014/main" id="{02DE21C3-032D-39CD-0061-D76D54FC33A4}"/>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4F553CF-326B-3095-C10F-81C18FF090A8}"/>
              </a:ext>
            </a:extLst>
          </p:cNvPr>
          <p:cNvSpPr>
            <a:spLocks noGrp="1" noChangeArrowheads="1"/>
          </p:cNvSpPr>
          <p:nvPr>
            <p:ph type="ctrTitle"/>
          </p:nvPr>
        </p:nvSpPr>
        <p:spPr>
          <a:xfrm>
            <a:off x="1600200" y="152400"/>
            <a:ext cx="3962400" cy="228600"/>
          </a:xfrm>
        </p:spPr>
        <p:txBody>
          <a:bodyPr anchor="ctr"/>
          <a:lstStyle/>
          <a:p>
            <a:r>
              <a:rPr lang="en-US" altLang="en-US" sz="1800"/>
              <a:t>3-1 Let Him Have His Way With Thee</a:t>
            </a:r>
            <a:endParaRPr lang="en-US" altLang="en-US" sz="4400"/>
          </a:p>
        </p:txBody>
      </p:sp>
      <p:pic>
        <p:nvPicPr>
          <p:cNvPr id="118791" name="Picture 7">
            <a:extLst>
              <a:ext uri="{FF2B5EF4-FFF2-40B4-BE49-F238E27FC236}">
                <a16:creationId xmlns:a16="http://schemas.microsoft.com/office/drawing/2014/main" id="{D6F0C3AB-C5E4-B746-2981-8B2F05BE7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8792" name="Text Box 8">
            <a:extLst>
              <a:ext uri="{FF2B5EF4-FFF2-40B4-BE49-F238E27FC236}">
                <a16:creationId xmlns:a16="http://schemas.microsoft.com/office/drawing/2014/main" id="{24D2D6ED-CF92-E125-8C04-A834A40548F4}"/>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18793" name="Text Box 9">
            <a:extLst>
              <a:ext uri="{FF2B5EF4-FFF2-40B4-BE49-F238E27FC236}">
                <a16:creationId xmlns:a16="http://schemas.microsoft.com/office/drawing/2014/main" id="{E5F15700-511A-71EB-ED7E-24343DBA8795}"/>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56F9C18-153B-7797-D936-D4D644AD7121}"/>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Wonderful Words of Life</a:t>
            </a:r>
            <a:endParaRPr lang="en-US" dirty="0">
              <a:ea typeface="+mj-ea"/>
            </a:endParaRPr>
          </a:p>
        </p:txBody>
      </p:sp>
      <p:pic>
        <p:nvPicPr>
          <p:cNvPr id="3074" name="Picture 3" descr="Wonderful Words-pp-w-o desc">
            <a:extLst>
              <a:ext uri="{FF2B5EF4-FFF2-40B4-BE49-F238E27FC236}">
                <a16:creationId xmlns:a16="http://schemas.microsoft.com/office/drawing/2014/main" id="{CF082B54-3A04-D3DC-E216-8BF493F67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F56D6D3-7F49-6A91-BDE0-80D0DF5AA826}"/>
              </a:ext>
            </a:extLst>
          </p:cNvPr>
          <p:cNvSpPr txBox="1">
            <a:spLocks noChangeArrowheads="1"/>
          </p:cNvSpPr>
          <p:nvPr/>
        </p:nvSpPr>
        <p:spPr bwMode="auto">
          <a:xfrm>
            <a:off x="101601" y="76201"/>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Words of Life</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AB758A41-78FF-72A3-315B-AF00156199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D779E9C-EDFD-6120-5743-9183D16036A2}"/>
              </a:ext>
            </a:extLst>
          </p:cNvPr>
          <p:cNvSpPr>
            <a:spLocks noGrp="1" noChangeArrowheads="1"/>
          </p:cNvSpPr>
          <p:nvPr>
            <p:ph type="ctrTitle"/>
          </p:nvPr>
        </p:nvSpPr>
        <p:spPr>
          <a:xfrm>
            <a:off x="1600200" y="152400"/>
            <a:ext cx="3962400" cy="228600"/>
          </a:xfrm>
        </p:spPr>
        <p:txBody>
          <a:bodyPr anchor="ctr"/>
          <a:lstStyle/>
          <a:p>
            <a:r>
              <a:rPr lang="en-US" altLang="en-US" sz="1800"/>
              <a:t>3-2 Let Him Have His Way With Thee</a:t>
            </a:r>
            <a:endParaRPr lang="en-US" altLang="en-US" sz="4400"/>
          </a:p>
        </p:txBody>
      </p:sp>
      <p:pic>
        <p:nvPicPr>
          <p:cNvPr id="119815" name="Picture 7">
            <a:extLst>
              <a:ext uri="{FF2B5EF4-FFF2-40B4-BE49-F238E27FC236}">
                <a16:creationId xmlns:a16="http://schemas.microsoft.com/office/drawing/2014/main" id="{30E00BED-ACFB-00CF-3227-01A42555C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9816" name="Text Box 8">
            <a:extLst>
              <a:ext uri="{FF2B5EF4-FFF2-40B4-BE49-F238E27FC236}">
                <a16:creationId xmlns:a16="http://schemas.microsoft.com/office/drawing/2014/main" id="{96DBD23E-CE11-3B65-F9D7-209230FE129B}"/>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19817" name="Text Box 9">
            <a:extLst>
              <a:ext uri="{FF2B5EF4-FFF2-40B4-BE49-F238E27FC236}">
                <a16:creationId xmlns:a16="http://schemas.microsoft.com/office/drawing/2014/main" id="{628B7F1F-78E3-1ECC-77F0-8A39701D7F31}"/>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60623A8B-C41F-142E-E7F9-00679DA243DC}"/>
              </a:ext>
            </a:extLst>
          </p:cNvPr>
          <p:cNvSpPr>
            <a:spLocks noGrp="1" noChangeArrowheads="1"/>
          </p:cNvSpPr>
          <p:nvPr>
            <p:ph type="ctrTitle"/>
          </p:nvPr>
        </p:nvSpPr>
        <p:spPr>
          <a:xfrm>
            <a:off x="1600200" y="152400"/>
            <a:ext cx="3962400" cy="228600"/>
          </a:xfrm>
        </p:spPr>
        <p:txBody>
          <a:bodyPr anchor="ctr"/>
          <a:lstStyle/>
          <a:p>
            <a:r>
              <a:rPr lang="en-US" altLang="en-US" sz="1800"/>
              <a:t>C-1 Let Him Have His Way With Thee</a:t>
            </a:r>
            <a:endParaRPr lang="en-US" altLang="en-US" sz="4400"/>
          </a:p>
        </p:txBody>
      </p:sp>
      <p:pic>
        <p:nvPicPr>
          <p:cNvPr id="129029" name="Picture 5">
            <a:extLst>
              <a:ext uri="{FF2B5EF4-FFF2-40B4-BE49-F238E27FC236}">
                <a16:creationId xmlns:a16="http://schemas.microsoft.com/office/drawing/2014/main" id="{029E8096-2557-C0B1-C54F-1FB1AF509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29030" name="Text Box 6">
            <a:extLst>
              <a:ext uri="{FF2B5EF4-FFF2-40B4-BE49-F238E27FC236}">
                <a16:creationId xmlns:a16="http://schemas.microsoft.com/office/drawing/2014/main" id="{5A9338E6-1DF8-8584-4AAD-3CA6F96E6178}"/>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29031" name="Text Box 7">
            <a:extLst>
              <a:ext uri="{FF2B5EF4-FFF2-40B4-BE49-F238E27FC236}">
                <a16:creationId xmlns:a16="http://schemas.microsoft.com/office/drawing/2014/main" id="{8ADA5B18-F84F-E08C-C8C6-8823B3968CA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91EE2B9B-5AEE-D4EF-EA79-EEAFF65667A5}"/>
              </a:ext>
            </a:extLst>
          </p:cNvPr>
          <p:cNvSpPr>
            <a:spLocks noGrp="1" noChangeArrowheads="1"/>
          </p:cNvSpPr>
          <p:nvPr>
            <p:ph type="ctrTitle"/>
          </p:nvPr>
        </p:nvSpPr>
        <p:spPr>
          <a:xfrm>
            <a:off x="1600200" y="152400"/>
            <a:ext cx="3962400" cy="228600"/>
          </a:xfrm>
        </p:spPr>
        <p:txBody>
          <a:bodyPr anchor="ctr"/>
          <a:lstStyle/>
          <a:p>
            <a:r>
              <a:rPr lang="en-US" altLang="en-US" sz="1800"/>
              <a:t>C-2 Let Him Have His Way With Thee</a:t>
            </a:r>
            <a:endParaRPr lang="en-US" altLang="en-US" sz="4400"/>
          </a:p>
        </p:txBody>
      </p:sp>
      <p:pic>
        <p:nvPicPr>
          <p:cNvPr id="130053" name="Picture 5">
            <a:extLst>
              <a:ext uri="{FF2B5EF4-FFF2-40B4-BE49-F238E27FC236}">
                <a16:creationId xmlns:a16="http://schemas.microsoft.com/office/drawing/2014/main" id="{5EC91B93-EE6E-BC02-43ED-057883358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0054" name="Text Box 6">
            <a:extLst>
              <a:ext uri="{FF2B5EF4-FFF2-40B4-BE49-F238E27FC236}">
                <a16:creationId xmlns:a16="http://schemas.microsoft.com/office/drawing/2014/main" id="{390D5B6F-1334-01F4-52BF-13502D758DC3}"/>
              </a:ext>
            </a:extLst>
          </p:cNvPr>
          <p:cNvSpPr txBox="1">
            <a:spLocks noChangeArrowheads="1"/>
          </p:cNvSpPr>
          <p:nvPr/>
        </p:nvSpPr>
        <p:spPr bwMode="auto">
          <a:xfrm>
            <a:off x="1600200" y="76200"/>
            <a:ext cx="468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Let Him Have His Way With Thee</a:t>
            </a:r>
            <a:endParaRPr lang="en-US" altLang="en-US" sz="2400">
              <a:solidFill>
                <a:srgbClr val="000000"/>
              </a:solidFill>
              <a:latin typeface="Times" panose="02020603050405020304" pitchFamily="18" charset="0"/>
            </a:endParaRPr>
          </a:p>
        </p:txBody>
      </p:sp>
      <p:sp>
        <p:nvSpPr>
          <p:cNvPr id="130055" name="Text Box 7">
            <a:extLst>
              <a:ext uri="{FF2B5EF4-FFF2-40B4-BE49-F238E27FC236}">
                <a16:creationId xmlns:a16="http://schemas.microsoft.com/office/drawing/2014/main" id="{90242053-20B7-C270-C88B-A0CDDB86ACAD}"/>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a:bodyPr>
          <a:lstStyle/>
          <a:p>
            <a:pPr>
              <a:lnSpc>
                <a:spcPct val="150000"/>
              </a:lnSpc>
            </a:pPr>
            <a:r>
              <a:rPr lang="en-US" sz="4800" dirty="0">
                <a:solidFill>
                  <a:srgbClr val="2B262A"/>
                </a:solidFill>
                <a:latin typeface="Gobold" panose="02000500000000000000" pitchFamily="2" charset="0"/>
              </a:rPr>
              <a:t>Acts 20:35</a:t>
            </a:r>
          </a:p>
          <a:p>
            <a:pPr algn="just">
              <a:lnSpc>
                <a:spcPct val="150000"/>
              </a:lnSpc>
            </a:pPr>
            <a:r>
              <a:rPr lang="en-US" dirty="0">
                <a:solidFill>
                  <a:srgbClr val="314172"/>
                </a:solidFill>
                <a:latin typeface="Gobold" panose="02000500000000000000" pitchFamily="2" charset="0"/>
              </a:rPr>
              <a:t>“I have shown you in every way, by laboring like this, that you must support the weak. And remember the words of the Lord Jesus, that He said, ‘It is more blessed to give than to receive.’ ”</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380818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Alas! And Did</a:t>
            </a:r>
          </a:p>
          <a:p>
            <a:pPr>
              <a:lnSpc>
                <a:spcPct val="150000"/>
              </a:lnSpc>
            </a:pPr>
            <a:r>
              <a:rPr lang="en-US" sz="6600" dirty="0">
                <a:solidFill>
                  <a:srgbClr val="314172"/>
                </a:solidFill>
                <a:latin typeface="Gobold" panose="02000500000000000000" pitchFamily="2" charset="0"/>
              </a:rPr>
              <a:t>My Savior Bleed?</a:t>
            </a:r>
          </a:p>
          <a:p>
            <a:pPr>
              <a:lnSpc>
                <a:spcPct val="150000"/>
              </a:lnSpc>
            </a:pPr>
            <a:r>
              <a:rPr lang="en-US" sz="5400" dirty="0">
                <a:latin typeface="Gobold" panose="02000500000000000000" pitchFamily="2" charset="0"/>
              </a:rPr>
              <a:t>#324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ADA1D59-2C34-370B-B3FD-0F5AF17587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Alas and Did My Savior Bleed</a:t>
            </a:r>
            <a:endParaRPr lang="en-US">
              <a:ea typeface="+mj-ea"/>
            </a:endParaRPr>
          </a:p>
        </p:txBody>
      </p:sp>
      <p:pic>
        <p:nvPicPr>
          <p:cNvPr id="2" name="Picture 49" descr="Alas and did my Savior-SFP=pp">
            <a:extLst>
              <a:ext uri="{FF2B5EF4-FFF2-40B4-BE49-F238E27FC236}">
                <a16:creationId xmlns:a16="http://schemas.microsoft.com/office/drawing/2014/main" id="{46C0F886-B28E-546B-B590-19AE0744D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6123EBB6-9B3F-56FF-FC97-73CD529752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D3F4359E-DFA3-7A33-5DF1-84933AD000FE}"/>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B33CAFE-7216-8FAD-D583-C1DB0F010E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Alas and Did My Savior Bleed</a:t>
            </a:r>
            <a:endParaRPr lang="en-US">
              <a:ea typeface="+mj-ea"/>
            </a:endParaRPr>
          </a:p>
        </p:txBody>
      </p:sp>
      <p:pic>
        <p:nvPicPr>
          <p:cNvPr id="3074" name="Picture 3" descr="Alas and did my Savior-SFP=pp">
            <a:extLst>
              <a:ext uri="{FF2B5EF4-FFF2-40B4-BE49-F238E27FC236}">
                <a16:creationId xmlns:a16="http://schemas.microsoft.com/office/drawing/2014/main" id="{8099EAEA-F8B5-3AA8-0C19-DBE4AE712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D937799-D97E-DE60-4085-0E25FE0DF2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6602414E-D995-A025-AE80-E7ECB4FF2B91}"/>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B05EA1D-6721-8753-0733-B0C96EAF12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4098" name="Picture 3" descr="Alas and did my Savior-SFP=pp">
            <a:extLst>
              <a:ext uri="{FF2B5EF4-FFF2-40B4-BE49-F238E27FC236}">
                <a16:creationId xmlns:a16="http://schemas.microsoft.com/office/drawing/2014/main" id="{158187E6-9A80-BA3E-A374-7E0F0D73A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CC998D10-7F1F-CC7C-9E70-980A49B8CD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D2F1B8D6-6140-3BF9-5187-6E2C3B9C75EF}"/>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08226331-42DB-7CFA-CA67-EE23881F6A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5122" name="Picture 3" descr="Alas and did my Savior-SFP=pp">
            <a:extLst>
              <a:ext uri="{FF2B5EF4-FFF2-40B4-BE49-F238E27FC236}">
                <a16:creationId xmlns:a16="http://schemas.microsoft.com/office/drawing/2014/main" id="{644EBE50-0C44-1242-2CDE-ACE731B35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8B7E8D05-BBB8-810F-A39E-86D0938788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66CA88D5-8A2B-4C1F-E6EF-B102783D7E8F}"/>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E22A6CD-7B7C-67B1-D417-01688DD0E4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Alas and Did My Savior Bleed</a:t>
            </a:r>
            <a:endParaRPr lang="en-US">
              <a:ea typeface="+mj-ea"/>
            </a:endParaRPr>
          </a:p>
        </p:txBody>
      </p:sp>
      <p:pic>
        <p:nvPicPr>
          <p:cNvPr id="6146" name="Picture 6" descr="Alas and did my Savior-SFP=pp">
            <a:extLst>
              <a:ext uri="{FF2B5EF4-FFF2-40B4-BE49-F238E27FC236}">
                <a16:creationId xmlns:a16="http://schemas.microsoft.com/office/drawing/2014/main" id="{3D02B60C-62F9-5B91-1599-4664A9FCE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1BAA4EB4-5135-631A-A2A2-A9ED03131F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73977F96-D7A6-E6ED-B420-E9F244457773}"/>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BF875DA-7FD4-8733-343F-38ACA3D7AD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Wonderful Words of Life</a:t>
            </a:r>
            <a:endParaRPr lang="en-US">
              <a:ea typeface="+mj-ea"/>
            </a:endParaRPr>
          </a:p>
        </p:txBody>
      </p:sp>
      <p:pic>
        <p:nvPicPr>
          <p:cNvPr id="4098" name="Picture 1027" descr="Wonderful Words-pp-w-o desc">
            <a:extLst>
              <a:ext uri="{FF2B5EF4-FFF2-40B4-BE49-F238E27FC236}">
                <a16:creationId xmlns:a16="http://schemas.microsoft.com/office/drawing/2014/main" id="{81EF1FA5-8861-9854-BE8B-02FEE0F61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1E26D3A6-EC2A-82DC-4153-72FC441A1F45}"/>
              </a:ext>
            </a:extLst>
          </p:cNvPr>
          <p:cNvSpPr txBox="1">
            <a:spLocks noChangeArrowheads="1"/>
          </p:cNvSpPr>
          <p:nvPr/>
        </p:nvSpPr>
        <p:spPr bwMode="auto">
          <a:xfrm>
            <a:off x="101601" y="-25399"/>
            <a:ext cx="45883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Wonderful Words of Life</a:t>
            </a:r>
            <a:endParaRPr lang="en-US" sz="3200" dirty="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8B5BB543-57B9-CF60-9027-0A506B766B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543</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A2052B2-9921-7E3C-E110-696D53F8B3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Alas and Did My Savior Bleed</a:t>
            </a:r>
            <a:endParaRPr lang="en-US">
              <a:ea typeface="+mj-ea"/>
            </a:endParaRPr>
          </a:p>
        </p:txBody>
      </p:sp>
      <p:pic>
        <p:nvPicPr>
          <p:cNvPr id="7170" name="Picture 3" descr="Alas and did my Savior-SFP=pp">
            <a:extLst>
              <a:ext uri="{FF2B5EF4-FFF2-40B4-BE49-F238E27FC236}">
                <a16:creationId xmlns:a16="http://schemas.microsoft.com/office/drawing/2014/main" id="{C7EB3000-6DDB-E83E-B315-F2E974448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D4631DD-AF03-2297-3D39-598153667E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7158" name="Text Box 6">
            <a:extLst>
              <a:ext uri="{FF2B5EF4-FFF2-40B4-BE49-F238E27FC236}">
                <a16:creationId xmlns:a16="http://schemas.microsoft.com/office/drawing/2014/main" id="{BF876B9B-7FC7-0569-8C46-81D1717C170A}"/>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a:extLst>
              <a:ext uri="{FF2B5EF4-FFF2-40B4-BE49-F238E27FC236}">
                <a16:creationId xmlns:a16="http://schemas.microsoft.com/office/drawing/2014/main" id="{5A5D93A0-1AEA-CDAC-4BC3-0809560BF9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8194" name="Picture 1027" descr="Alas and did my Savior-SFP=pp">
            <a:extLst>
              <a:ext uri="{FF2B5EF4-FFF2-40B4-BE49-F238E27FC236}">
                <a16:creationId xmlns:a16="http://schemas.microsoft.com/office/drawing/2014/main" id="{87C0BAA7-B270-99D1-9F27-8CE986C85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1028">
            <a:extLst>
              <a:ext uri="{FF2B5EF4-FFF2-40B4-BE49-F238E27FC236}">
                <a16:creationId xmlns:a16="http://schemas.microsoft.com/office/drawing/2014/main" id="{844E7699-8951-6A23-A43B-8026C29A44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6373" name="Text Box 1029">
            <a:extLst>
              <a:ext uri="{FF2B5EF4-FFF2-40B4-BE49-F238E27FC236}">
                <a16:creationId xmlns:a16="http://schemas.microsoft.com/office/drawing/2014/main" id="{1F866B93-D0D7-935E-E505-6DEBF792063D}"/>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a:extLst>
              <a:ext uri="{FF2B5EF4-FFF2-40B4-BE49-F238E27FC236}">
                <a16:creationId xmlns:a16="http://schemas.microsoft.com/office/drawing/2014/main" id="{D0398FB7-5211-2AEB-A22C-29D209502A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9218" name="Picture 1027" descr="Alas and did my Savior-SFP=pp">
            <a:extLst>
              <a:ext uri="{FF2B5EF4-FFF2-40B4-BE49-F238E27FC236}">
                <a16:creationId xmlns:a16="http://schemas.microsoft.com/office/drawing/2014/main" id="{51ACED99-2331-081C-4203-72E06F345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1028">
            <a:extLst>
              <a:ext uri="{FF2B5EF4-FFF2-40B4-BE49-F238E27FC236}">
                <a16:creationId xmlns:a16="http://schemas.microsoft.com/office/drawing/2014/main" id="{9C11CA04-7297-36FE-602A-0A72F51890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7397" name="Text Box 1029">
            <a:extLst>
              <a:ext uri="{FF2B5EF4-FFF2-40B4-BE49-F238E27FC236}">
                <a16:creationId xmlns:a16="http://schemas.microsoft.com/office/drawing/2014/main" id="{AFED0F3D-AF6E-3C69-4BC7-F50632736311}"/>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4B47431-6295-A74F-B4A0-306C225204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Alas and Did My Savior Bleed</a:t>
            </a:r>
            <a:endParaRPr lang="en-US">
              <a:ea typeface="+mj-ea"/>
            </a:endParaRPr>
          </a:p>
        </p:txBody>
      </p:sp>
      <p:pic>
        <p:nvPicPr>
          <p:cNvPr id="10242" name="Picture 6" descr="Alas and did my Savior-SFP=pp">
            <a:extLst>
              <a:ext uri="{FF2B5EF4-FFF2-40B4-BE49-F238E27FC236}">
                <a16:creationId xmlns:a16="http://schemas.microsoft.com/office/drawing/2014/main" id="{0C65759B-3250-9EC3-735E-22AA2D171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3FB9E1A9-6EF0-9372-1C16-43F9E1FC4A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15CC35B6-16D1-7D69-33BF-DDA549366492}"/>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08EF5F9-8770-A1F9-C372-E00A4A66CA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Alas and Did My Savior Bleed</a:t>
            </a:r>
            <a:endParaRPr lang="en-US">
              <a:ea typeface="+mj-ea"/>
            </a:endParaRPr>
          </a:p>
        </p:txBody>
      </p:sp>
      <p:pic>
        <p:nvPicPr>
          <p:cNvPr id="11266" name="Picture 3" descr="Alas and did my Savior-SFP=pp">
            <a:extLst>
              <a:ext uri="{FF2B5EF4-FFF2-40B4-BE49-F238E27FC236}">
                <a16:creationId xmlns:a16="http://schemas.microsoft.com/office/drawing/2014/main" id="{A509327B-4AE1-D74E-46B0-C87EF3F3E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14579287-A6C4-AE32-9D26-4DC32263C2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118A0A3D-F042-10FB-F9DC-91517AD68176}"/>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026">
            <a:extLst>
              <a:ext uri="{FF2B5EF4-FFF2-40B4-BE49-F238E27FC236}">
                <a16:creationId xmlns:a16="http://schemas.microsoft.com/office/drawing/2014/main" id="{AFBAB087-5F17-80AF-1D88-98136028BC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2290" name="Picture 1027" descr="Alas and did my Savior-SFP=pp">
            <a:extLst>
              <a:ext uri="{FF2B5EF4-FFF2-40B4-BE49-F238E27FC236}">
                <a16:creationId xmlns:a16="http://schemas.microsoft.com/office/drawing/2014/main" id="{C476D1AE-CD2D-C880-ED2F-5A41F32DF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1028">
            <a:extLst>
              <a:ext uri="{FF2B5EF4-FFF2-40B4-BE49-F238E27FC236}">
                <a16:creationId xmlns:a16="http://schemas.microsoft.com/office/drawing/2014/main" id="{A5CBF7BB-A1E9-2BC9-CD33-1441B3FDED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8421" name="Text Box 1029">
            <a:extLst>
              <a:ext uri="{FF2B5EF4-FFF2-40B4-BE49-F238E27FC236}">
                <a16:creationId xmlns:a16="http://schemas.microsoft.com/office/drawing/2014/main" id="{383106C9-52C8-1DEB-581A-D01351307D42}"/>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a:extLst>
              <a:ext uri="{FF2B5EF4-FFF2-40B4-BE49-F238E27FC236}">
                <a16:creationId xmlns:a16="http://schemas.microsoft.com/office/drawing/2014/main" id="{838BB20D-F054-2636-66BD-11094D5310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3314" name="Picture 1027" descr="Alas and did my Savior-SFP=pp">
            <a:extLst>
              <a:ext uri="{FF2B5EF4-FFF2-40B4-BE49-F238E27FC236}">
                <a16:creationId xmlns:a16="http://schemas.microsoft.com/office/drawing/2014/main" id="{6B6E0BE5-4CAB-3E69-B06E-36FF1F06C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1028">
            <a:extLst>
              <a:ext uri="{FF2B5EF4-FFF2-40B4-BE49-F238E27FC236}">
                <a16:creationId xmlns:a16="http://schemas.microsoft.com/office/drawing/2014/main" id="{F18F9A6E-8C38-EC6A-24A9-085EDE7FE3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9445" name="Text Box 1029">
            <a:extLst>
              <a:ext uri="{FF2B5EF4-FFF2-40B4-BE49-F238E27FC236}">
                <a16:creationId xmlns:a16="http://schemas.microsoft.com/office/drawing/2014/main" id="{7A9A913D-AC19-1D15-EFA7-6210ED2499E0}"/>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73D3530-47F3-8C07-E4EE-530F975A8D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Alas and Did My Savior Bleed</a:t>
            </a:r>
            <a:endParaRPr lang="en-US">
              <a:ea typeface="+mj-ea"/>
            </a:endParaRPr>
          </a:p>
        </p:txBody>
      </p:sp>
      <p:pic>
        <p:nvPicPr>
          <p:cNvPr id="14338" name="Picture 6" descr="Alas and did my Savior-SFP=pp">
            <a:extLst>
              <a:ext uri="{FF2B5EF4-FFF2-40B4-BE49-F238E27FC236}">
                <a16:creationId xmlns:a16="http://schemas.microsoft.com/office/drawing/2014/main" id="{500FD8BB-BD70-19D0-7194-923C54AC5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Text Box 7">
            <a:extLst>
              <a:ext uri="{FF2B5EF4-FFF2-40B4-BE49-F238E27FC236}">
                <a16:creationId xmlns:a16="http://schemas.microsoft.com/office/drawing/2014/main" id="{8E311313-C371-BB9D-B89C-6E22F6244B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0232" name="Text Box 8">
            <a:extLst>
              <a:ext uri="{FF2B5EF4-FFF2-40B4-BE49-F238E27FC236}">
                <a16:creationId xmlns:a16="http://schemas.microsoft.com/office/drawing/2014/main" id="{DE431E71-B697-4D76-6D58-84A23B58B2A5}"/>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59E5F2CE-3448-D680-98F6-25F1171D41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Alas and Did My Savior Bleed</a:t>
            </a:r>
            <a:endParaRPr lang="en-US">
              <a:ea typeface="+mj-ea"/>
            </a:endParaRPr>
          </a:p>
        </p:txBody>
      </p:sp>
      <p:pic>
        <p:nvPicPr>
          <p:cNvPr id="15362" name="Picture 3" descr="Alas and did my Savior-SFP=pp">
            <a:extLst>
              <a:ext uri="{FF2B5EF4-FFF2-40B4-BE49-F238E27FC236}">
                <a16:creationId xmlns:a16="http://schemas.microsoft.com/office/drawing/2014/main" id="{CCB41F5A-716E-9358-70CD-9BABED85D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2FB91CE6-A6D1-620F-3945-122D53C9D4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298059D6-3519-E258-CA90-AE8CD63D6A2D}"/>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8C3D2C2-D4A0-1841-FE82-CDF09C5136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6386" name="Picture 3" descr="Alas and did my Savior-SFP=pp">
            <a:extLst>
              <a:ext uri="{FF2B5EF4-FFF2-40B4-BE49-F238E27FC236}">
                <a16:creationId xmlns:a16="http://schemas.microsoft.com/office/drawing/2014/main" id="{9A9B21C0-BEF8-B83B-24BE-DEA89763C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4202309-89B9-D066-A312-1C7B0B4477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DB84B3AB-2AAD-259C-B4B2-9D299426EC5B}"/>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188</TotalTime>
  <Words>1762</Words>
  <Application>Microsoft Office PowerPoint</Application>
  <PresentationFormat>Widescreen</PresentationFormat>
  <Paragraphs>350</Paragraphs>
  <Slides>114</Slides>
  <Notes>0</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114</vt:i4>
      </vt:variant>
    </vt:vector>
  </HeadingPairs>
  <TitlesOfParts>
    <vt:vector size="126" baseType="lpstr">
      <vt:lpstr>Times</vt:lpstr>
      <vt:lpstr>Gobold</vt:lpstr>
      <vt:lpstr>Trebuchet MS</vt:lpstr>
      <vt:lpstr>Calibri Light</vt:lpstr>
      <vt:lpstr>Kaiven</vt:lpstr>
      <vt:lpstr>Arial</vt:lpstr>
      <vt:lpstr>Bellenia Love</vt:lpstr>
      <vt:lpstr>Calibri</vt:lpstr>
      <vt:lpstr>1_Default</vt:lpstr>
      <vt:lpstr>1_Office Theme</vt:lpstr>
      <vt:lpstr>1_Blank</vt:lpstr>
      <vt:lpstr>2_Blank</vt:lpstr>
      <vt:lpstr>1 Create in Me</vt:lpstr>
      <vt:lpstr>2 Create in Me</vt:lpstr>
      <vt:lpstr>3 Create in Me</vt:lpstr>
      <vt:lpstr>4 Create in Me</vt:lpstr>
      <vt:lpstr>PowerPoint Presentation</vt:lpstr>
      <vt:lpstr>PowerPoint Presentation</vt:lpstr>
      <vt:lpstr>1-1 Wonderful Words of Life</vt:lpstr>
      <vt:lpstr>1-2 Wonderful Words of Life</vt:lpstr>
      <vt:lpstr>C-1 Wonderful Words of Life</vt:lpstr>
      <vt:lpstr>C-2 Wonderful Words of Life</vt:lpstr>
      <vt:lpstr>3-1 Wonderful Words of Life</vt:lpstr>
      <vt:lpstr>3-2 Wonderful Words of Life</vt:lpstr>
      <vt:lpstr>C-1 Wonderful Words of Life</vt:lpstr>
      <vt:lpstr>C-2 Wonderful Words of Life</vt:lpstr>
      <vt:lpstr>PowerPoint Presentation</vt:lpstr>
      <vt:lpstr>1-1 What A Friend We Have in Jesus</vt:lpstr>
      <vt:lpstr>1-2 What A Friend We Have in Jesus</vt:lpstr>
      <vt:lpstr>1-3 What A Friend We Have in Jesus</vt:lpstr>
      <vt:lpstr>1-4 What A Friend We Have in Jesus</vt:lpstr>
      <vt:lpstr>3-1 What A Friend We Have in Jesus</vt:lpstr>
      <vt:lpstr>3-2 What A Friend We Have in Jesus</vt:lpstr>
      <vt:lpstr>3-3 What A Friend We Have in Jesus</vt:lpstr>
      <vt:lpstr>3-4 What A Friend We Have in Jesus</vt:lpstr>
      <vt:lpstr>PowerPoint Presentation</vt:lpstr>
      <vt:lpstr>PowerPoint Presentation</vt:lpstr>
      <vt:lpstr>1-1 God Will Take Care Of You</vt:lpstr>
      <vt:lpstr>1-2 God Will Take Care Of You</vt:lpstr>
      <vt:lpstr>C-1 God Will Take Care Of You</vt:lpstr>
      <vt:lpstr>C-2 God Will Take Care Of You</vt:lpstr>
      <vt:lpstr>3-1 God Will Take Care Of You</vt:lpstr>
      <vt:lpstr>3-2 God Will Take Care Of You</vt:lpstr>
      <vt:lpstr>C-1 God Will Take Care Of You</vt:lpstr>
      <vt:lpstr>C-2 God Will Take Care Of You</vt:lpstr>
      <vt:lpstr>4-1 God Will Take Care Of You</vt:lpstr>
      <vt:lpstr>4-2 God Will Take Care Of You</vt:lpstr>
      <vt:lpstr>C-1 God Will Take Care Of You</vt:lpstr>
      <vt:lpstr>C-2 God Will Take Care Of You</vt:lpstr>
      <vt:lpstr>PowerPoint Presentation</vt:lpstr>
      <vt:lpstr>1-1 Have Thine Own Way</vt:lpstr>
      <vt:lpstr>1-2 Have Thine Own Way</vt:lpstr>
      <vt:lpstr>2-1 Have Thine Own Way</vt:lpstr>
      <vt:lpstr>2-2 Have Thine Own Way</vt:lpstr>
      <vt:lpstr>3-1 Have Thine Own Way</vt:lpstr>
      <vt:lpstr>3-2 Have Thine Own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Let Him Have His Way With Thee</vt:lpstr>
      <vt:lpstr>1-2 Let Him Have His Way With Thee</vt:lpstr>
      <vt:lpstr>C-1 Let Him Have His Way With Thee</vt:lpstr>
      <vt:lpstr>C-2 Let Him Have His Way With Thee</vt:lpstr>
      <vt:lpstr>2-1 Let Him Have His Way With Thee</vt:lpstr>
      <vt:lpstr>2-2 Let Him Have His Way With Thee</vt:lpstr>
      <vt:lpstr>C-1 Let Him Have His Way With Thee</vt:lpstr>
      <vt:lpstr>C-2 Let Him Have His Way With Thee</vt:lpstr>
      <vt:lpstr>3-1 Let Him Have His Way With Thee</vt:lpstr>
      <vt:lpstr>3-2 Let Him Have His Way With Thee</vt:lpstr>
      <vt:lpstr>C-1 Let Him Have His Way With Thee</vt:lpstr>
      <vt:lpstr>C-2 Let Him Have His Way With Thee</vt:lpstr>
      <vt:lpstr>PowerPoint Presentation</vt:lpstr>
      <vt:lpstr>PowerPoint Presentation</vt:lpstr>
      <vt:lpstr>1-1 Alas and Did My Savior Bleed</vt:lpstr>
      <vt:lpstr>1-2 Alas and Did My Savior Bleed</vt:lpstr>
      <vt:lpstr>C-1 Alas and Did My Savior Bleed</vt:lpstr>
      <vt:lpstr>C-2 Alas and Did My Savior Bleed</vt:lpstr>
      <vt:lpstr>2-1 Alas and Did My Savior Bleed</vt:lpstr>
      <vt:lpstr>2-2 Alas and Did My Savior Bleed</vt:lpstr>
      <vt:lpstr>C-1 Alas and Did My Savior Bleed</vt:lpstr>
      <vt:lpstr>C-2 Alas and Did My Savior Bleed</vt:lpstr>
      <vt:lpstr>3-1 Alas and Did My Savior Bleed</vt:lpstr>
      <vt:lpstr>3-2 Alas and Did My Savior Bleed</vt:lpstr>
      <vt:lpstr>C-1 Alas and Did My Savior Bleed</vt:lpstr>
      <vt:lpstr>C-2 Alas and Did My Savior Bleed</vt:lpstr>
      <vt:lpstr>4-1 Alas and Did My Savior Bleed</vt:lpstr>
      <vt:lpstr>4-2 Alas and Did My Savior Bleed</vt:lpstr>
      <vt:lpstr>C-1 Alas and Did My Savior Bleed</vt:lpstr>
      <vt:lpstr>C-2 Alas and Did My Savior Bleed</vt:lpstr>
      <vt:lpstr>PowerPoint Presentation</vt:lpstr>
      <vt:lpstr>PowerPoint Presentation</vt:lpstr>
      <vt:lpstr>PowerPoint Presentation</vt:lpstr>
      <vt:lpstr>PowerPoint Presentation</vt:lpstr>
      <vt:lpstr>1-1 On Jordan’s Stormy Banks</vt:lpstr>
      <vt:lpstr>1-2 On Jordan’s Stormy Banks</vt:lpstr>
      <vt:lpstr>C-1 On Jordan’s Stormy Banks</vt:lpstr>
      <vt:lpstr>C-2 On Jordan’s Stormy Banks</vt:lpstr>
      <vt:lpstr>4-1 On Jordan’s Stormy Banks</vt:lpstr>
      <vt:lpstr>4-2 On Jordan’s Stormy Banks</vt:lpstr>
      <vt:lpstr>C-1 On Jordan’s Stormy Banks</vt:lpstr>
      <vt:lpstr>C-2 On Jordan’s Stormy Banks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Create in Me</dc:title>
  <dc:creator>Wheeler church of Christ</dc:creator>
  <cp:lastModifiedBy>Wheeler church of Christ</cp:lastModifiedBy>
  <cp:revision>5</cp:revision>
  <dcterms:created xsi:type="dcterms:W3CDTF">2022-09-11T00:26:53Z</dcterms:created>
  <dcterms:modified xsi:type="dcterms:W3CDTF">2022-09-11T03:38:12Z</dcterms:modified>
</cp:coreProperties>
</file>