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9" r:id="rId2"/>
  </p:sldMasterIdLst>
  <p:sldIdLst>
    <p:sldId id="280" r:id="rId3"/>
    <p:sldId id="1822" r:id="rId4"/>
    <p:sldId id="1823" r:id="rId5"/>
    <p:sldId id="1563" r:id="rId6"/>
    <p:sldId id="2238" r:id="rId7"/>
    <p:sldId id="2389" r:id="rId8"/>
    <p:sldId id="281" r:id="rId9"/>
    <p:sldId id="2400" r:id="rId10"/>
    <p:sldId id="2402" r:id="rId11"/>
    <p:sldId id="2403" r:id="rId12"/>
    <p:sldId id="2404" r:id="rId13"/>
    <p:sldId id="2413" r:id="rId14"/>
    <p:sldId id="2405" r:id="rId15"/>
    <p:sldId id="2399" r:id="rId16"/>
    <p:sldId id="2406" r:id="rId17"/>
    <p:sldId id="2408" r:id="rId18"/>
    <p:sldId id="2409" r:id="rId19"/>
    <p:sldId id="2407" r:id="rId20"/>
    <p:sldId id="2410" r:id="rId21"/>
    <p:sldId id="2411" r:id="rId22"/>
    <p:sldId id="2412" r:id="rId23"/>
    <p:sldId id="2309" r:id="rId24"/>
    <p:sldId id="1564" r:id="rId25"/>
    <p:sldId id="1575" r:id="rId26"/>
    <p:sldId id="1595" r:id="rId27"/>
    <p:sldId id="1565" r:id="rId28"/>
    <p:sldId id="1829" r:id="rId29"/>
  </p:sldIdLst>
  <p:sldSz cx="12192000" cy="6858000"/>
  <p:notesSz cx="6858000" cy="9144000"/>
  <p:embeddedFontLst>
    <p:embeddedFont>
      <p:font typeface="Bellenia Love" panose="02000503000000000000" pitchFamily="50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Gobold" panose="02000500000000000000" pitchFamily="2" charset="0"/>
      <p:regular r:id="rId37"/>
      <p:italic r:id="rId38"/>
    </p:embeddedFont>
    <p:embeddedFont>
      <p:font typeface="Kaiven" pitchFamily="2" charset="0"/>
      <p:regular r:id="rId39"/>
      <p:bold r:id="rId40"/>
      <p:italic r:id="rId41"/>
      <p:boldItalic r:id="rId42"/>
    </p:embeddedFont>
    <p:embeddedFont>
      <p:font typeface="Times" panose="02020603050405020304" pitchFamily="18" charset="0"/>
      <p:regular r:id="rId43"/>
      <p:bold r:id="rId44"/>
      <p:italic r:id="rId45"/>
      <p:boldItalic r:id="rId46"/>
    </p:embeddedFont>
    <p:embeddedFont>
      <p:font typeface="Trebuchet MS" panose="020B060302020202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57" y="10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165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46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2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30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20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85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58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5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07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77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03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422661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034938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74908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63938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81433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438472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D39CE1-7624-4E0C-8A7A-1BE86F8F7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7599A-4AA5-4289-AC97-83186DC16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7CDD24-59D7-4AF1-A617-B87AA5FCC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E82B-564A-43A1-A2B0-D9E7DCCC9623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087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20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594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AD623-ADBD-455F-A2BC-1666B74836E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3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2A130C"/>
                </a:solidFill>
                <a:latin typeface="Kaiven" pitchFamily="2" charset="0"/>
              </a:rPr>
              <a:t>How God Answers  Prayer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2244508"/>
            <a:ext cx="10837918" cy="2157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How Does God Answer Prayer in David’s Life?</a:t>
            </a:r>
          </a:p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2 Sam. 12:18</a:t>
            </a:r>
          </a:p>
        </p:txBody>
      </p:sp>
    </p:spTree>
    <p:extLst>
      <p:ext uri="{BB962C8B-B14F-4D97-AF65-F5344CB8AC3E}">
        <p14:creationId xmlns:p14="http://schemas.microsoft.com/office/powerpoint/2010/main" val="1219060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2A130C"/>
                </a:solidFill>
                <a:latin typeface="Kaiven" pitchFamily="2" charset="0"/>
              </a:rPr>
              <a:t>How God Answers  Prayer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2244508"/>
            <a:ext cx="10837918" cy="1049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How Does God Answer Prayer in Our Lives?</a:t>
            </a:r>
          </a:p>
        </p:txBody>
      </p:sp>
    </p:spTree>
    <p:extLst>
      <p:ext uri="{BB962C8B-B14F-4D97-AF65-F5344CB8AC3E}">
        <p14:creationId xmlns:p14="http://schemas.microsoft.com/office/powerpoint/2010/main" val="2229229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2A130C"/>
                </a:solidFill>
                <a:latin typeface="Kaiven" pitchFamily="2" charset="0"/>
              </a:rPr>
              <a:t>How God Answers  Prayer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2244508"/>
            <a:ext cx="10837918" cy="326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How Does God Answer Prayer in Our Lives?</a:t>
            </a:r>
          </a:p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“Yes”		“No”		“Not Now”</a:t>
            </a:r>
          </a:p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Is this true?</a:t>
            </a:r>
          </a:p>
        </p:txBody>
      </p:sp>
    </p:spTree>
    <p:extLst>
      <p:ext uri="{BB962C8B-B14F-4D97-AF65-F5344CB8AC3E}">
        <p14:creationId xmlns:p14="http://schemas.microsoft.com/office/powerpoint/2010/main" val="3054281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2A130C"/>
                </a:solidFill>
                <a:latin typeface="Kaiven" pitchFamily="2" charset="0"/>
              </a:rPr>
              <a:t>How God Answers  Prayer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2244508"/>
            <a:ext cx="10837918" cy="326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How Does God Answer Prayer in Our Lives?</a:t>
            </a:r>
          </a:p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2A130C"/>
                </a:solidFill>
                <a:latin typeface="Kaiven" pitchFamily="2" charset="0"/>
              </a:rPr>
              <a:t>Jms</a:t>
            </a: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. 1:5, 5:16</a:t>
            </a:r>
          </a:p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Lk. 21:36</a:t>
            </a:r>
          </a:p>
        </p:txBody>
      </p:sp>
    </p:spTree>
    <p:extLst>
      <p:ext uri="{BB962C8B-B14F-4D97-AF65-F5344CB8AC3E}">
        <p14:creationId xmlns:p14="http://schemas.microsoft.com/office/powerpoint/2010/main" val="452227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In Order To Be Renewed…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926734" y="1267575"/>
            <a:ext cx="10837918" cy="4848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Be Willing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Be Transparent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Be Prayerful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Be Spirit-filled</a:t>
            </a:r>
          </a:p>
        </p:txBody>
      </p:sp>
    </p:spTree>
    <p:extLst>
      <p:ext uri="{BB962C8B-B14F-4D97-AF65-F5344CB8AC3E}">
        <p14:creationId xmlns:p14="http://schemas.microsoft.com/office/powerpoint/2010/main" val="520763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2A130C"/>
                </a:solidFill>
                <a:latin typeface="Kaiven" pitchFamily="2" charset="0"/>
              </a:rPr>
              <a:t>How God Answers  Prayer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2244508"/>
            <a:ext cx="10837918" cy="326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How Does God Answer Prayer in Our Lives?</a:t>
            </a:r>
          </a:p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Rom. 8:14</a:t>
            </a:r>
          </a:p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Deut. 6:6-9</a:t>
            </a:r>
          </a:p>
        </p:txBody>
      </p:sp>
    </p:spTree>
    <p:extLst>
      <p:ext uri="{BB962C8B-B14F-4D97-AF65-F5344CB8AC3E}">
        <p14:creationId xmlns:p14="http://schemas.microsoft.com/office/powerpoint/2010/main" val="2036701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2A130C"/>
                </a:solidFill>
                <a:latin typeface="Kaiven" pitchFamily="2" charset="0"/>
              </a:rPr>
              <a:t>How We Should React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1242376"/>
            <a:ext cx="10837918" cy="1049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How Did David React?</a:t>
            </a: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 2 Sam. 12:18b-21</a:t>
            </a:r>
          </a:p>
        </p:txBody>
      </p:sp>
    </p:spTree>
    <p:extLst>
      <p:ext uri="{BB962C8B-B14F-4D97-AF65-F5344CB8AC3E}">
        <p14:creationId xmlns:p14="http://schemas.microsoft.com/office/powerpoint/2010/main" val="2743952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2A130C"/>
                </a:solidFill>
                <a:latin typeface="Kaiven" pitchFamily="2" charset="0"/>
              </a:rPr>
              <a:t>How We Should React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1242376"/>
            <a:ext cx="10837918" cy="437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How Did David React?</a:t>
            </a: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 2 Sam. 12:18b-21</a:t>
            </a: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Finished Mourning &amp; Fasting</a:t>
            </a: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Cleaned Up</a:t>
            </a: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Worshiped God</a:t>
            </a:r>
          </a:p>
        </p:txBody>
      </p:sp>
    </p:spTree>
    <p:extLst>
      <p:ext uri="{BB962C8B-B14F-4D97-AF65-F5344CB8AC3E}">
        <p14:creationId xmlns:p14="http://schemas.microsoft.com/office/powerpoint/2010/main" val="3105785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2A130C"/>
                </a:solidFill>
                <a:latin typeface="Kaiven" pitchFamily="2" charset="0"/>
              </a:rPr>
              <a:t>How We Should React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1242376"/>
            <a:ext cx="10837918" cy="1049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How </a:t>
            </a: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Should We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React?</a:t>
            </a:r>
            <a:endParaRPr lang="en-US" sz="3600" b="1" dirty="0">
              <a:solidFill>
                <a:srgbClr val="2A130C"/>
              </a:solidFill>
              <a:latin typeface="Kaiv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051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2A130C"/>
                </a:solidFill>
                <a:latin typeface="Kaiven" pitchFamily="2" charset="0"/>
              </a:rPr>
              <a:t>How We Should React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1242376"/>
            <a:ext cx="10837918" cy="2157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How </a:t>
            </a: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Should We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React?</a:t>
            </a:r>
            <a:endParaRPr lang="en-US" sz="3600" b="1" dirty="0">
              <a:solidFill>
                <a:srgbClr val="2A130C"/>
              </a:solidFill>
              <a:latin typeface="Kaiven" pitchFamily="2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Pray to God – Psalm 51</a:t>
            </a:r>
          </a:p>
        </p:txBody>
      </p:sp>
    </p:spTree>
    <p:extLst>
      <p:ext uri="{BB962C8B-B14F-4D97-AF65-F5344CB8AC3E}">
        <p14:creationId xmlns:p14="http://schemas.microsoft.com/office/powerpoint/2010/main" val="3016518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68579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2A130C"/>
                </a:solidFill>
                <a:latin typeface="Kaiven" pitchFamily="2" charset="0"/>
              </a:rPr>
              <a:t>How We Should React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1242376"/>
            <a:ext cx="10837918" cy="326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How </a:t>
            </a: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Should We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React?</a:t>
            </a:r>
            <a:endParaRPr lang="en-US" sz="3600" b="1" dirty="0">
              <a:solidFill>
                <a:srgbClr val="2A130C"/>
              </a:solidFill>
              <a:latin typeface="Kaiven" pitchFamily="2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Pray to God – Psalm 51</a:t>
            </a: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Clean Up Our Lives – Jn. 13:10, Lk. 11:39</a:t>
            </a:r>
          </a:p>
        </p:txBody>
      </p:sp>
    </p:spTree>
    <p:extLst>
      <p:ext uri="{BB962C8B-B14F-4D97-AF65-F5344CB8AC3E}">
        <p14:creationId xmlns:p14="http://schemas.microsoft.com/office/powerpoint/2010/main" val="2278427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>
                <a:solidFill>
                  <a:srgbClr val="2A130C"/>
                </a:solidFill>
                <a:latin typeface="Kaiven" pitchFamily="2" charset="0"/>
              </a:rPr>
              <a:t>How We Should React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730224" y="1242376"/>
            <a:ext cx="10837918" cy="437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How </a:t>
            </a: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Should We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React?</a:t>
            </a:r>
            <a:endParaRPr lang="en-US" sz="3600" b="1" dirty="0">
              <a:solidFill>
                <a:srgbClr val="2A130C"/>
              </a:solidFill>
              <a:latin typeface="Kaiven" pitchFamily="2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Pray to God – Psalm 51</a:t>
            </a: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Clean Up Our Lives – Jn. 13:10, Lk. 11:39</a:t>
            </a: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dirty="0">
                <a:solidFill>
                  <a:srgbClr val="2A130C"/>
                </a:solidFill>
                <a:latin typeface="Kaiven" pitchFamily="2" charset="0"/>
              </a:rPr>
              <a:t>Worship God – Psa. 23:4, 34:18-19, 40:1-3</a:t>
            </a:r>
          </a:p>
        </p:txBody>
      </p:sp>
    </p:spTree>
    <p:extLst>
      <p:ext uri="{BB962C8B-B14F-4D97-AF65-F5344CB8AC3E}">
        <p14:creationId xmlns:p14="http://schemas.microsoft.com/office/powerpoint/2010/main" val="2657019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9C43C2-89AB-C45B-5857-E8D2CD19B29A}"/>
              </a:ext>
            </a:extLst>
          </p:cNvPr>
          <p:cNvSpPr txBox="1"/>
          <p:nvPr/>
        </p:nvSpPr>
        <p:spPr>
          <a:xfrm>
            <a:off x="5567680" y="4642009"/>
            <a:ext cx="74898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CF72"/>
                </a:solidFill>
                <a:effectLst/>
                <a:uLnTx/>
                <a:uFillTx/>
                <a:latin typeface="Bellenia Love" panose="02000503000000000000" pitchFamily="50" charset="0"/>
                <a:ea typeface="+mn-ea"/>
                <a:cs typeface="+mn-cs"/>
              </a:rPr>
              <a:t>Renewal?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EF3BE-DE73-4CBD-8A82-65A07005FFE4}"/>
              </a:ext>
            </a:extLst>
          </p:cNvPr>
          <p:cNvSpPr txBox="1"/>
          <p:nvPr/>
        </p:nvSpPr>
        <p:spPr>
          <a:xfrm>
            <a:off x="741680" y="4642009"/>
            <a:ext cx="52653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Do You Need</a:t>
            </a:r>
          </a:p>
        </p:txBody>
      </p:sp>
    </p:spTree>
    <p:extLst>
      <p:ext uri="{BB962C8B-B14F-4D97-AF65-F5344CB8AC3E}">
        <p14:creationId xmlns:p14="http://schemas.microsoft.com/office/powerpoint/2010/main" val="3386265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393334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</a:rPr>
              <a:t>Acts 20:7</a:t>
            </a:r>
            <a:endParaRPr lang="en-US" sz="6600" dirty="0">
              <a:solidFill>
                <a:srgbClr val="314172"/>
              </a:solidFill>
              <a:latin typeface="Go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52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395184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046617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733014" y="1607503"/>
            <a:ext cx="8458986" cy="307513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&amp; Classes @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29610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466551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82408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9C43C2-89AB-C45B-5857-E8D2CD19B29A}"/>
              </a:ext>
            </a:extLst>
          </p:cNvPr>
          <p:cNvSpPr txBox="1"/>
          <p:nvPr/>
        </p:nvSpPr>
        <p:spPr>
          <a:xfrm>
            <a:off x="6329680" y="3508437"/>
            <a:ext cx="629307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CF72"/>
                </a:solidFill>
                <a:effectLst/>
                <a:uLnTx/>
                <a:uFillTx/>
                <a:latin typeface="Bellenia Love" panose="02000503000000000000" pitchFamily="50" charset="0"/>
                <a:ea typeface="+mn-ea"/>
                <a:cs typeface="+mn-cs"/>
              </a:rPr>
              <a:t>Hymns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EF3BE-DE73-4CBD-8A82-65A07005FFE4}"/>
              </a:ext>
            </a:extLst>
          </p:cNvPr>
          <p:cNvSpPr txBox="1"/>
          <p:nvPr/>
        </p:nvSpPr>
        <p:spPr>
          <a:xfrm>
            <a:off x="7400550" y="1605423"/>
            <a:ext cx="46095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Renewed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011A2F-C07E-79A8-F6D5-B646263BFC4C}"/>
              </a:ext>
            </a:extLst>
          </p:cNvPr>
          <p:cNvSpPr txBox="1"/>
          <p:nvPr/>
        </p:nvSpPr>
        <p:spPr>
          <a:xfrm>
            <a:off x="8760457" y="2741596"/>
            <a:ext cx="1889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951129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9C43C2-89AB-C45B-5857-E8D2CD19B29A}"/>
              </a:ext>
            </a:extLst>
          </p:cNvPr>
          <p:cNvSpPr txBox="1"/>
          <p:nvPr/>
        </p:nvSpPr>
        <p:spPr>
          <a:xfrm>
            <a:off x="7501836" y="3899802"/>
            <a:ext cx="419436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CF72"/>
                </a:solidFill>
                <a:effectLst/>
                <a:uLnTx/>
                <a:uFillTx/>
                <a:latin typeface="Bellenia Love" panose="02000503000000000000" pitchFamily="50" charset="0"/>
                <a:ea typeface="+mn-ea"/>
                <a:cs typeface="+mn-cs"/>
              </a:rPr>
              <a:t>Heart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EF3BE-DE73-4CBD-8A82-65A07005FFE4}"/>
              </a:ext>
            </a:extLst>
          </p:cNvPr>
          <p:cNvSpPr txBox="1"/>
          <p:nvPr/>
        </p:nvSpPr>
        <p:spPr>
          <a:xfrm>
            <a:off x="6905625" y="1776144"/>
            <a:ext cx="538679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Create In Me A Clean</a:t>
            </a:r>
          </a:p>
        </p:txBody>
      </p:sp>
    </p:spTree>
    <p:extLst>
      <p:ext uri="{BB962C8B-B14F-4D97-AF65-F5344CB8AC3E}">
        <p14:creationId xmlns:p14="http://schemas.microsoft.com/office/powerpoint/2010/main" val="3266454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926735" y="18854"/>
            <a:ext cx="104448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sng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History of the Song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986554" y="1267575"/>
            <a:ext cx="103252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Author: Unknown</a:t>
            </a:r>
          </a:p>
          <a:p>
            <a:pPr marL="685800" marR="0" lvl="0" indent="-6858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b="1" dirty="0">
                <a:solidFill>
                  <a:srgbClr val="2A130C"/>
                </a:solidFill>
                <a:latin typeface="Kaiven" pitchFamily="2" charset="0"/>
              </a:rPr>
              <a:t>Published: 2012</a:t>
            </a:r>
          </a:p>
          <a:p>
            <a:pPr marL="685800" marR="0" lvl="0" indent="-6858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Text: Psalm 51:10-13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A130C"/>
              </a:solidFill>
              <a:effectLst/>
              <a:uLnTx/>
              <a:uFillTx/>
              <a:latin typeface="Kaiven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21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90FC4-35CF-A454-36D4-04B260A8448E}"/>
              </a:ext>
            </a:extLst>
          </p:cNvPr>
          <p:cNvSpPr txBox="1"/>
          <p:nvPr/>
        </p:nvSpPr>
        <p:spPr>
          <a:xfrm>
            <a:off x="730224" y="188536"/>
            <a:ext cx="10444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Psalm 51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533715" y="1620107"/>
            <a:ext cx="10837918" cy="361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The Occasion: </a:t>
            </a:r>
            <a:r>
              <a:rPr lang="en-US" sz="4000" b="1" dirty="0">
                <a:solidFill>
                  <a:srgbClr val="2A130C"/>
                </a:solidFill>
                <a:latin typeface="Kaiven" pitchFamily="2" charset="0"/>
              </a:rPr>
              <a:t>2 Samuel 12:1-16</a:t>
            </a:r>
          </a:p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>
                <a:solidFill>
                  <a:srgbClr val="2A130C"/>
                </a:solidFill>
                <a:latin typeface="Kaiven" pitchFamily="2" charset="0"/>
              </a:rPr>
              <a:t>After David’s Sins</a:t>
            </a:r>
          </a:p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>
                <a:solidFill>
                  <a:srgbClr val="2A130C"/>
                </a:solidFill>
                <a:latin typeface="Kaiven" pitchFamily="2" charset="0"/>
              </a:rPr>
              <a:t>Against Bathsheba &amp; Uriah</a:t>
            </a:r>
          </a:p>
        </p:txBody>
      </p:sp>
    </p:spTree>
    <p:extLst>
      <p:ext uri="{BB962C8B-B14F-4D97-AF65-F5344CB8AC3E}">
        <p14:creationId xmlns:p14="http://schemas.microsoft.com/office/powerpoint/2010/main" val="1549735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B003B-A418-7DA3-ED64-211D4A70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A69E0-05F6-D53B-A95A-3552E2D1E67A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FFCF72">
                  <a:alpha val="50000"/>
                </a:srgbClr>
              </a:gs>
              <a:gs pos="50000">
                <a:srgbClr val="FFCF72">
                  <a:alpha val="60000"/>
                </a:srgbClr>
              </a:gs>
              <a:gs pos="0">
                <a:srgbClr val="FFCF72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F5B97-5F13-8A12-D338-D3F837490B56}"/>
              </a:ext>
            </a:extLst>
          </p:cNvPr>
          <p:cNvSpPr txBox="1"/>
          <p:nvPr/>
        </p:nvSpPr>
        <p:spPr>
          <a:xfrm>
            <a:off x="677041" y="1514244"/>
            <a:ext cx="10837918" cy="361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We Need </a:t>
            </a:r>
            <a:r>
              <a:rPr lang="en-US" sz="4000" b="1" dirty="0">
                <a:solidFill>
                  <a:srgbClr val="2A130C"/>
                </a:solidFill>
                <a:latin typeface="Kaiven" pitchFamily="2" charset="0"/>
              </a:rPr>
              <a:t>To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Understand…</a:t>
            </a: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130C"/>
                </a:solidFill>
                <a:effectLst/>
                <a:uLnTx/>
                <a:uFillTx/>
                <a:latin typeface="Kaiven" pitchFamily="2" charset="0"/>
                <a:ea typeface="+mn-ea"/>
                <a:cs typeface="+mn-cs"/>
              </a:rPr>
              <a:t>How God Answers Prayer</a:t>
            </a:r>
          </a:p>
          <a:p>
            <a:pPr marL="742950" marR="0" lvl="0" indent="-74295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b="1" dirty="0">
                <a:solidFill>
                  <a:srgbClr val="2A130C"/>
                </a:solidFill>
                <a:latin typeface="Kaiven" pitchFamily="2" charset="0"/>
              </a:rPr>
              <a:t>How We Should React To God’s Answers</a:t>
            </a:r>
          </a:p>
        </p:txBody>
      </p:sp>
    </p:spTree>
    <p:extLst>
      <p:ext uri="{BB962C8B-B14F-4D97-AF65-F5344CB8AC3E}">
        <p14:creationId xmlns:p14="http://schemas.microsoft.com/office/powerpoint/2010/main" val="2055706962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C66FA49-0213-4B4C-B41C-F935A0B6DBF9}" vid="{69E0D519-E1BC-48B7-BB0A-C3597DEE642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363</Words>
  <Application>Microsoft Office PowerPoint</Application>
  <PresentationFormat>Widescreen</PresentationFormat>
  <Paragraphs>86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Gobold</vt:lpstr>
      <vt:lpstr>Times</vt:lpstr>
      <vt:lpstr>Trebuchet MS</vt:lpstr>
      <vt:lpstr>Calibri Light</vt:lpstr>
      <vt:lpstr>Kaiven</vt:lpstr>
      <vt:lpstr>Arial</vt:lpstr>
      <vt:lpstr>Bellenia Love</vt:lpstr>
      <vt:lpstr>Calibri</vt:lpstr>
      <vt:lpstr>1_Default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3</cp:revision>
  <dcterms:created xsi:type="dcterms:W3CDTF">2022-09-11T03:35:40Z</dcterms:created>
  <dcterms:modified xsi:type="dcterms:W3CDTF">2022-09-11T04:04:27Z</dcterms:modified>
</cp:coreProperties>
</file>