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7" r:id="rId3"/>
    <p:sldId id="280" r:id="rId4"/>
    <p:sldId id="3341" r:id="rId5"/>
    <p:sldId id="3347" r:id="rId6"/>
    <p:sldId id="3342" r:id="rId7"/>
    <p:sldId id="3343" r:id="rId8"/>
    <p:sldId id="287" r:id="rId9"/>
    <p:sldId id="3028" r:id="rId10"/>
    <p:sldId id="3183" r:id="rId11"/>
    <p:sldId id="3374" r:id="rId12"/>
    <p:sldId id="3340" r:id="rId13"/>
    <p:sldId id="3352" r:id="rId14"/>
    <p:sldId id="337" r:id="rId15"/>
    <p:sldId id="3355" r:id="rId16"/>
    <p:sldId id="352" r:id="rId17"/>
    <p:sldId id="3344" r:id="rId18"/>
    <p:sldId id="275" r:id="rId19"/>
    <p:sldId id="3348" r:id="rId20"/>
    <p:sldId id="3349" r:id="rId21"/>
    <p:sldId id="3350" r:id="rId22"/>
    <p:sldId id="273" r:id="rId23"/>
    <p:sldId id="3346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75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822142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3590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1470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56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Higher 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FFC0C-1077-489A-BDEB-66219A281FFB}"/>
              </a:ext>
            </a:extLst>
          </p:cNvPr>
          <p:cNvSpPr txBox="1"/>
          <p:nvPr/>
        </p:nvSpPr>
        <p:spPr>
          <a:xfrm>
            <a:off x="0" y="0"/>
            <a:ext cx="37065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Tonight:</a:t>
            </a:r>
          </a:p>
        </p:txBody>
      </p:sp>
    </p:spTree>
    <p:extLst>
      <p:ext uri="{BB962C8B-B14F-4D97-AF65-F5344CB8AC3E}">
        <p14:creationId xmlns:p14="http://schemas.microsoft.com/office/powerpoint/2010/main" val="39943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Holy Ground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859338"/>
            <a:ext cx="12192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spire" panose="00000600000000000000" pitchFamily="2" charset="0"/>
              </a:rPr>
              <a:t>“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This is Holy Ground.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We're standing on Holy Ground.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For the Lord is present and where He is, is holy.”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1: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Two Leaders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028616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371600" marR="0" lvl="0" indent="-1371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Joshua– Josh. 5:15</a:t>
            </a:r>
          </a:p>
          <a:p>
            <a:pPr marL="1371600" marR="0" lvl="0" indent="-1371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Moses – Ex. 3:1-5</a:t>
            </a:r>
          </a:p>
        </p:txBody>
      </p:sp>
    </p:spTree>
    <p:extLst>
      <p:ext uri="{BB962C8B-B14F-4D97-AF65-F5344CB8AC3E}">
        <p14:creationId xmlns:p14="http://schemas.microsoft.com/office/powerpoint/2010/main" val="4097129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859338"/>
            <a:ext cx="12192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 are holy, God, a Perfect and Holy God.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will come before You  with hearts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made clean by Jesus' blood.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7DACC-361F-4716-9D2C-C80092EEFE01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2:</a:t>
            </a:r>
          </a:p>
        </p:txBody>
      </p:sp>
    </p:spTree>
    <p:extLst>
      <p:ext uri="{BB962C8B-B14F-4D97-AF65-F5344CB8AC3E}">
        <p14:creationId xmlns:p14="http://schemas.microsoft.com/office/powerpoint/2010/main" val="120960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020648"/>
            <a:ext cx="12192000" cy="48167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Are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For Jesus?</a:t>
            </a: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446104" y="1043379"/>
            <a:ext cx="9528389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Am A Poor,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Wayfaring Stranger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4660463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#979</a:t>
            </a:r>
          </a:p>
        </p:txBody>
      </p:sp>
    </p:spTree>
    <p:extLst>
      <p:ext uri="{BB962C8B-B14F-4D97-AF65-F5344CB8AC3E}">
        <p14:creationId xmlns:p14="http://schemas.microsoft.com/office/powerpoint/2010/main" val="2963029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782122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“” – Jn. 6:48 </a:t>
            </a:r>
          </a:p>
        </p:txBody>
      </p:sp>
    </p:spTree>
    <p:extLst>
      <p:ext uri="{BB962C8B-B14F-4D97-AF65-F5344CB8AC3E}">
        <p14:creationId xmlns:p14="http://schemas.microsoft.com/office/powerpoint/2010/main" val="11056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Fruit of the Vine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“” – Jn. 6:53-57 </a:t>
            </a:r>
          </a:p>
        </p:txBody>
      </p:sp>
    </p:spTree>
    <p:extLst>
      <p:ext uri="{BB962C8B-B14F-4D97-AF65-F5344CB8AC3E}">
        <p14:creationId xmlns:p14="http://schemas.microsoft.com/office/powerpoint/2010/main" val="48934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446104" y="1043379"/>
            <a:ext cx="9528389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Sing Hallelujah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4660463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#242</a:t>
            </a: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Our Offering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“” – Lk. 12:15 </a:t>
            </a:r>
          </a:p>
        </p:txBody>
      </p:sp>
    </p:spTree>
    <p:extLst>
      <p:ext uri="{BB962C8B-B14F-4D97-AF65-F5344CB8AC3E}">
        <p14:creationId xmlns:p14="http://schemas.microsoft.com/office/powerpoint/2010/main" val="159820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Greatest Commands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#448</a:t>
            </a:r>
          </a:p>
        </p:txBody>
      </p:sp>
    </p:spTree>
    <p:extLst>
      <p:ext uri="{BB962C8B-B14F-4D97-AF65-F5344CB8AC3E}">
        <p14:creationId xmlns:p14="http://schemas.microsoft.com/office/powerpoint/2010/main" val="259659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946793" y="2105561"/>
            <a:ext cx="10748210" cy="4124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Tonight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6:00pm!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4" y="92650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See You All</a:t>
            </a: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There Is A Habitation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549402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#860</a:t>
            </a:r>
          </a:p>
        </p:txBody>
      </p:sp>
    </p:spTree>
    <p:extLst>
      <p:ext uri="{BB962C8B-B14F-4D97-AF65-F5344CB8AC3E}">
        <p14:creationId xmlns:p14="http://schemas.microsoft.com/office/powerpoint/2010/main" val="336171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Soldiers of Christ, Arise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#647</a:t>
            </a:r>
          </a:p>
        </p:txBody>
      </p:sp>
    </p:spTree>
    <p:extLst>
      <p:ext uri="{BB962C8B-B14F-4D97-AF65-F5344CB8AC3E}">
        <p14:creationId xmlns:p14="http://schemas.microsoft.com/office/powerpoint/2010/main" val="106419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446104" y="1043379"/>
            <a:ext cx="9528389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 Up,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 Up For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4660463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#648</a:t>
            </a:r>
          </a:p>
        </p:txBody>
      </p:sp>
    </p:spTree>
    <p:extLst>
      <p:ext uri="{BB962C8B-B14F-4D97-AF65-F5344CB8AC3E}">
        <p14:creationId xmlns:p14="http://schemas.microsoft.com/office/powerpoint/2010/main" val="194724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898512" y="1284942"/>
            <a:ext cx="1039497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Scripture Reading: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393182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Exodus 3:1-5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52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259175"/>
            <a:ext cx="9528389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About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Firm</a:t>
            </a:r>
          </a:p>
        </p:txBody>
      </p:sp>
    </p:spTree>
    <p:extLst>
      <p:ext uri="{BB962C8B-B14F-4D97-AF65-F5344CB8AC3E}">
        <p14:creationId xmlns:p14="http://schemas.microsoft.com/office/powerpoint/2010/main" val="201074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194</TotalTime>
  <Words>183</Words>
  <Application>Microsoft Office PowerPoint</Application>
  <PresentationFormat>Widescreen</PresentationFormat>
  <Paragraphs>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Aspire</vt:lpstr>
      <vt:lpstr>Calibri</vt:lpstr>
      <vt:lpstr>Calibri Light</vt:lpstr>
      <vt:lpstr>Trebuchet MS</vt:lpstr>
      <vt:lpstr>Office Theme</vt:lpstr>
      <vt:lpstr>3_Default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English</dc:creator>
  <cp:lastModifiedBy>Garrett English</cp:lastModifiedBy>
  <cp:revision>3</cp:revision>
  <dcterms:created xsi:type="dcterms:W3CDTF">2021-09-12T02:27:37Z</dcterms:created>
  <dcterms:modified xsi:type="dcterms:W3CDTF">2021-09-12T05:42:14Z</dcterms:modified>
</cp:coreProperties>
</file>