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7" r:id="rId2"/>
    <p:sldId id="3375" r:id="rId3"/>
    <p:sldId id="3347" r:id="rId4"/>
    <p:sldId id="3376" r:id="rId5"/>
    <p:sldId id="3183" r:id="rId6"/>
    <p:sldId id="3340" r:id="rId7"/>
    <p:sldId id="3374" r:id="rId8"/>
    <p:sldId id="3352" r:id="rId9"/>
    <p:sldId id="337" r:id="rId10"/>
    <p:sldId id="3353" r:id="rId11"/>
    <p:sldId id="3355" r:id="rId12"/>
    <p:sldId id="3360" r:id="rId13"/>
    <p:sldId id="3381" r:id="rId14"/>
    <p:sldId id="3362" r:id="rId15"/>
    <p:sldId id="3370" r:id="rId16"/>
    <p:sldId id="3382" r:id="rId17"/>
    <p:sldId id="3372" r:id="rId18"/>
    <p:sldId id="3380" r:id="rId19"/>
    <p:sldId id="3383" r:id="rId20"/>
    <p:sldId id="3384" r:id="rId21"/>
    <p:sldId id="3385" r:id="rId22"/>
    <p:sldId id="3386" r:id="rId23"/>
    <p:sldId id="352" r:id="rId24"/>
    <p:sldId id="3377" r:id="rId25"/>
    <p:sldId id="3379" r:id="rId26"/>
    <p:sldId id="275" r:id="rId27"/>
    <p:sldId id="273" r:id="rId28"/>
    <p:sldId id="3378" r:id="rId29"/>
    <p:sldId id="274" r:id="rId30"/>
  </p:sldIdLst>
  <p:sldSz cx="12192000" cy="6858000"/>
  <p:notesSz cx="6858000" cy="9144000"/>
  <p:embeddedFontLst>
    <p:embeddedFont>
      <p:font typeface="Aspire" panose="00000600000000000000" pitchFamily="2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4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241597"/>
            <a:ext cx="952838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4071471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402291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New Heights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1862048"/>
            <a:ext cx="952838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 Cor. 4:16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1 Cor. 15:31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Phili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. 4:6-7</a:t>
            </a:r>
          </a:p>
        </p:txBody>
      </p:sp>
    </p:spTree>
    <p:extLst>
      <p:ext uri="{BB962C8B-B14F-4D97-AF65-F5344CB8AC3E}">
        <p14:creationId xmlns:p14="http://schemas.microsoft.com/office/powerpoint/2010/main" val="19430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351508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“My heart has no desire to stay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doubts arise and fears dismay;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Though some may dwell where these abound,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My prayer, my aim, is higher ground.”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7DACC-361F-4716-9D2C-C80092EEFE01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2:</a:t>
            </a:r>
          </a:p>
        </p:txBody>
      </p:sp>
    </p:spTree>
    <p:extLst>
      <p:ext uri="{BB962C8B-B14F-4D97-AF65-F5344CB8AC3E}">
        <p14:creationId xmlns:p14="http://schemas.microsoft.com/office/powerpoint/2010/main" val="120960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No Desire To Stay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2355188"/>
            <a:ext cx="952838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2A2000"/>
                </a:solidFill>
                <a:latin typeface="Aspire" panose="00000600000000000000" pitchFamily="2" charset="0"/>
              </a:rPr>
              <a:t>Phili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. 3:14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 Cor. 5:2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Heb. 11:16, 4:11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4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New Aim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1569660"/>
            <a:ext cx="9528389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Ezek. 2:6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2A2000"/>
                </a:solidFill>
                <a:latin typeface="Aspire" panose="00000600000000000000" pitchFamily="2" charset="0"/>
              </a:rPr>
              <a:t>Jer. 23:4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Jn. 2:15-17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 Pet. 1:5-8</a:t>
            </a:r>
          </a:p>
        </p:txBody>
      </p:sp>
    </p:spTree>
    <p:extLst>
      <p:ext uri="{BB962C8B-B14F-4D97-AF65-F5344CB8AC3E}">
        <p14:creationId xmlns:p14="http://schemas.microsoft.com/office/powerpoint/2010/main" val="163250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351508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spire" panose="00000600000000000000" pitchFamily="2" charset="0"/>
              </a:rPr>
              <a:t>“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 want to live above the world,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Though Satan’s darts at me are hurled;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For faith has caught a joyful sound,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song of saints on higher ground.”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7DACC-361F-4716-9D2C-C80092EEFE01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3:</a:t>
            </a:r>
          </a:p>
        </p:txBody>
      </p:sp>
    </p:spTree>
    <p:extLst>
      <p:ext uri="{BB962C8B-B14F-4D97-AF65-F5344CB8AC3E}">
        <p14:creationId xmlns:p14="http://schemas.microsoft.com/office/powerpoint/2010/main" val="2957665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212908" y="0"/>
            <a:ext cx="976618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World, Satan’s Domain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4" y="2136338"/>
            <a:ext cx="9528389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Eph. 2:1-3, 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6:16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Jn. 12:31</a:t>
            </a:r>
          </a:p>
        </p:txBody>
      </p:sp>
    </p:spTree>
    <p:extLst>
      <p:ext uri="{BB962C8B-B14F-4D97-AF65-F5344CB8AC3E}">
        <p14:creationId xmlns:p14="http://schemas.microsoft.com/office/powerpoint/2010/main" val="4192675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Song of Saints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4" y="2136338"/>
            <a:ext cx="9528389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Rev. 5: 8-10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14: 1-5</a:t>
            </a:r>
          </a:p>
        </p:txBody>
      </p:sp>
    </p:spTree>
    <p:extLst>
      <p:ext uri="{BB962C8B-B14F-4D97-AF65-F5344CB8AC3E}">
        <p14:creationId xmlns:p14="http://schemas.microsoft.com/office/powerpoint/2010/main" val="3937665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702129"/>
            <a:ext cx="12192000" cy="6155872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446550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spire" panose="00000600000000000000" pitchFamily="2" charset="0"/>
              </a:rPr>
              <a:t>“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 want to scale the utmost height,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And catch a gleam of glory bright;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But still I’ll pray till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heav’n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I’ve found,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spire" panose="00000600000000000000" pitchFamily="2" charset="0"/>
              </a:rPr>
              <a:t>‘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Lord, lead me on to higher ground.’”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907B2-3787-467F-A566-FF578504A4E6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4:</a:t>
            </a:r>
          </a:p>
        </p:txBody>
      </p:sp>
    </p:spTree>
    <p:extLst>
      <p:ext uri="{BB962C8B-B14F-4D97-AF65-F5344CB8AC3E}">
        <p14:creationId xmlns:p14="http://schemas.microsoft.com/office/powerpoint/2010/main" val="308834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Glimpse of Glory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4" y="2653742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 Cor. 4: 16-18, 5: 1-7, 12: 1-6</a:t>
            </a:r>
          </a:p>
        </p:txBody>
      </p:sp>
    </p:spTree>
    <p:extLst>
      <p:ext uri="{BB962C8B-B14F-4D97-AF65-F5344CB8AC3E}">
        <p14:creationId xmlns:p14="http://schemas.microsoft.com/office/powerpoint/2010/main" val="1005063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Prayer for Glory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4" y="2653742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Matt. 6:13</a:t>
            </a:r>
          </a:p>
        </p:txBody>
      </p:sp>
    </p:spTree>
    <p:extLst>
      <p:ext uri="{BB962C8B-B14F-4D97-AF65-F5344CB8AC3E}">
        <p14:creationId xmlns:p14="http://schemas.microsoft.com/office/powerpoint/2010/main" val="345601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Songs of Praise</a:t>
            </a:r>
          </a:p>
        </p:txBody>
      </p:sp>
    </p:spTree>
    <p:extLst>
      <p:ext uri="{BB962C8B-B14F-4D97-AF65-F5344CB8AC3E}">
        <p14:creationId xmlns:p14="http://schemas.microsoft.com/office/powerpoint/2010/main" val="278710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702129"/>
            <a:ext cx="12192000" cy="6155872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-1" y="1446550"/>
            <a:ext cx="121920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spire" panose="00000600000000000000" pitchFamily="2" charset="0"/>
              </a:rPr>
              <a:t>“Lord, lift me up, and let me stand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spire" panose="00000600000000000000" pitchFamily="2" charset="0"/>
              </a:rPr>
              <a:t>By faith, on heaven’s tableland;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spire" panose="00000600000000000000" pitchFamily="2" charset="0"/>
              </a:rPr>
              <a:t>A higher plane than I have found,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spire" panose="00000600000000000000" pitchFamily="2" charset="0"/>
              </a:rPr>
              <a:t>Lord, plant my feet on higher ground.”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907B2-3787-467F-A566-FF578504A4E6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Chorus:</a:t>
            </a:r>
          </a:p>
        </p:txBody>
      </p:sp>
    </p:spTree>
    <p:extLst>
      <p:ext uri="{BB962C8B-B14F-4D97-AF65-F5344CB8AC3E}">
        <p14:creationId xmlns:p14="http://schemas.microsoft.com/office/powerpoint/2010/main" val="1515853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By Faith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4" y="2653742"/>
            <a:ext cx="9528389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Rom. 3:28, 5:1-2, 11:20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Jms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. 2:24</a:t>
            </a:r>
          </a:p>
        </p:txBody>
      </p:sp>
    </p:spTree>
    <p:extLst>
      <p:ext uri="{BB962C8B-B14F-4D97-AF65-F5344CB8AC3E}">
        <p14:creationId xmlns:p14="http://schemas.microsoft.com/office/powerpoint/2010/main" val="221507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By Faith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4" y="2653742"/>
            <a:ext cx="9528389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Eph. 2: 5, 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Jn. 4:9-10</a:t>
            </a:r>
          </a:p>
        </p:txBody>
      </p:sp>
    </p:spTree>
    <p:extLst>
      <p:ext uri="{BB962C8B-B14F-4D97-AF65-F5344CB8AC3E}">
        <p14:creationId xmlns:p14="http://schemas.microsoft.com/office/powerpoint/2010/main" val="3353855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759312"/>
            <a:ext cx="12192000" cy="33393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Are You Pressing On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Higher Ground?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939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Invitation Song</a:t>
            </a:r>
          </a:p>
        </p:txBody>
      </p:sp>
    </p:spTree>
    <p:extLst>
      <p:ext uri="{BB962C8B-B14F-4D97-AF65-F5344CB8AC3E}">
        <p14:creationId xmlns:p14="http://schemas.microsoft.com/office/powerpoint/2010/main" val="1984430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Songs of Praise</a:t>
            </a:r>
          </a:p>
        </p:txBody>
      </p:sp>
    </p:spTree>
    <p:extLst>
      <p:ext uri="{BB962C8B-B14F-4D97-AF65-F5344CB8AC3E}">
        <p14:creationId xmlns:p14="http://schemas.microsoft.com/office/powerpoint/2010/main" val="95932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657724" y="782122"/>
            <a:ext cx="10876547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Lord’s Supper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429000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82013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446191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Songs of Praise</a:t>
            </a:r>
          </a:p>
        </p:txBody>
      </p:sp>
    </p:spTree>
    <p:extLst>
      <p:ext uri="{BB962C8B-B14F-4D97-AF65-F5344CB8AC3E}">
        <p14:creationId xmlns:p14="http://schemas.microsoft.com/office/powerpoint/2010/main" val="535739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946792" y="1569660"/>
            <a:ext cx="10748210" cy="51706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@ 5: 30 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prstClr val="black"/>
                </a:solidFill>
                <a:latin typeface="Aspire" panose="00000600000000000000" pitchFamily="2" charset="0"/>
              </a:rPr>
              <a:t>For our Family Meal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556703" y="0"/>
            <a:ext cx="95283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See You All</a:t>
            </a:r>
          </a:p>
        </p:txBody>
      </p:sp>
    </p:spTree>
    <p:extLst>
      <p:ext uri="{BB962C8B-B14F-4D97-AF65-F5344CB8AC3E}">
        <p14:creationId xmlns:p14="http://schemas.microsoft.com/office/powerpoint/2010/main" val="312124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373910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Songs of Praise</a:t>
            </a:r>
          </a:p>
        </p:txBody>
      </p:sp>
    </p:spTree>
    <p:extLst>
      <p:ext uri="{BB962C8B-B14F-4D97-AF65-F5344CB8AC3E}">
        <p14:creationId xmlns:p14="http://schemas.microsoft.com/office/powerpoint/2010/main" val="1727505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259175"/>
            <a:ext cx="9528389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Songs About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Firm</a:t>
            </a:r>
          </a:p>
        </p:txBody>
      </p:sp>
    </p:spTree>
    <p:extLst>
      <p:ext uri="{BB962C8B-B14F-4D97-AF65-F5344CB8AC3E}">
        <p14:creationId xmlns:p14="http://schemas.microsoft.com/office/powerpoint/2010/main" val="201074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Holy Ground</a:t>
            </a:r>
          </a:p>
        </p:txBody>
      </p:sp>
    </p:spTree>
    <p:extLst>
      <p:ext uri="{BB962C8B-B14F-4D97-AF65-F5344CB8AC3E}">
        <p14:creationId xmlns:p14="http://schemas.microsoft.com/office/powerpoint/2010/main" val="428752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Higher Ground</a:t>
            </a:r>
          </a:p>
        </p:txBody>
      </p:sp>
    </p:spTree>
    <p:extLst>
      <p:ext uri="{BB962C8B-B14F-4D97-AF65-F5344CB8AC3E}">
        <p14:creationId xmlns:p14="http://schemas.microsoft.com/office/powerpoint/2010/main" val="39943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388855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351508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Aspire" panose="00000600000000000000" pitchFamily="2" charset="0"/>
              </a:rPr>
              <a:t>“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I’m pressing on the upward way,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New heights I’m gaining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ev'ry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day;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Still praying as I’m onward bound,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‘Lord, plant my feet on higher ground.’”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C5FF5-EA02-4000-AED2-54BD2D55BB39}"/>
              </a:ext>
            </a:extLst>
          </p:cNvPr>
          <p:cNvSpPr txBox="1"/>
          <p:nvPr/>
        </p:nvSpPr>
        <p:spPr>
          <a:xfrm>
            <a:off x="1331805" y="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Verse 1:</a:t>
            </a:r>
          </a:p>
        </p:txBody>
      </p:sp>
    </p:spTree>
    <p:extLst>
      <p:ext uri="{BB962C8B-B14F-4D97-AF65-F5344CB8AC3E}">
        <p14:creationId xmlns:p14="http://schemas.microsoft.com/office/powerpoint/2010/main" val="1638605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0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Upward Way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5" y="1862048"/>
            <a:ext cx="952838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Matt. 7:13-14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5:20, 48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Phili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. </a:t>
            </a:r>
            <a:r>
              <a:rPr lang="en-US" sz="8800" dirty="0">
                <a:solidFill>
                  <a:srgbClr val="2A2000"/>
                </a:solidFill>
                <a:latin typeface="Aspire" panose="00000600000000000000" pitchFamily="2" charset="0"/>
              </a:rPr>
              <a:t>3:14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129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543</TotalTime>
  <Words>377</Words>
  <Application>Microsoft Office PowerPoint</Application>
  <PresentationFormat>Widescreen</PresentationFormat>
  <Paragraphs>79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 Light</vt:lpstr>
      <vt:lpstr>Calibri</vt:lpstr>
      <vt:lpstr>Aspire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Garrett English</dc:creator>
  <cp:lastModifiedBy>Garrett English</cp:lastModifiedBy>
  <cp:revision>7</cp:revision>
  <dcterms:created xsi:type="dcterms:W3CDTF">2021-09-12T03:37:11Z</dcterms:created>
  <dcterms:modified xsi:type="dcterms:W3CDTF">2021-09-12T20:16:07Z</dcterms:modified>
</cp:coreProperties>
</file>