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  <p:sldMasterId id="2147483681" r:id="rId3"/>
  </p:sldMasterIdLst>
  <p:sldIdLst>
    <p:sldId id="280" r:id="rId4"/>
    <p:sldId id="1822" r:id="rId5"/>
    <p:sldId id="1823" r:id="rId6"/>
    <p:sldId id="1563" r:id="rId7"/>
    <p:sldId id="256" r:id="rId8"/>
    <p:sldId id="257" r:id="rId9"/>
    <p:sldId id="258" r:id="rId10"/>
    <p:sldId id="259" r:id="rId11"/>
    <p:sldId id="260" r:id="rId12"/>
    <p:sldId id="261" r:id="rId13"/>
    <p:sldId id="2238" r:id="rId14"/>
    <p:sldId id="2414" r:id="rId15"/>
    <p:sldId id="281" r:id="rId16"/>
    <p:sldId id="2413" r:id="rId17"/>
    <p:sldId id="2400" r:id="rId18"/>
    <p:sldId id="2416" r:id="rId19"/>
    <p:sldId id="2421" r:id="rId20"/>
    <p:sldId id="2417" r:id="rId21"/>
    <p:sldId id="2422" r:id="rId22"/>
    <p:sldId id="2418" r:id="rId23"/>
    <p:sldId id="2423" r:id="rId24"/>
    <p:sldId id="2420" r:id="rId25"/>
    <p:sldId id="2424" r:id="rId26"/>
    <p:sldId id="2425" r:id="rId27"/>
    <p:sldId id="2426" r:id="rId28"/>
    <p:sldId id="2427" r:id="rId29"/>
    <p:sldId id="1564" r:id="rId30"/>
    <p:sldId id="1575" r:id="rId31"/>
    <p:sldId id="1595" r:id="rId32"/>
    <p:sldId id="1565" r:id="rId33"/>
    <p:sldId id="1829" r:id="rId34"/>
  </p:sldIdLst>
  <p:sldSz cx="12192000" cy="6858000"/>
  <p:notesSz cx="6858000" cy="9144000"/>
  <p:embeddedFontLst>
    <p:embeddedFont>
      <p:font typeface="Bellenia Love" panose="02000503000000000000" pitchFamily="50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Gobold" panose="02000500000000000000" pitchFamily="2" charset="0"/>
      <p:regular r:id="rId42"/>
      <p:italic r:id="rId43"/>
    </p:embeddedFont>
    <p:embeddedFont>
      <p:font typeface="Kaiven" pitchFamily="2" charset="0"/>
      <p:regular r:id="rId44"/>
      <p:bold r:id="rId45"/>
      <p:italic r:id="rId46"/>
      <p:boldItalic r:id="rId47"/>
    </p:embeddedFont>
    <p:embeddedFont>
      <p:font typeface="Times" panose="02020603050405020304" pitchFamily="18" charset="0"/>
      <p:regular r:id="rId48"/>
      <p:bold r:id="rId49"/>
      <p:italic r:id="rId50"/>
      <p:boldItalic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39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883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2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08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9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14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15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40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08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0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70388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EEDC62-0C70-7D80-4460-6E1476E037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247610-7385-2B85-A1EA-2C61C7B44E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558351-A7ED-9CF5-755E-5CCF6FA41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17F56-C5A9-41D4-A218-2E74493FAC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071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E3AA7D-C4DE-2439-E07E-49D69C2050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05FC2A-F227-03E8-9CDF-0E470D877D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D0AD12-3871-09C8-E935-351524D27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EDE34-CC80-4671-B2DB-68F3B99CC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619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D8CFB9-9A7D-CD38-9CB0-19D68B2A7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E12B3F-B6A9-9B74-CFD3-DD162DE59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36D617-AE8A-B598-7925-5F821F1D1F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5EC1B-8E27-4661-A580-31D3CF5AF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141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F34B13-F59F-52BA-2D25-29E7AD59F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439AC-F979-1BEF-3698-4A0683003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C43E5-ADEA-96DF-A10D-222E151DE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1CF20-1E9F-43AF-B3DC-834A9B1ABE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823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8E42F0-5520-4948-8C9C-AA9B42A400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86EF80-66A9-D123-997A-746BBA79C2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BF6F34-F9C8-E443-DEFE-010DBED865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7F18D-BCA4-4150-A2ED-F1AD45BEE1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016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FEE1C2-C8B9-B15D-7FCC-1E5C79417F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0A15A3-9D3E-3283-9D81-E936A5C65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F9D43B-9543-E4E7-AF81-F547622267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CE9BF-82AD-4752-BE74-40D47274D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409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F09D1A-45DE-5EE5-3BBA-6D5050356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FBB0B7-064B-8B7E-89F7-752B0E41B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625CF5-6587-24E8-6A9B-B9DFFA3CF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4BD99-AB14-4B19-811E-32CD87A84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484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9D27A-C44A-7127-0A8F-CCBFC328F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74AAAB-064C-E695-F21C-F343792D6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1B7EB2-A3AE-0E8F-4958-1102CAC6C9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829B9-7839-4285-B01D-38885BDE4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725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305B7-8017-610C-865B-B23644FEB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EB2D34-53AC-3E05-F6FB-C859872AEB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D90D7-436F-122E-CE48-9D8C04710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2E46D-3A6A-4327-B2BF-A88A1F64E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561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5E927F-B087-4208-199D-5A8D76BD4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9E536F-1364-62A6-0EDF-DA8FB7D28D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5A24B0-1E2E-1838-C400-613EFBBAA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874E9-2425-4F4D-9F4C-BC42A5CC35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30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625685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DE94CF-F090-807C-8904-8A94B4DE28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350C4B-CC75-F235-DB69-EADE0609CB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E748E-E9CB-EB6A-F6FF-0A0B6E06BB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2469E-E09F-4CB4-8A5B-0EDF42FDB3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16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5724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8175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03877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725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52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3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0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D02696-12AF-0FEF-0148-90BA16E6C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67A7E1-9F03-2207-F79F-0B50CDA28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A9C434-C83C-A355-FDB6-290114E67A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E2B183-574D-BB62-23C5-B119F060F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A86C33-1404-6555-97AD-E00B5B0380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54A8AFC2-B4E6-4175-B233-88BBEC533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63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9508C940-FA63-3D50-F59B-1D324A4EE5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978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Pierce my ear</a:t>
            </a:r>
          </a:p>
        </p:txBody>
      </p:sp>
      <p:pic>
        <p:nvPicPr>
          <p:cNvPr id="7170" name="Picture 6" descr="Pierce My Ear-pp">
            <a:extLst>
              <a:ext uri="{FF2B5EF4-FFF2-40B4-BE49-F238E27FC236}">
                <a16:creationId xmlns:a16="http://schemas.microsoft.com/office/drawing/2014/main" id="{ABCC8C7D-C2ED-2BAB-7537-10299E0EE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3" name="Text Box 7">
            <a:extLst>
              <a:ext uri="{FF2B5EF4-FFF2-40B4-BE49-F238E27FC236}">
                <a16:creationId xmlns:a16="http://schemas.microsoft.com/office/drawing/2014/main" id="{F821B8E0-E515-84B8-4950-BA6E84FAE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Pierce My Ear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3544" name="Text Box 8">
            <a:extLst>
              <a:ext uri="{FF2B5EF4-FFF2-40B4-BE49-F238E27FC236}">
                <a16:creationId xmlns:a16="http://schemas.microsoft.com/office/drawing/2014/main" id="{12B8F11B-3BCC-750A-8302-4E5F9A98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C43C2-89AB-C45B-5857-E8D2CD19B29A}"/>
              </a:ext>
            </a:extLst>
          </p:cNvPr>
          <p:cNvSpPr txBox="1"/>
          <p:nvPr/>
        </p:nvSpPr>
        <p:spPr>
          <a:xfrm>
            <a:off x="6329680" y="3508437"/>
            <a:ext cx="62930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CF72"/>
                </a:solidFill>
                <a:effectLst/>
                <a:uLnTx/>
                <a:uFillTx/>
                <a:latin typeface="Bellenia Love" panose="02000503000000000000" pitchFamily="50" charset="0"/>
                <a:ea typeface="+mn-ea"/>
                <a:cs typeface="+mn-cs"/>
              </a:rPr>
              <a:t>Hymns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EF3BE-DE73-4CBD-8A82-65A07005FFE4}"/>
              </a:ext>
            </a:extLst>
          </p:cNvPr>
          <p:cNvSpPr txBox="1"/>
          <p:nvPr/>
        </p:nvSpPr>
        <p:spPr>
          <a:xfrm>
            <a:off x="7400550" y="1605423"/>
            <a:ext cx="46095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Renewed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11A2F-C07E-79A8-F6D5-B646263BFC4C}"/>
              </a:ext>
            </a:extLst>
          </p:cNvPr>
          <p:cNvSpPr txBox="1"/>
          <p:nvPr/>
        </p:nvSpPr>
        <p:spPr>
          <a:xfrm>
            <a:off x="8760457" y="2741596"/>
            <a:ext cx="1889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95112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C43C2-89AB-C45B-5857-E8D2CD19B29A}"/>
              </a:ext>
            </a:extLst>
          </p:cNvPr>
          <p:cNvSpPr txBox="1"/>
          <p:nvPr/>
        </p:nvSpPr>
        <p:spPr>
          <a:xfrm>
            <a:off x="7228787" y="3682985"/>
            <a:ext cx="464113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CF72"/>
                </a:solidFill>
                <a:effectLst/>
                <a:uLnTx/>
                <a:uFillTx/>
                <a:latin typeface="Bellenia Love" panose="02000503000000000000" pitchFamily="50" charset="0"/>
                <a:ea typeface="+mn-ea"/>
                <a:cs typeface="+mn-cs"/>
              </a:rPr>
              <a:t>Pierce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EF3BE-DE73-4CBD-8A82-65A07005FFE4}"/>
              </a:ext>
            </a:extLst>
          </p:cNvPr>
          <p:cNvSpPr txBox="1"/>
          <p:nvPr/>
        </p:nvSpPr>
        <p:spPr>
          <a:xfrm>
            <a:off x="7501871" y="5006424"/>
            <a:ext cx="45290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My Ear</a:t>
            </a:r>
          </a:p>
        </p:txBody>
      </p:sp>
    </p:spTree>
    <p:extLst>
      <p:ext uri="{BB962C8B-B14F-4D97-AF65-F5344CB8AC3E}">
        <p14:creationId xmlns:p14="http://schemas.microsoft.com/office/powerpoint/2010/main" val="211130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5" y="18854"/>
            <a:ext cx="104448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Hymn History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986554" y="994197"/>
            <a:ext cx="103252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Words &amp; Music: Steve Croft</a:t>
            </a: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Published: 1980</a:t>
            </a: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solidFill>
                  <a:srgbClr val="2A130C"/>
                </a:solidFill>
                <a:latin typeface="Kaiven" pitchFamily="2" charset="0"/>
              </a:rPr>
              <a:t>Occasion: Unknown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Text: Exodus 21:1-6, Deut. 15:12-18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21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Slavery In The Law of Moses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628955"/>
            <a:ext cx="10837918" cy="338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Ex. 21:1-6 &amp; Deut. 15:12-18</a:t>
            </a:r>
            <a:endParaRPr lang="en-US" sz="4000" b="1" u="sng" dirty="0">
              <a:solidFill>
                <a:srgbClr val="2A130C"/>
              </a:solidFill>
              <a:latin typeface="Kaiven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Book of the Covenant (Exodus 21-23)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Example: Jacob Working for Laban (Gen. 20-30)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281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040EB4-2A06-2FCB-F6CD-A47C4D8B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" b="4605"/>
          <a:stretch/>
        </p:blipFill>
        <p:spPr>
          <a:xfrm>
            <a:off x="3090304" y="107814"/>
            <a:ext cx="6011392" cy="664237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973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Choosing To Stay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628955"/>
            <a:ext cx="10837918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Ex</a:t>
            </a:r>
            <a:r>
              <a:rPr lang="en-US" sz="4000" b="1" u="sng" dirty="0" err="1">
                <a:solidFill>
                  <a:srgbClr val="2A130C"/>
                </a:solidFill>
                <a:latin typeface="Kaiven" pitchFamily="2" charset="0"/>
              </a:rPr>
              <a:t>odus</a:t>
            </a:r>
            <a:r>
              <a:rPr lang="en-US" sz="4000" b="1" u="sng" dirty="0">
                <a:solidFill>
                  <a:srgbClr val="2A130C"/>
                </a:solidFill>
                <a:latin typeface="Kaiven" pitchFamily="2" charset="0"/>
              </a:rPr>
              <a:t> 21:5</a:t>
            </a:r>
          </a:p>
        </p:txBody>
      </p:sp>
    </p:spTree>
    <p:extLst>
      <p:ext uri="{BB962C8B-B14F-4D97-AF65-F5344CB8AC3E}">
        <p14:creationId xmlns:p14="http://schemas.microsoft.com/office/powerpoint/2010/main" val="4128240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Choosing To Stay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628955"/>
            <a:ext cx="10837918" cy="338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Ex</a:t>
            </a:r>
            <a:r>
              <a:rPr lang="en-US" sz="4000" b="1" u="sng" dirty="0" err="1">
                <a:solidFill>
                  <a:srgbClr val="2A130C"/>
                </a:solidFill>
                <a:latin typeface="Kaiven" pitchFamily="2" charset="0"/>
              </a:rPr>
              <a:t>odus</a:t>
            </a:r>
            <a:r>
              <a:rPr lang="en-US" sz="4000" b="1" u="sng" dirty="0">
                <a:solidFill>
                  <a:srgbClr val="2A130C"/>
                </a:solidFill>
                <a:latin typeface="Kaiven" pitchFamily="2" charset="0"/>
              </a:rPr>
              <a:t> 21:5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Reciprocal Love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Master Treated You Well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478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Symbolism In The Song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628955"/>
            <a:ext cx="10837918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Why Piercing?</a:t>
            </a:r>
            <a:endParaRPr lang="en-US" sz="4000" b="1" u="sng" dirty="0">
              <a:solidFill>
                <a:srgbClr val="2A130C"/>
              </a:solidFill>
              <a:latin typeface="Kaiv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93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Symbolism In The Song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628955"/>
            <a:ext cx="10837918" cy="338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Why Piercing?</a:t>
            </a:r>
            <a:endParaRPr lang="en-US" sz="4000" b="1" u="sng" dirty="0">
              <a:solidFill>
                <a:srgbClr val="2A130C"/>
              </a:solidFill>
              <a:latin typeface="Kaiven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Jesus’ Pierced Hands, Feet, &amp; Side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Psa. 22:16, Jn. 19:34, 37</a:t>
            </a: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 (Zech. 12:10)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3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Symbolism In The Song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780543"/>
            <a:ext cx="10837918" cy="338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Why An Ear?</a:t>
            </a:r>
            <a:endParaRPr lang="en-US" sz="4000" b="1" u="sng" dirty="0">
              <a:solidFill>
                <a:srgbClr val="2A130C"/>
              </a:solidFill>
              <a:latin typeface="Kaiven" pitchFamily="2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Function of the Ear to Hear</a:t>
            </a:r>
          </a:p>
          <a:p>
            <a:pPr marL="1485900" lvl="2" indent="-5715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Deut. 6:4, Psa. 40:6, Lk. 6:47, 8:21, 9:35</a:t>
            </a:r>
          </a:p>
        </p:txBody>
      </p:sp>
    </p:spTree>
    <p:extLst>
      <p:ext uri="{BB962C8B-B14F-4D97-AF65-F5344CB8AC3E}">
        <p14:creationId xmlns:p14="http://schemas.microsoft.com/office/powerpoint/2010/main" val="172910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Symbolism In The Song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780543"/>
            <a:ext cx="10837918" cy="5604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Why An Ear?</a:t>
            </a:r>
            <a:endParaRPr lang="en-US" sz="4000" b="1" u="sng" dirty="0">
              <a:solidFill>
                <a:srgbClr val="2A130C"/>
              </a:solidFill>
              <a:latin typeface="Kaiven" pitchFamily="2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Function of the Ear to Hear</a:t>
            </a:r>
          </a:p>
          <a:p>
            <a:pPr marL="1485900" lvl="2" indent="-5715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Deut. 6:4, Psa. 40:6, Lk. 6:47, 8:21, 9:35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Consecration of the Priests</a:t>
            </a:r>
          </a:p>
          <a:p>
            <a:pPr marL="1485900" lvl="2" indent="-5715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Exodus 29:20</a:t>
            </a:r>
          </a:p>
        </p:txBody>
      </p:sp>
    </p:spTree>
    <p:extLst>
      <p:ext uri="{BB962C8B-B14F-4D97-AF65-F5344CB8AC3E}">
        <p14:creationId xmlns:p14="http://schemas.microsoft.com/office/powerpoint/2010/main" val="622582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Symbolism In The Song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074957"/>
            <a:ext cx="10837918" cy="2280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Why </a:t>
            </a:r>
            <a:r>
              <a:rPr lang="en-US" sz="4000" b="1" u="sng" dirty="0">
                <a:solidFill>
                  <a:srgbClr val="2A130C"/>
                </a:solidFill>
                <a:latin typeface="Kaiven" pitchFamily="2" charset="0"/>
              </a:rPr>
              <a:t>A Door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?</a:t>
            </a:r>
            <a:endParaRPr lang="en-US" sz="4000" b="1" u="sng" dirty="0">
              <a:solidFill>
                <a:srgbClr val="2A130C"/>
              </a:solidFill>
              <a:latin typeface="Kaiven" pitchFamily="2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Decree – Deut. 16:18, 17:8</a:t>
            </a:r>
          </a:p>
        </p:txBody>
      </p:sp>
    </p:spTree>
    <p:extLst>
      <p:ext uri="{BB962C8B-B14F-4D97-AF65-F5344CB8AC3E}">
        <p14:creationId xmlns:p14="http://schemas.microsoft.com/office/powerpoint/2010/main" val="30702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Symbolism In The Song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074957"/>
            <a:ext cx="10837918" cy="338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Why </a:t>
            </a:r>
            <a:r>
              <a:rPr lang="en-US" sz="4000" b="1" u="sng" dirty="0">
                <a:solidFill>
                  <a:srgbClr val="2A130C"/>
                </a:solidFill>
                <a:latin typeface="Kaiven" pitchFamily="2" charset="0"/>
              </a:rPr>
              <a:t>A Door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?</a:t>
            </a:r>
            <a:endParaRPr lang="en-US" sz="4000" b="1" u="sng" dirty="0">
              <a:solidFill>
                <a:srgbClr val="2A130C"/>
              </a:solidFill>
              <a:latin typeface="Kaiven" pitchFamily="2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Decree – Deut. 16:18, 17:8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Entry – Jn. 10:7-9</a:t>
            </a:r>
          </a:p>
        </p:txBody>
      </p:sp>
    </p:spTree>
    <p:extLst>
      <p:ext uri="{BB962C8B-B14F-4D97-AF65-F5344CB8AC3E}">
        <p14:creationId xmlns:p14="http://schemas.microsoft.com/office/powerpoint/2010/main" val="3224947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Symbolism In The Song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074957"/>
            <a:ext cx="10837918" cy="449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Why </a:t>
            </a:r>
            <a:r>
              <a:rPr lang="en-US" sz="4000" b="1" u="sng" dirty="0">
                <a:solidFill>
                  <a:srgbClr val="2A130C"/>
                </a:solidFill>
                <a:latin typeface="Kaiven" pitchFamily="2" charset="0"/>
              </a:rPr>
              <a:t>A Door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?</a:t>
            </a:r>
            <a:endParaRPr lang="en-US" sz="4000" b="1" u="sng" dirty="0">
              <a:solidFill>
                <a:srgbClr val="2A130C"/>
              </a:solidFill>
              <a:latin typeface="Kaiven" pitchFamily="2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Decree – Deut. 16:18, 17:8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Entry – Jn. 10:7-9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The Imagery – Ex. 12-13</a:t>
            </a:r>
          </a:p>
        </p:txBody>
      </p:sp>
    </p:spTree>
    <p:extLst>
      <p:ext uri="{BB962C8B-B14F-4D97-AF65-F5344CB8AC3E}">
        <p14:creationId xmlns:p14="http://schemas.microsoft.com/office/powerpoint/2010/main" val="1765154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Lessons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074957"/>
            <a:ext cx="10837918" cy="264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We Committed to Serve God &amp; God Alone</a:t>
            </a:r>
          </a:p>
          <a:p>
            <a:pPr marL="1485900" lvl="2" indent="-5715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Matt. 6:24, Rom. 6:19-22</a:t>
            </a:r>
          </a:p>
        </p:txBody>
      </p:sp>
    </p:spTree>
    <p:extLst>
      <p:ext uri="{BB962C8B-B14F-4D97-AF65-F5344CB8AC3E}">
        <p14:creationId xmlns:p14="http://schemas.microsoft.com/office/powerpoint/2010/main" val="4176178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Lessons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074957"/>
            <a:ext cx="10837918" cy="541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We Committed to Serve God &amp; God Alone</a:t>
            </a:r>
          </a:p>
          <a:p>
            <a:pPr marL="1485900" lvl="2" indent="-5715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Matt. 6:24, Rom. 6:19-22</a:t>
            </a:r>
          </a:p>
          <a:p>
            <a:pPr marL="742950" marR="0" lvl="0" indent="-742950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We Committed to Serve God Forever</a:t>
            </a:r>
          </a:p>
          <a:p>
            <a:pPr marL="1485900" lvl="2" indent="-5715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Gal. 2:20, Rev. 2:10</a:t>
            </a:r>
          </a:p>
        </p:txBody>
      </p:sp>
    </p:spTree>
    <p:extLst>
      <p:ext uri="{BB962C8B-B14F-4D97-AF65-F5344CB8AC3E}">
        <p14:creationId xmlns:p14="http://schemas.microsoft.com/office/powerpoint/2010/main" val="2132217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733014" y="1607503"/>
            <a:ext cx="8458986" cy="307513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B171E2F-3A82-60AC-55A5-7BD9A537BB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978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Pierce my ear</a:t>
            </a:r>
          </a:p>
        </p:txBody>
      </p:sp>
      <p:pic>
        <p:nvPicPr>
          <p:cNvPr id="2" name="Picture 59" descr="Pierce My Ear-pp">
            <a:extLst>
              <a:ext uri="{FF2B5EF4-FFF2-40B4-BE49-F238E27FC236}">
                <a16:creationId xmlns:a16="http://schemas.microsoft.com/office/drawing/2014/main" id="{B1370A63-F011-AFC6-A59F-419A01E9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8" name="Text Box 60">
            <a:extLst>
              <a:ext uri="{FF2B5EF4-FFF2-40B4-BE49-F238E27FC236}">
                <a16:creationId xmlns:a16="http://schemas.microsoft.com/office/drawing/2014/main" id="{4838C88A-9752-97FB-CE43-DFDF41442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Pierce My Ear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9" name="Text Box 61">
            <a:extLst>
              <a:ext uri="{FF2B5EF4-FFF2-40B4-BE49-F238E27FC236}">
                <a16:creationId xmlns:a16="http://schemas.microsoft.com/office/drawing/2014/main" id="{90C11C7F-0E4B-FA3B-AAF2-713E9CB32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15EBF651-7DEA-6A86-BC87-BC51857302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978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Pierce my ear</a:t>
            </a:r>
          </a:p>
        </p:txBody>
      </p:sp>
      <p:pic>
        <p:nvPicPr>
          <p:cNvPr id="3074" name="Picture 6" descr="Pierce My Ear-pp">
            <a:extLst>
              <a:ext uri="{FF2B5EF4-FFF2-40B4-BE49-F238E27FC236}">
                <a16:creationId xmlns:a16="http://schemas.microsoft.com/office/drawing/2014/main" id="{C94DBA8A-8F30-4316-4C06-C19B0D41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7" name="Text Box 7">
            <a:extLst>
              <a:ext uri="{FF2B5EF4-FFF2-40B4-BE49-F238E27FC236}">
                <a16:creationId xmlns:a16="http://schemas.microsoft.com/office/drawing/2014/main" id="{500A3D09-10C8-F448-0261-5E33C455E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Pierce My Ear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9448" name="Text Box 8">
            <a:extLst>
              <a:ext uri="{FF2B5EF4-FFF2-40B4-BE49-F238E27FC236}">
                <a16:creationId xmlns:a16="http://schemas.microsoft.com/office/drawing/2014/main" id="{6FAFCA6B-E519-6F05-9477-F2F410B59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A17FE6A2-90FC-1ADA-243B-E1680688C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978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Pierce my ear</a:t>
            </a:r>
          </a:p>
        </p:txBody>
      </p:sp>
      <p:pic>
        <p:nvPicPr>
          <p:cNvPr id="4098" name="Picture 6" descr="Pierce My Ear-pp">
            <a:extLst>
              <a:ext uri="{FF2B5EF4-FFF2-40B4-BE49-F238E27FC236}">
                <a16:creationId xmlns:a16="http://schemas.microsoft.com/office/drawing/2014/main" id="{5036D61C-500A-6BBF-6ADA-0F320570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1" name="Text Box 7">
            <a:extLst>
              <a:ext uri="{FF2B5EF4-FFF2-40B4-BE49-F238E27FC236}">
                <a16:creationId xmlns:a16="http://schemas.microsoft.com/office/drawing/2014/main" id="{B0B0DBDA-F8FF-A247-A743-ECD37CC2C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Pierce My Ear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0472" name="Text Box 8">
            <a:extLst>
              <a:ext uri="{FF2B5EF4-FFF2-40B4-BE49-F238E27FC236}">
                <a16:creationId xmlns:a16="http://schemas.microsoft.com/office/drawing/2014/main" id="{E677E236-2BCA-44E1-A621-9012AF830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0812F77D-72F8-F5EE-C389-FBA0CEF913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978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Pierce my ear</a:t>
            </a:r>
          </a:p>
        </p:txBody>
      </p:sp>
      <p:pic>
        <p:nvPicPr>
          <p:cNvPr id="5122" name="Picture 6" descr="Pierce My Ear-pp">
            <a:extLst>
              <a:ext uri="{FF2B5EF4-FFF2-40B4-BE49-F238E27FC236}">
                <a16:creationId xmlns:a16="http://schemas.microsoft.com/office/drawing/2014/main" id="{5B52EEC5-B06C-1030-1113-C799CB54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5" name="Text Box 7">
            <a:extLst>
              <a:ext uri="{FF2B5EF4-FFF2-40B4-BE49-F238E27FC236}">
                <a16:creationId xmlns:a16="http://schemas.microsoft.com/office/drawing/2014/main" id="{FAA85E33-F341-C2A7-4D5F-EB9BD5CA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Pierce My Ear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1496" name="Text Box 8">
            <a:extLst>
              <a:ext uri="{FF2B5EF4-FFF2-40B4-BE49-F238E27FC236}">
                <a16:creationId xmlns:a16="http://schemas.microsoft.com/office/drawing/2014/main" id="{E9FBC28E-C1B2-32DD-4AC9-483A24513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2D8E806A-9FC5-D443-A0E7-E16FDF4406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978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Pierce my ear</a:t>
            </a:r>
          </a:p>
        </p:txBody>
      </p:sp>
      <p:pic>
        <p:nvPicPr>
          <p:cNvPr id="6146" name="Picture 6" descr="Pierce My Ear-pp">
            <a:extLst>
              <a:ext uri="{FF2B5EF4-FFF2-40B4-BE49-F238E27FC236}">
                <a16:creationId xmlns:a16="http://schemas.microsoft.com/office/drawing/2014/main" id="{04BB4B13-228A-4E24-C840-B7D8F6DC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9" name="Text Box 7">
            <a:extLst>
              <a:ext uri="{FF2B5EF4-FFF2-40B4-BE49-F238E27FC236}">
                <a16:creationId xmlns:a16="http://schemas.microsoft.com/office/drawing/2014/main" id="{B7F06371-D487-EFD3-E7B6-476E7718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Pierce My Ear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2520" name="Text Box 8">
            <a:extLst>
              <a:ext uri="{FF2B5EF4-FFF2-40B4-BE49-F238E27FC236}">
                <a16:creationId xmlns:a16="http://schemas.microsoft.com/office/drawing/2014/main" id="{3C45621F-26F3-0BB3-D158-80F663A3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8162</TotalTime>
  <Words>407</Words>
  <Application>Microsoft Office PowerPoint</Application>
  <PresentationFormat>Widescreen</PresentationFormat>
  <Paragraphs>99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Gobold</vt:lpstr>
      <vt:lpstr>Times</vt:lpstr>
      <vt:lpstr>Trebuchet MS</vt:lpstr>
      <vt:lpstr>Calibri Light</vt:lpstr>
      <vt:lpstr>Kaiven</vt:lpstr>
      <vt:lpstr>Arial</vt:lpstr>
      <vt:lpstr>Bellenia Love</vt:lpstr>
      <vt:lpstr>Calibri</vt:lpstr>
      <vt:lpstr>1_Default</vt:lpstr>
      <vt:lpstr>1_Office Theme</vt:lpstr>
      <vt:lpstr>Blank</vt:lpstr>
      <vt:lpstr>PowerPoint Presentation</vt:lpstr>
      <vt:lpstr>PowerPoint Presentation</vt:lpstr>
      <vt:lpstr>PowerPoint Presentation</vt:lpstr>
      <vt:lpstr>PowerPoint Presentation</vt:lpstr>
      <vt:lpstr>1-1 Pierce my ear</vt:lpstr>
      <vt:lpstr>1-2 Pierce my ear</vt:lpstr>
      <vt:lpstr>2-1 Pierce my ear</vt:lpstr>
      <vt:lpstr>2-2 Pierce my ear</vt:lpstr>
      <vt:lpstr>3-1 Pierce my ear</vt:lpstr>
      <vt:lpstr>3-2 Pierce my 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6</cp:revision>
  <dcterms:created xsi:type="dcterms:W3CDTF">2022-09-12T15:21:54Z</dcterms:created>
  <dcterms:modified xsi:type="dcterms:W3CDTF">2022-09-25T03:20:17Z</dcterms:modified>
</cp:coreProperties>
</file>