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9" r:id="rId3"/>
    <p:sldMasterId id="2147483701" r:id="rId4"/>
  </p:sldMasterIdLst>
  <p:notesMasterIdLst>
    <p:notesMasterId r:id="rId124"/>
  </p:notesMasterIdLst>
  <p:sldIdLst>
    <p:sldId id="258" r:id="rId5"/>
    <p:sldId id="259" r:id="rId6"/>
    <p:sldId id="260" r:id="rId7"/>
    <p:sldId id="261" r:id="rId8"/>
    <p:sldId id="277" r:id="rId9"/>
    <p:sldId id="280" r:id="rId10"/>
    <p:sldId id="3375" r:id="rId11"/>
    <p:sldId id="3376" r:id="rId12"/>
    <p:sldId id="265" r:id="rId13"/>
    <p:sldId id="3377" r:id="rId14"/>
    <p:sldId id="3378" r:id="rId15"/>
    <p:sldId id="267" r:id="rId16"/>
    <p:sldId id="262" r:id="rId17"/>
    <p:sldId id="263" r:id="rId18"/>
    <p:sldId id="264" r:id="rId19"/>
    <p:sldId id="3379" r:id="rId20"/>
    <p:sldId id="3380" r:id="rId21"/>
    <p:sldId id="266" r:id="rId22"/>
    <p:sldId id="3381" r:id="rId23"/>
    <p:sldId id="3382" r:id="rId24"/>
    <p:sldId id="3383" r:id="rId25"/>
    <p:sldId id="3384" r:id="rId26"/>
    <p:sldId id="3385" r:id="rId27"/>
    <p:sldId id="3386" r:id="rId28"/>
    <p:sldId id="3387" r:id="rId29"/>
    <p:sldId id="268" r:id="rId30"/>
    <p:sldId id="269" r:id="rId31"/>
    <p:sldId id="3388" r:id="rId32"/>
    <p:sldId id="3389" r:id="rId33"/>
    <p:sldId id="3341" r:id="rId34"/>
    <p:sldId id="3390" r:id="rId35"/>
    <p:sldId id="3391" r:id="rId36"/>
    <p:sldId id="3392" r:id="rId37"/>
    <p:sldId id="3393" r:id="rId38"/>
    <p:sldId id="3394" r:id="rId39"/>
    <p:sldId id="3395" r:id="rId40"/>
    <p:sldId id="3347" r:id="rId41"/>
    <p:sldId id="3342" r:id="rId42"/>
    <p:sldId id="3406" r:id="rId43"/>
    <p:sldId id="3407" r:id="rId44"/>
    <p:sldId id="3408" r:id="rId45"/>
    <p:sldId id="3409" r:id="rId46"/>
    <p:sldId id="3410" r:id="rId47"/>
    <p:sldId id="3411" r:id="rId48"/>
    <p:sldId id="3343" r:id="rId49"/>
    <p:sldId id="3412" r:id="rId50"/>
    <p:sldId id="3413" r:id="rId51"/>
    <p:sldId id="3396" r:id="rId52"/>
    <p:sldId id="3397" r:id="rId53"/>
    <p:sldId id="3398" r:id="rId54"/>
    <p:sldId id="3399" r:id="rId55"/>
    <p:sldId id="3400" r:id="rId56"/>
    <p:sldId id="3401" r:id="rId57"/>
    <p:sldId id="3402" r:id="rId58"/>
    <p:sldId id="3403" r:id="rId59"/>
    <p:sldId id="3404" r:id="rId60"/>
    <p:sldId id="3405" r:id="rId61"/>
    <p:sldId id="287" r:id="rId62"/>
    <p:sldId id="3183" r:id="rId63"/>
    <p:sldId id="3340" r:id="rId64"/>
    <p:sldId id="337" r:id="rId65"/>
    <p:sldId id="3446" r:id="rId66"/>
    <p:sldId id="3352" r:id="rId67"/>
    <p:sldId id="3440" r:id="rId68"/>
    <p:sldId id="3441" r:id="rId69"/>
    <p:sldId id="3447" r:id="rId70"/>
    <p:sldId id="3442" r:id="rId71"/>
    <p:sldId id="3445" r:id="rId72"/>
    <p:sldId id="3448" r:id="rId73"/>
    <p:sldId id="3443" r:id="rId74"/>
    <p:sldId id="3444" r:id="rId75"/>
    <p:sldId id="352" r:id="rId76"/>
    <p:sldId id="3439" r:id="rId77"/>
    <p:sldId id="3424" r:id="rId78"/>
    <p:sldId id="3425" r:id="rId79"/>
    <p:sldId id="3426" r:id="rId80"/>
    <p:sldId id="3427" r:id="rId81"/>
    <p:sldId id="3428" r:id="rId82"/>
    <p:sldId id="3429" r:id="rId83"/>
    <p:sldId id="3430" r:id="rId84"/>
    <p:sldId id="3431" r:id="rId85"/>
    <p:sldId id="3432" r:id="rId86"/>
    <p:sldId id="3433" r:id="rId87"/>
    <p:sldId id="3434" r:id="rId88"/>
    <p:sldId id="3435" r:id="rId89"/>
    <p:sldId id="3436" r:id="rId90"/>
    <p:sldId id="3437" r:id="rId91"/>
    <p:sldId id="3438" r:id="rId92"/>
    <p:sldId id="3344" r:id="rId93"/>
    <p:sldId id="256" r:id="rId94"/>
    <p:sldId id="257" r:id="rId95"/>
    <p:sldId id="3414" r:id="rId96"/>
    <p:sldId id="3415" r:id="rId97"/>
    <p:sldId id="3416" r:id="rId98"/>
    <p:sldId id="3417" r:id="rId99"/>
    <p:sldId id="3418" r:id="rId100"/>
    <p:sldId id="3419" r:id="rId101"/>
    <p:sldId id="3420" r:id="rId102"/>
    <p:sldId id="270" r:id="rId103"/>
    <p:sldId id="3421" r:id="rId104"/>
    <p:sldId id="3422" r:id="rId105"/>
    <p:sldId id="271" r:id="rId106"/>
    <p:sldId id="272" r:id="rId107"/>
    <p:sldId id="3423" r:id="rId108"/>
    <p:sldId id="275" r:id="rId109"/>
    <p:sldId id="3348" r:id="rId110"/>
    <p:sldId id="3349" r:id="rId111"/>
    <p:sldId id="3350" r:id="rId112"/>
    <p:sldId id="273" r:id="rId113"/>
    <p:sldId id="3346" r:id="rId114"/>
    <p:sldId id="3075" r:id="rId115"/>
    <p:sldId id="3076" r:id="rId116"/>
    <p:sldId id="3077" r:id="rId117"/>
    <p:sldId id="3078" r:id="rId118"/>
    <p:sldId id="3079" r:id="rId119"/>
    <p:sldId id="3080" r:id="rId120"/>
    <p:sldId id="3081" r:id="rId121"/>
    <p:sldId id="3082" r:id="rId122"/>
    <p:sldId id="274" r:id="rId123"/>
  </p:sldIdLst>
  <p:sldSz cx="12192000" cy="6858000"/>
  <p:notesSz cx="6858000" cy="9144000"/>
  <p:embeddedFontLst>
    <p:embeddedFont>
      <p:font typeface="MS PGothic" panose="020B0600070205080204" pitchFamily="34" charset="-128"/>
      <p:regular r:id="rId125"/>
    </p:embeddedFont>
    <p:embeddedFont>
      <p:font typeface="Aspire" panose="00000600000000000000" pitchFamily="2" charset="0"/>
      <p:bold r:id="rId126"/>
    </p:embeddedFont>
    <p:embeddedFont>
      <p:font typeface="Calibri" panose="020F0502020204030204" pitchFamily="34" charset="0"/>
      <p:regular r:id="rId127"/>
      <p:bold r:id="rId128"/>
      <p:italic r:id="rId129"/>
      <p:boldItalic r:id="rId130"/>
    </p:embeddedFont>
    <p:embeddedFont>
      <p:font typeface="Calibri Light" panose="020F0302020204030204" pitchFamily="34" charset="0"/>
      <p:regular r:id="rId131"/>
      <p:italic r:id="rId132"/>
    </p:embeddedFont>
    <p:embeddedFont>
      <p:font typeface="Times" panose="02020603050405020304" pitchFamily="18" charset="0"/>
      <p:regular r:id="rId133"/>
      <p:bold r:id="rId134"/>
      <p:italic r:id="rId135"/>
      <p:boldItalic r:id="rId1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5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font" Target="fonts/font9.fntdata"/><Relationship Id="rId138" Type="http://schemas.openxmlformats.org/officeDocument/2006/relationships/viewProps" Target="view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font" Target="fonts/font4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font" Target="fonts/font10.fntdata"/><Relationship Id="rId13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notesMaster" Target="notesMasters/notesMaster1.xml"/><Relationship Id="rId129" Type="http://schemas.openxmlformats.org/officeDocument/2006/relationships/font" Target="fonts/font5.fntdata"/><Relationship Id="rId13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font" Target="fonts/font8.fntdata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font" Target="fonts/font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font" Target="fonts/font6.fntdata"/><Relationship Id="rId135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font" Target="fonts/font1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font" Target="fonts/font7.fntdata"/><Relationship Id="rId136" Type="http://schemas.openxmlformats.org/officeDocument/2006/relationships/font" Target="fonts/font12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B29F0-F507-450A-9B95-9425B2A89412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38A31-F2A0-4346-B3E2-13B4BE336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46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F69A5F67-E772-447F-A3BB-40FD7EE368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031A0F7-283E-4038-9455-E24B77E34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C564E9DF-E483-4070-9B8D-C2205BC780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82FBA4FE-C85A-4430-99FB-7D1DF9FD7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E85BE1E3-E94D-4952-AAF4-DC608FD472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17CDACA6-EEF4-48CE-8B6E-B2E4886C75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CD6F33BC-0766-49B9-B1FB-89F269D740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D7D54A8E-6823-4097-9A9F-A35DB1C79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1ACC424A-D56C-4C36-8C9B-288C881521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3C38995D-72BA-4FF3-B9FE-BF35C7D5C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C3B72516-2CAA-4DE4-A8CF-5C807262F3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8FA98794-ADFB-4A27-B870-97060C8D8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1C2D4F99-E09B-4717-89CA-C5EEB00A0C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A27A9641-1EBF-4CA1-96C2-745D89F58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CDB47523-5C5B-40F2-82D9-C6A5847410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431BAF1C-90D6-44F4-9FD9-25BC8810E1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84CD21A3-48AB-4A25-AD79-4C847E8F4E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96B672F8-539A-4E80-AE86-0B711D3E50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21AF2212-9F7A-479D-867C-E87E0F23F7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881624F6-0F3C-44BE-9A21-F3584AAAA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AA6224A1-8FEE-4721-832C-862FAA5631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5213AFE5-BB3B-40E2-9FDB-CE6F85C46E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1702374C-20C6-40B4-98D4-9873115673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523BC325-CDF1-4495-A269-7B86A65BCB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C5112779-32D8-42B5-A754-C7F627E6E7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A4DE4DCD-92FF-4F6A-8F2F-3B81DE42E6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C127C2CD-BD70-483F-BA1A-C6627CA5C8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ABDFFAB7-D9A4-4F88-A1B6-FA583AA164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97EB7FA4-F242-4AE7-9A7F-9F0AE7E8D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55A189A7-7F92-4660-9560-ABEEA227C7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4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1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74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C66286-6823-44AC-B899-F232122C7E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EDEC07-43C2-4565-90C6-23F141A9DA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9890CF-2315-4321-8B04-10C9B8BD74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A0170-4E8E-4A85-8C6A-6B240D9DD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704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B18023-1113-437F-8FBA-7E4E07B9B1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5A9813-583D-4436-8E23-97586CE2C5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BDCC5F-E295-418D-A251-95BCA4A6F8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1593A-4533-48CA-878C-FADF39011B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894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84F959-8D44-44CF-B71E-D64AF504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17FA1F-52F3-444C-A25B-8D12048DB8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B9FD77-0CA5-49E3-A178-681944257B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CC66C0-7C17-4F47-800D-2B123B872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772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4A4473-AA25-4010-8A94-FCE01465A2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4F2E20-4DDF-4C56-AEB8-333C78078C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E044B-EFAE-4DAD-AC02-F4BD658715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2BEAE-C222-421B-A6F9-0407EB2E27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64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296797B-3E1D-42AC-9478-919FB71973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C950C9A-FD3A-4B15-934F-CB815513D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2B5466D-178C-4772-9D44-71E09BBFBB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DB238C-091A-4DFD-A063-2A2CC4ABF8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564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6B5FAA-65FA-4704-869D-07E7117F4B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A68ED6-575C-4F52-880E-3CA5209F59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0A9758-7883-40A0-92D3-E2F7BF6B26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42500C-6AE1-4B03-98FD-63A82DBCD4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144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A1E8801-C6ED-4ECC-A6F6-76A81795A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6AABF2-166C-4972-BFA1-20F81616DC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BE2FD4-2EB7-4325-8041-605D80DA9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20749-303C-4FB0-9461-6D5BD6EA96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5603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79309C-7513-41F4-86C4-B0ABA06479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8B8BF9-13D4-4272-9001-6D856EBA1D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F08343-FC15-4DE7-A473-30E8D875A3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503627-989A-45B6-A0B6-D4BF1B023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54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45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E2318F-FC46-4B44-B3AB-1C14A8AF5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6ACF51-C86F-4AB1-A8DB-F867591487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5ECE3-A4AB-414A-8734-B4B568965A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5BADF6-AB98-4B73-BFBC-7C3217F8BA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398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399F61-A8A7-4592-BB8B-D67DC2A8E8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703264-49EC-4B29-8413-55A8E8D59B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0ECA4B-FCD2-4C8D-BD0B-8E958132A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D6A163-67E1-4D9A-BECE-3B0D8F8FEA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075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8F2343-3AE3-45D0-8EAB-9A6C05E052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508204-27A9-4A75-A8CF-2BDB08D632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CD56F4-8D37-4BF6-BF1F-11C9534A45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2D40F-3927-49C3-95AC-917155EB86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663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0777D0-936B-45A3-B660-37B00AE195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DF6C36-2264-4871-B5AA-556A502C3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AC3086-0247-4474-A3D9-799D7934D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6B4B5-E3DB-44E0-A0BF-8BB8044600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053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45B440-BCA0-4AAA-9B4B-F358C7CDC4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E4F68A-CFBA-4B12-9321-903D1F2CF9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BA770D-CC20-413C-BFD8-F3A77E1445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9E63A9-8B12-418E-83C6-BDBE5DA32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32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DE0E32-D4CF-4AB2-9CC5-34F054EFE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374047-EE25-4400-B921-F6BDB036BB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18B0EF-6033-4C5D-8DF5-7A43640E8E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13665B-61D4-488B-A9A1-C88E79D463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694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99E4AE-707D-4F5B-BE1F-81CDDCC2AC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0BCB87-9950-4C78-9C33-DF9CC081A5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E07902-DAB7-4B63-98D4-4C2EFC116E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E34F48-A69E-4DBD-AE5E-0A3920F17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904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C55F82C-34B5-475C-B8A7-9068A908F4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315C96-8CAE-49F9-894C-11AF469A86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51B3636-0CB4-40BA-8919-FE5696C03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0435F-0D3E-4649-8B24-1B9C26986B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099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BF7154-160B-40D4-AB3B-19566C4588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9DFFA1-460B-4701-96DA-D1AB053C69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7188BB8-00E8-48CE-9D78-8FEA085360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247E5-39D6-4863-9252-C9C96CC914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102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2D103F-D1EE-42B5-B5DE-2774F6CB06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A13DFF-8A1E-4C20-A108-61F03B3617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A47DE5C-29A8-4F5E-B256-CCF318DA8A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9CCB5-C986-433F-B662-93F31A4276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05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555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54AE8C-E4E3-43ED-925E-A3C23619C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A1D2DB-AB4D-4489-9431-FB4A809A0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91D7E-719B-4FAB-B08F-1F6FBBB053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5C5B09-2D02-4EDF-8D4A-4AA146363E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4387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B920DA-2EC4-4BB3-A9F4-8C256FC10F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2E2659-21C3-4725-9A3D-9065D67B6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C13630-FCD8-4031-B495-74821AA739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AB67B-3360-4F6D-9AE4-639E7BE9ED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571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0B487F-0376-47AE-9FE5-FC6C0FAC69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13DC86-A5D8-4F73-8C05-A9B155B108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642F1A-E69A-4E1F-A202-4459B2A75D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8FE67-7595-49B0-A622-7ED081E3A2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48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D717F6-B381-4F12-8265-185E8D9535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22CBBA-D858-4EF3-A315-A76E53E55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BA249A-4CE1-4E34-A296-8032D26492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31BE7-7056-47F5-BDE9-00ACD81CF7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781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C754-88F4-4176-A3C7-6104D2155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257539-EC59-4736-BDAB-6C5B62D7A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CB3AE-A17B-4ECA-A809-4B5C0A8A2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494D-E429-4893-AB4B-44D524B8E54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21F0E-94A7-40C7-9DFA-C18753795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6DBD5-271F-42A7-A67F-5A05A681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AD5C-9575-4FD1-83CF-80683F9F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28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4439A-247B-45FC-903F-08F50909D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A3D3C-5CFE-4D4D-A14E-FF9BAD331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DEF92-E5FA-4FB6-9D85-A17B35D79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494D-E429-4893-AB4B-44D524B8E54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C0635-4F5F-44F6-9EB6-A835AA10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8FDA1-923B-44AC-847D-9A9EF631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AD5C-9575-4FD1-83CF-80683F9F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49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1139F-1975-4178-A4E8-F2321347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DB0CE-FC19-44B9-A788-2F713BFD5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7FBC4-4C47-4099-8579-26BC05B3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494D-E429-4893-AB4B-44D524B8E54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8BBFA-8B5C-456A-84F8-70E68CA5F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4309-39DB-45A7-A29E-D8ACA457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AD5C-9575-4FD1-83CF-80683F9F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51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DBC6A-ED70-4F70-B74E-EB427DF0F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C1F28-E330-483B-A01E-43B5A6A62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4C32D-04B4-460C-A42A-D04A770A6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39278-E730-4377-9CD0-5FAB61B34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494D-E429-4893-AB4B-44D524B8E54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ECB031-1FC9-49A1-8A3D-94659598A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C6881-B379-4925-986C-CDB89E249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AD5C-9575-4FD1-83CF-80683F9F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47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DC209-A7B4-437F-B51A-5AF22ADD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D24E0-3D10-4775-BDF6-37BEE9E73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B06E5-192C-4B5D-A694-1EFC32E91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BA1AF2-8AB6-4DC5-8BE0-293D4DB04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1FF042-3F29-4157-AB4F-EDF84B5A0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67019-5F46-4D5B-BA2A-ED8514B4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494D-E429-4893-AB4B-44D524B8E54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2CC64-77D2-411B-9E53-E6E8C2AB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8EDED3-D8A0-4299-914A-786C84A5E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AD5C-9575-4FD1-83CF-80683F9F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07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19385-2494-434A-ADE8-282230E49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F89D3-07AE-433F-BE57-E12C78E6A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494D-E429-4893-AB4B-44D524B8E54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7289D-2B98-4B74-8F4C-F860A13F0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BD9D8-7299-4AFE-9131-82C4E933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AD5C-9575-4FD1-83CF-80683F9F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1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10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D673F-B036-4640-ACC5-1D1CA363A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494D-E429-4893-AB4B-44D524B8E54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0E3AA-DC93-4944-8F0E-A33649EBB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B898D5-67F2-4EBE-A7E4-4CF55A6D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AD5C-9575-4FD1-83CF-80683F9F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195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1689-673F-4D07-BBC7-A4B9AF4A9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0CD21-C1CB-453C-89C0-2930F40C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17DDD-7997-420F-A6EF-385006ECC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8DAB1-6FFC-4DCD-8958-F3AA1AA3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494D-E429-4893-AB4B-44D524B8E54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A90E2-C945-4F8F-A835-20F9A7AD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8AB77-06ED-4B34-AEE2-B52A62556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AD5C-9575-4FD1-83CF-80683F9F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57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4464-A3E1-4A9D-A696-A5EEAF204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8597CD-1EF3-408E-A8FE-D634F36648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98F071-92CD-4312-801A-98EE36CD9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B083F-9DCE-4E5A-8568-B5E6D487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494D-E429-4893-AB4B-44D524B8E54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3BF39-06CC-4611-BC42-DEA44959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ED23-9F05-47A0-8176-BD1D61F4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AD5C-9575-4FD1-83CF-80683F9F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73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C5F46-ABA5-466F-834A-A6C42FE58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8553C3-9173-4409-9396-819942A0A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F9A21-3E98-4879-BA86-CC11A1B9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494D-E429-4893-AB4B-44D524B8E54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85CC-30F0-4DB9-B1F0-B0926ADB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43DD6-68ED-4291-8CCC-F8ADDC4E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AD5C-9575-4FD1-83CF-80683F9F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0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948A33-97D7-492A-82DB-5BE072FAC2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B9F8A-4319-40E6-ADB4-C286B03BD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83D53-2041-41C5-BFC4-5DF4F297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494D-E429-4893-AB4B-44D524B8E54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3D5AE-78D8-4D6C-9853-130D05A0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39767-8D5B-466B-8AE1-29BF3AFCD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AD5C-9575-4FD1-83CF-80683F9F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5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9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6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0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7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D6D7FD3-5B23-41BC-81BB-F58A41DD71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300B669-558B-48BE-9A23-BCA583524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CDDC222-FC9D-48CB-8395-7F2E2CEEAE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A6E49B2-7260-4AC9-9512-75B2413E17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520F302-7C85-48FE-A51A-EB78AA4858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13B661C2-23D6-4FA1-97E6-845C99ADFC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86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2873FB6-8A84-47D5-BDFD-E550784603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6F23FF9-A615-4D36-ACE3-0F7CECFD13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0DE0746-8EFA-4F84-8B42-A1F082E4C3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231C116-1D94-430B-A7B8-533EB5EFA8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24E76BC-0F66-4131-8758-0B0F98334D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9EE77D99-A621-4460-B6E9-91F16C573D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814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74501C-AB3A-4EE0-A11E-060617F99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F8270-FB12-480A-8878-184F75318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241BB-CFB2-4613-830E-9F3CA8C44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0494D-E429-4893-AB4B-44D524B8E54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FFCF8-36A2-48D2-B803-83DF792F27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BB13B-358C-41E1-9AC6-7FAE33D7C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AD5C-9575-4FD1-83CF-80683F9F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9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BB747C6-F623-4046-BCE1-B35A68E447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We Shall Assemble</a:t>
            </a:r>
            <a:endParaRPr lang="en-US">
              <a:ea typeface="+mj-ea"/>
            </a:endParaRPr>
          </a:p>
        </p:txBody>
      </p:sp>
      <p:pic>
        <p:nvPicPr>
          <p:cNvPr id="2" name="Picture 63" descr="We Shall Assemble-pp">
            <a:extLst>
              <a:ext uri="{FF2B5EF4-FFF2-40B4-BE49-F238E27FC236}">
                <a16:creationId xmlns:a16="http://schemas.microsoft.com/office/drawing/2014/main" id="{0CAD56CD-DA88-4DBB-8705-701F70D87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41DA1E9E-68E7-472C-ACAF-46B4F8ECF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718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F14D6529-DEA7-4263-8F3D-510808463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912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We Shall Assemble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940569E2-3764-4908-B38B-620D1BD926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My Hope is Built</a:t>
            </a:r>
            <a:endParaRPr lang="en-US">
              <a:ea typeface="+mj-ea"/>
            </a:endParaRPr>
          </a:p>
        </p:txBody>
      </p:sp>
      <p:pic>
        <p:nvPicPr>
          <p:cNvPr id="8194" name="Picture 3" descr="My Hope is built on Noth-pp">
            <a:extLst>
              <a:ext uri="{FF2B5EF4-FFF2-40B4-BE49-F238E27FC236}">
                <a16:creationId xmlns:a16="http://schemas.microsoft.com/office/drawing/2014/main" id="{CF33ED5E-6331-43E7-8482-D4424FF8F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DDC36E56-3E4B-4E06-908C-5A15721D6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538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6A5E93EA-99C7-42C3-9EA8-48B343FB6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My Hope Is Built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F3DF8A92-A304-4404-9E67-74773F359B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He Bore It All</a:t>
            </a:r>
            <a:endParaRPr lang="en-US">
              <a:ea typeface="+mj-ea"/>
            </a:endParaRPr>
          </a:p>
        </p:txBody>
      </p:sp>
      <p:pic>
        <p:nvPicPr>
          <p:cNvPr id="12290" name="Picture 5" descr="He bore it all-pp">
            <a:extLst>
              <a:ext uri="{FF2B5EF4-FFF2-40B4-BE49-F238E27FC236}">
                <a16:creationId xmlns:a16="http://schemas.microsoft.com/office/drawing/2014/main" id="{22686F7E-CD1E-42D7-A966-69A2A0386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2" name="Text Box 6">
            <a:extLst>
              <a:ext uri="{FF2B5EF4-FFF2-40B4-BE49-F238E27FC236}">
                <a16:creationId xmlns:a16="http://schemas.microsoft.com/office/drawing/2014/main" id="{76644A1F-83BD-4F8B-B9A0-7F1BA1A23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3543" name="Text Box 7">
            <a:extLst>
              <a:ext uri="{FF2B5EF4-FFF2-40B4-BE49-F238E27FC236}">
                <a16:creationId xmlns:a16="http://schemas.microsoft.com/office/drawing/2014/main" id="{EC742C45-8D22-49EE-81EA-5B65C82AC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BBD29006-87E7-4692-88A4-1B2B9B9FAF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He Bore It All</a:t>
            </a:r>
            <a:endParaRPr lang="en-US">
              <a:ea typeface="+mj-ea"/>
            </a:endParaRPr>
          </a:p>
        </p:txBody>
      </p:sp>
      <p:pic>
        <p:nvPicPr>
          <p:cNvPr id="13314" name="Picture 5" descr="He bore it all-pp">
            <a:extLst>
              <a:ext uri="{FF2B5EF4-FFF2-40B4-BE49-F238E27FC236}">
                <a16:creationId xmlns:a16="http://schemas.microsoft.com/office/drawing/2014/main" id="{DA414DBA-154C-45C3-A262-56A3DEFA2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Text Box 6">
            <a:extLst>
              <a:ext uri="{FF2B5EF4-FFF2-40B4-BE49-F238E27FC236}">
                <a16:creationId xmlns:a16="http://schemas.microsoft.com/office/drawing/2014/main" id="{9B429C9E-F934-45C8-95D3-7DCA7E92C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4567" name="Text Box 7">
            <a:extLst>
              <a:ext uri="{FF2B5EF4-FFF2-40B4-BE49-F238E27FC236}">
                <a16:creationId xmlns:a16="http://schemas.microsoft.com/office/drawing/2014/main" id="{3CD2D618-1A83-402F-87E2-B773B9BB7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12270501-CBF9-4A22-891E-567F3C5553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 Bore It All</a:t>
            </a:r>
            <a:endParaRPr lang="en-US">
              <a:ea typeface="+mj-ea"/>
            </a:endParaRPr>
          </a:p>
        </p:txBody>
      </p:sp>
      <p:pic>
        <p:nvPicPr>
          <p:cNvPr id="14338" name="Picture 3" descr="He bore it all-pp">
            <a:extLst>
              <a:ext uri="{FF2B5EF4-FFF2-40B4-BE49-F238E27FC236}">
                <a16:creationId xmlns:a16="http://schemas.microsoft.com/office/drawing/2014/main" id="{1B48ABAA-0611-4F10-85F0-E316EF46D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47491945-A2A7-4AE6-9728-3847A0A1C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4D7BAA7F-7C56-4B20-B252-4F62F491A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121D67E5-5025-44B7-A3C8-A1C8330E5C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 Bore It All</a:t>
            </a:r>
            <a:endParaRPr lang="en-US">
              <a:ea typeface="+mj-ea"/>
            </a:endParaRPr>
          </a:p>
        </p:txBody>
      </p:sp>
      <p:pic>
        <p:nvPicPr>
          <p:cNvPr id="15362" name="Picture 6" descr="He bore it all-pp">
            <a:extLst>
              <a:ext uri="{FF2B5EF4-FFF2-40B4-BE49-F238E27FC236}">
                <a16:creationId xmlns:a16="http://schemas.microsoft.com/office/drawing/2014/main" id="{D8EAF3DF-37F3-4603-B777-CC0B58D01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3" name="Text Box 7">
            <a:extLst>
              <a:ext uri="{FF2B5EF4-FFF2-40B4-BE49-F238E27FC236}">
                <a16:creationId xmlns:a16="http://schemas.microsoft.com/office/drawing/2014/main" id="{A3DE05BC-DFBC-47C0-971D-334EB8860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904" name="Text Box 8">
            <a:extLst>
              <a:ext uri="{FF2B5EF4-FFF2-40B4-BE49-F238E27FC236}">
                <a16:creationId xmlns:a16="http://schemas.microsoft.com/office/drawing/2014/main" id="{C0C768F3-85D0-4831-8CDD-E83EE6FAF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B7857DA2-546A-42D8-BB9F-C2C148BC09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 Bore It All</a:t>
            </a:r>
            <a:endParaRPr lang="en-US">
              <a:ea typeface="+mj-ea"/>
            </a:endParaRPr>
          </a:p>
        </p:txBody>
      </p:sp>
      <p:pic>
        <p:nvPicPr>
          <p:cNvPr id="16386" name="Picture 3" descr="He bore it all-pp">
            <a:extLst>
              <a:ext uri="{FF2B5EF4-FFF2-40B4-BE49-F238E27FC236}">
                <a16:creationId xmlns:a16="http://schemas.microsoft.com/office/drawing/2014/main" id="{AE7EE90E-03D2-42A2-9D5E-F9739DC3C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0E7E7B77-A5BC-49F3-BF75-641B4C5FC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16F839A5-0069-42BC-BF54-27463CF4B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657724" y="1443841"/>
            <a:ext cx="10876547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Lord’s Supper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2" y="3853543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82013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Unleavened Bread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503463" y="1862639"/>
            <a:ext cx="11185072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“Who has believed our report? And to whom has the arm of the LORD been revealed? For He shall grow up before Him as a tender plant, And as a root out of dry ground. He has no form or comeliness; And when we see Him, There is no beauty that we should desire Him. He is despised and rejected by men, A Man of sorrows and acquainted with grief. And we hid, as it were, our faces from Him; He was despised, and we did not esteem Him.” – </a:t>
            </a:r>
            <a:r>
              <a:rPr lang="en-US" sz="4400" dirty="0">
                <a:solidFill>
                  <a:srgbClr val="2A2000"/>
                </a:solidFill>
                <a:latin typeface="Aspire" panose="00000600000000000000" pitchFamily="2" charset="0"/>
              </a:rPr>
              <a:t>Isa. 53: 1-3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Fruit of the Vine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025977" y="1988266"/>
            <a:ext cx="10140043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“Surely He has borne our griefs And carried our sorrows; Yet we esteemed Him stricken, Smitten by God, and afflicted. But He was wounded for our transgressions, He was bruised for our iniquities; The chastisement for our peace was upon Him, And by His stripes we are healed.” – Isa. 53: 4-5</a:t>
            </a:r>
          </a:p>
        </p:txBody>
      </p:sp>
    </p:spTree>
    <p:extLst>
      <p:ext uri="{BB962C8B-B14F-4D97-AF65-F5344CB8AC3E}">
        <p14:creationId xmlns:p14="http://schemas.microsoft.com/office/powerpoint/2010/main" val="4893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Our Offering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5" y="1862048"/>
            <a:ext cx="952838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“For if there is first a willing mind, it is accepted according to what one has, and not according to what he does not have.”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– 2 Cor. 8:12 </a:t>
            </a:r>
          </a:p>
        </p:txBody>
      </p:sp>
    </p:spTree>
    <p:extLst>
      <p:ext uri="{BB962C8B-B14F-4D97-AF65-F5344CB8AC3E}">
        <p14:creationId xmlns:p14="http://schemas.microsoft.com/office/powerpoint/2010/main" val="15982087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446191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491AC369-FE61-4083-8308-B44C3196C4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My Hope is Built</a:t>
            </a:r>
            <a:endParaRPr lang="en-US">
              <a:ea typeface="+mj-ea"/>
            </a:endParaRPr>
          </a:p>
        </p:txBody>
      </p:sp>
      <p:pic>
        <p:nvPicPr>
          <p:cNvPr id="9218" name="Picture 3" descr="My Hope is built on Noth-pp">
            <a:extLst>
              <a:ext uri="{FF2B5EF4-FFF2-40B4-BE49-F238E27FC236}">
                <a16:creationId xmlns:a16="http://schemas.microsoft.com/office/drawing/2014/main" id="{894238D4-498C-4D53-B09E-F9B887D39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33CAC23D-15F6-41AB-9836-75A5BAC33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538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B92A4064-1136-47F1-826B-C4304814F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My Hope Is Built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321004"/>
            <a:ext cx="9528389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Sweet Beulah Land</a:t>
            </a:r>
          </a:p>
        </p:txBody>
      </p:sp>
    </p:spTree>
    <p:extLst>
      <p:ext uri="{BB962C8B-B14F-4D97-AF65-F5344CB8AC3E}">
        <p14:creationId xmlns:p14="http://schemas.microsoft.com/office/powerpoint/2010/main" val="25965959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, schematic&#10;&#10;Description automatically generated">
            <a:extLst>
              <a:ext uri="{FF2B5EF4-FFF2-40B4-BE49-F238E27FC236}">
                <a16:creationId xmlns:a16="http://schemas.microsoft.com/office/drawing/2014/main" id="{D2603F34-421C-4F11-8CB4-F0DA35747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634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AC1EA32D-40A0-46F3-9A83-4019A52F9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/>
          <a:stretch/>
        </p:blipFill>
        <p:spPr>
          <a:xfrm>
            <a:off x="0" y="269421"/>
            <a:ext cx="12199503" cy="6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772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hape, schematic, arrow&#10;&#10;Description automatically generated">
            <a:extLst>
              <a:ext uri="{FF2B5EF4-FFF2-40B4-BE49-F238E27FC236}">
                <a16:creationId xmlns:a16="http://schemas.microsoft.com/office/drawing/2014/main" id="{7A1F2B79-8B2E-4477-9312-1AEA248A0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"/>
          <a:stretch/>
        </p:blipFill>
        <p:spPr>
          <a:xfrm>
            <a:off x="0" y="255514"/>
            <a:ext cx="12192000" cy="634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3402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9DACB8E2-6C7B-4ADA-8936-E5D0073237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4"/>
          <a:stretch/>
        </p:blipFill>
        <p:spPr>
          <a:xfrm>
            <a:off x="0" y="187778"/>
            <a:ext cx="12359625" cy="648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564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9371F4E-870C-41AC-BB24-E3DEED281D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"/>
          <a:stretch/>
        </p:blipFill>
        <p:spPr>
          <a:xfrm>
            <a:off x="0" y="255514"/>
            <a:ext cx="12192000" cy="634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7395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616EBC0-608C-435F-A6CF-32F84B34B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"/>
          <a:stretch/>
        </p:blipFill>
        <p:spPr>
          <a:xfrm>
            <a:off x="0" y="255513"/>
            <a:ext cx="12192001" cy="634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255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hape, schematic, arrow&#10;&#10;Description automatically generated">
            <a:extLst>
              <a:ext uri="{FF2B5EF4-FFF2-40B4-BE49-F238E27FC236}">
                <a16:creationId xmlns:a16="http://schemas.microsoft.com/office/drawing/2014/main" id="{7A1F2B79-8B2E-4477-9312-1AEA248A0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"/>
          <a:stretch/>
        </p:blipFill>
        <p:spPr>
          <a:xfrm>
            <a:off x="0" y="255514"/>
            <a:ext cx="12192000" cy="634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9487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9DACB8E2-6C7B-4ADA-8936-E5D0073237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4"/>
          <a:stretch/>
        </p:blipFill>
        <p:spPr>
          <a:xfrm>
            <a:off x="0" y="231737"/>
            <a:ext cx="12192000" cy="63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842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556702" y="266596"/>
            <a:ext cx="9528389" cy="63248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Join </a:t>
            </a:r>
            <a:r>
              <a:rPr lang="en-US" sz="9600" dirty="0">
                <a:solidFill>
                  <a:prstClr val="black"/>
                </a:solidFill>
                <a:latin typeface="Aspire" panose="00000600000000000000" pitchFamily="2" charset="0"/>
              </a:rPr>
              <a:t>us for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Evening Worship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Tonight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@ 6:00pm!</a:t>
            </a:r>
            <a:endParaRPr kumimoji="0" lang="en-US" sz="10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241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4249163D-40D7-4C6A-9624-F80535C6D8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My Hope is Built</a:t>
            </a:r>
            <a:endParaRPr lang="en-US">
              <a:ea typeface="+mj-ea"/>
            </a:endParaRPr>
          </a:p>
        </p:txBody>
      </p:sp>
      <p:pic>
        <p:nvPicPr>
          <p:cNvPr id="10242" name="Picture 3" descr="My Hope is built on Noth-pp">
            <a:extLst>
              <a:ext uri="{FF2B5EF4-FFF2-40B4-BE49-F238E27FC236}">
                <a16:creationId xmlns:a16="http://schemas.microsoft.com/office/drawing/2014/main" id="{57F9B518-7E4A-407C-9EFB-99524C300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Text Box 4">
            <a:extLst>
              <a:ext uri="{FF2B5EF4-FFF2-40B4-BE49-F238E27FC236}">
                <a16:creationId xmlns:a16="http://schemas.microsoft.com/office/drawing/2014/main" id="{23D89895-DB22-48AA-937A-E59C2BF38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538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41" name="Text Box 5">
            <a:extLst>
              <a:ext uri="{FF2B5EF4-FFF2-40B4-BE49-F238E27FC236}">
                <a16:creationId xmlns:a16="http://schemas.microsoft.com/office/drawing/2014/main" id="{1A5973D4-9358-4F7A-A7A2-55E998CA5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My Hope Is Built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B3291125-8FB3-49AD-93C5-A5DDC7F9BC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My Hope is Built</a:t>
            </a:r>
            <a:endParaRPr lang="en-US">
              <a:ea typeface="+mj-ea"/>
            </a:endParaRPr>
          </a:p>
        </p:txBody>
      </p:sp>
      <p:pic>
        <p:nvPicPr>
          <p:cNvPr id="11266" name="Picture 3" descr="My Hope is built on Noth-pp">
            <a:extLst>
              <a:ext uri="{FF2B5EF4-FFF2-40B4-BE49-F238E27FC236}">
                <a16:creationId xmlns:a16="http://schemas.microsoft.com/office/drawing/2014/main" id="{3F195C9A-C873-410E-9B79-0B3CBBFF2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4">
            <a:extLst>
              <a:ext uri="{FF2B5EF4-FFF2-40B4-BE49-F238E27FC236}">
                <a16:creationId xmlns:a16="http://schemas.microsoft.com/office/drawing/2014/main" id="{0D6C17DC-9F7E-43BA-8561-505E2DC58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538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21" name="Text Box 5">
            <a:extLst>
              <a:ext uri="{FF2B5EF4-FFF2-40B4-BE49-F238E27FC236}">
                <a16:creationId xmlns:a16="http://schemas.microsoft.com/office/drawing/2014/main" id="{42967FA8-ECEE-4874-9AE6-5A3F7A250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My Hope Is Built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A30A5F5F-46D7-4C4E-8E02-1B88F61016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My Hope is Built</a:t>
            </a:r>
            <a:endParaRPr lang="en-US">
              <a:ea typeface="+mj-ea"/>
            </a:endParaRPr>
          </a:p>
        </p:txBody>
      </p:sp>
      <p:pic>
        <p:nvPicPr>
          <p:cNvPr id="12290" name="Picture 3" descr="My Hope is built on Noth-pp">
            <a:extLst>
              <a:ext uri="{FF2B5EF4-FFF2-40B4-BE49-F238E27FC236}">
                <a16:creationId xmlns:a16="http://schemas.microsoft.com/office/drawing/2014/main" id="{1C724B97-5A40-41BE-AF13-72B364A9E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Text Box 4">
            <a:extLst>
              <a:ext uri="{FF2B5EF4-FFF2-40B4-BE49-F238E27FC236}">
                <a16:creationId xmlns:a16="http://schemas.microsoft.com/office/drawing/2014/main" id="{6F4220CD-D302-4CB3-930C-BFEB91EDC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538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5" name="Text Box 5">
            <a:extLst>
              <a:ext uri="{FF2B5EF4-FFF2-40B4-BE49-F238E27FC236}">
                <a16:creationId xmlns:a16="http://schemas.microsoft.com/office/drawing/2014/main" id="{C7D0329F-A1EF-4D70-8B4C-4695621EC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My Hope Is Built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572560A7-8DDC-4B0B-9F6D-BE61189E2B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My Hope is Built</a:t>
            </a:r>
            <a:endParaRPr lang="en-US">
              <a:ea typeface="+mj-ea"/>
            </a:endParaRPr>
          </a:p>
        </p:txBody>
      </p:sp>
      <p:pic>
        <p:nvPicPr>
          <p:cNvPr id="13314" name="Picture 3" descr="My Hope is built on Noth-pp">
            <a:extLst>
              <a:ext uri="{FF2B5EF4-FFF2-40B4-BE49-F238E27FC236}">
                <a16:creationId xmlns:a16="http://schemas.microsoft.com/office/drawing/2014/main" id="{D112923B-414F-4A4E-9EEE-3763881F0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8" name="Text Box 4">
            <a:extLst>
              <a:ext uri="{FF2B5EF4-FFF2-40B4-BE49-F238E27FC236}">
                <a16:creationId xmlns:a16="http://schemas.microsoft.com/office/drawing/2014/main" id="{063DC0F6-878C-45A5-B2C9-33EB5BB7A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538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0469" name="Text Box 5">
            <a:extLst>
              <a:ext uri="{FF2B5EF4-FFF2-40B4-BE49-F238E27FC236}">
                <a16:creationId xmlns:a16="http://schemas.microsoft.com/office/drawing/2014/main" id="{988ABBA5-F9F7-470A-B49D-EDBED6253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My Hope Is Built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6EE4B32-A7A7-40A6-86F4-5BE6257C43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Firm Foundation</a:t>
            </a:r>
            <a:endParaRPr lang="en-US">
              <a:ea typeface="+mj-ea"/>
            </a:endParaRPr>
          </a:p>
        </p:txBody>
      </p:sp>
      <p:pic>
        <p:nvPicPr>
          <p:cNvPr id="2" name="Picture 23" descr="Firm Foundation-pp">
            <a:extLst>
              <a:ext uri="{FF2B5EF4-FFF2-40B4-BE49-F238E27FC236}">
                <a16:creationId xmlns:a16="http://schemas.microsoft.com/office/drawing/2014/main" id="{899204C2-14D7-46E3-9A32-61DD80073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Text Box 24">
            <a:extLst>
              <a:ext uri="{FF2B5EF4-FFF2-40B4-BE49-F238E27FC236}">
                <a16:creationId xmlns:a16="http://schemas.microsoft.com/office/drawing/2014/main" id="{4073294B-B0EC-48D8-A5AE-6D217F180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Firm Foundation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1569426A-5B95-4B47-B5BA-C68B43FD97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Firm Foundation</a:t>
            </a:r>
            <a:endParaRPr lang="en-US">
              <a:ea typeface="+mj-ea"/>
            </a:endParaRPr>
          </a:p>
        </p:txBody>
      </p:sp>
      <p:pic>
        <p:nvPicPr>
          <p:cNvPr id="3074" name="Picture 3" descr="Firm Foundation-pp">
            <a:extLst>
              <a:ext uri="{FF2B5EF4-FFF2-40B4-BE49-F238E27FC236}">
                <a16:creationId xmlns:a16="http://schemas.microsoft.com/office/drawing/2014/main" id="{E56BE087-765A-42D6-8997-A39DCBB5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EE35A4CF-996C-4F07-B6FB-4CFDECE5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Firm Foundation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1111839C-BA2C-422C-86AC-6359AD4781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Firm Foundation</a:t>
            </a:r>
            <a:endParaRPr lang="en-US">
              <a:ea typeface="+mj-ea"/>
            </a:endParaRPr>
          </a:p>
        </p:txBody>
      </p:sp>
      <p:pic>
        <p:nvPicPr>
          <p:cNvPr id="4098" name="Picture 3" descr="Firm Foundation-pp">
            <a:extLst>
              <a:ext uri="{FF2B5EF4-FFF2-40B4-BE49-F238E27FC236}">
                <a16:creationId xmlns:a16="http://schemas.microsoft.com/office/drawing/2014/main" id="{E364A297-C90E-4F61-A45E-30ACD5133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19CAD11F-91FE-4685-AB7C-D7814542D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Firm Foundation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7FC94222-091F-4867-AD4A-0B1E4F4CCB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Firm Foundation</a:t>
            </a:r>
            <a:endParaRPr lang="en-US">
              <a:ea typeface="+mj-ea"/>
            </a:endParaRPr>
          </a:p>
        </p:txBody>
      </p:sp>
      <p:pic>
        <p:nvPicPr>
          <p:cNvPr id="5122" name="Picture 3" descr="Firm Foundation-pp">
            <a:extLst>
              <a:ext uri="{FF2B5EF4-FFF2-40B4-BE49-F238E27FC236}">
                <a16:creationId xmlns:a16="http://schemas.microsoft.com/office/drawing/2014/main" id="{DCB0ECDF-1DC8-452D-8936-715889DB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5F779524-0DB2-418E-91A4-D7DC9C8E0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Firm Foundation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C463C84E-FACE-4D99-8DB7-96231A716B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We Shall Assemble</a:t>
            </a:r>
            <a:endParaRPr lang="en-US">
              <a:ea typeface="+mj-ea"/>
            </a:endParaRPr>
          </a:p>
        </p:txBody>
      </p:sp>
      <p:pic>
        <p:nvPicPr>
          <p:cNvPr id="3074" name="Picture 3" descr="We Shall Assemble-pp">
            <a:extLst>
              <a:ext uri="{FF2B5EF4-FFF2-40B4-BE49-F238E27FC236}">
                <a16:creationId xmlns:a16="http://schemas.microsoft.com/office/drawing/2014/main" id="{830B237D-8FED-429F-AA85-7FD19C95A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16297A6C-EF0F-4CEE-B542-C3C6FD4AD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718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8B66D7E0-CF8D-44CB-A34E-83C25BC9C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912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We Shall Assemble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A2B823AE-5EA3-460F-89CE-CF868B67B9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Firm Foundation</a:t>
            </a:r>
            <a:endParaRPr lang="en-US">
              <a:ea typeface="+mj-ea"/>
            </a:endParaRPr>
          </a:p>
        </p:txBody>
      </p:sp>
      <p:pic>
        <p:nvPicPr>
          <p:cNvPr id="6146" name="Picture 3" descr="Firm Foundation-pp">
            <a:extLst>
              <a:ext uri="{FF2B5EF4-FFF2-40B4-BE49-F238E27FC236}">
                <a16:creationId xmlns:a16="http://schemas.microsoft.com/office/drawing/2014/main" id="{EB111D60-050E-40BA-A0B8-954DB59A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4F026B14-EA56-42BA-9F6E-B8427569E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Firm Foundation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F2489AFB-8222-4647-B9C7-60053360DA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Firm Foundation</a:t>
            </a:r>
            <a:endParaRPr lang="en-US">
              <a:ea typeface="+mj-ea"/>
            </a:endParaRPr>
          </a:p>
        </p:txBody>
      </p:sp>
      <p:pic>
        <p:nvPicPr>
          <p:cNvPr id="7170" name="Picture 3" descr="Firm Foundation-pp">
            <a:extLst>
              <a:ext uri="{FF2B5EF4-FFF2-40B4-BE49-F238E27FC236}">
                <a16:creationId xmlns:a16="http://schemas.microsoft.com/office/drawing/2014/main" id="{DC87BD49-C523-49D0-8FE5-FD317AB7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19707B8D-EBAF-4762-8DE5-B5B04EFE2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Firm Foundation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B963D31-9262-4B76-801A-21AB9BD148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Firm Foundation</a:t>
            </a:r>
            <a:endParaRPr lang="en-US">
              <a:ea typeface="+mj-ea"/>
            </a:endParaRPr>
          </a:p>
        </p:txBody>
      </p:sp>
      <p:pic>
        <p:nvPicPr>
          <p:cNvPr id="8194" name="Picture 5" descr="Firm Foundation-pp">
            <a:extLst>
              <a:ext uri="{FF2B5EF4-FFF2-40B4-BE49-F238E27FC236}">
                <a16:creationId xmlns:a16="http://schemas.microsoft.com/office/drawing/2014/main" id="{910839D0-85EF-4F8A-BC73-BA3B8078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Text Box 6">
            <a:extLst>
              <a:ext uri="{FF2B5EF4-FFF2-40B4-BE49-F238E27FC236}">
                <a16:creationId xmlns:a16="http://schemas.microsoft.com/office/drawing/2014/main" id="{38A0D504-6B2F-41D7-AE62-76D40636D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Firm Foundation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BB99DF49-23E9-48F5-B7C2-BE12531FD2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Firm Foundation</a:t>
            </a:r>
            <a:endParaRPr lang="en-US">
              <a:ea typeface="+mj-ea"/>
            </a:endParaRPr>
          </a:p>
        </p:txBody>
      </p:sp>
      <p:pic>
        <p:nvPicPr>
          <p:cNvPr id="9218" name="Picture 3" descr="Firm Foundation-pp">
            <a:extLst>
              <a:ext uri="{FF2B5EF4-FFF2-40B4-BE49-F238E27FC236}">
                <a16:creationId xmlns:a16="http://schemas.microsoft.com/office/drawing/2014/main" id="{856D4F8A-9127-44B1-BC67-09976F73E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0801F4B4-1B74-4220-A27D-96BF1BA67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Firm Foundation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9F80E6A6-71E9-4E79-B098-290903834E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Firm Foundation</a:t>
            </a:r>
            <a:endParaRPr lang="en-US">
              <a:ea typeface="+mj-ea"/>
            </a:endParaRPr>
          </a:p>
        </p:txBody>
      </p:sp>
      <p:pic>
        <p:nvPicPr>
          <p:cNvPr id="10242" name="Picture 3" descr="Firm Foundation-pp">
            <a:extLst>
              <a:ext uri="{FF2B5EF4-FFF2-40B4-BE49-F238E27FC236}">
                <a16:creationId xmlns:a16="http://schemas.microsoft.com/office/drawing/2014/main" id="{8066C93F-A0BA-4F19-B0DB-4F7C3D3E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2ED73204-D957-497A-86EE-C6D0F431E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Firm Foundation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9880B5C1-6938-46D2-A252-5BBE74A19D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Firm Foundation</a:t>
            </a:r>
            <a:endParaRPr lang="en-US">
              <a:ea typeface="+mj-ea"/>
            </a:endParaRPr>
          </a:p>
        </p:txBody>
      </p:sp>
      <p:pic>
        <p:nvPicPr>
          <p:cNvPr id="11266" name="Picture 3" descr="Firm Foundation-pp">
            <a:extLst>
              <a:ext uri="{FF2B5EF4-FFF2-40B4-BE49-F238E27FC236}">
                <a16:creationId xmlns:a16="http://schemas.microsoft.com/office/drawing/2014/main" id="{8D7E6495-F1D6-46B9-A778-32EDE3795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9CFA4B75-FFB9-4CE7-8D56-BD2543338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Firm Foundation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AAA16F54-8AA2-474B-B1EA-EB9D0C0459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Firm Foundation</a:t>
            </a:r>
            <a:endParaRPr lang="en-US">
              <a:ea typeface="+mj-ea"/>
            </a:endParaRPr>
          </a:p>
        </p:txBody>
      </p:sp>
      <p:pic>
        <p:nvPicPr>
          <p:cNvPr id="12290" name="Picture 3" descr="Firm Foundation-pp">
            <a:extLst>
              <a:ext uri="{FF2B5EF4-FFF2-40B4-BE49-F238E27FC236}">
                <a16:creationId xmlns:a16="http://schemas.microsoft.com/office/drawing/2014/main" id="{E1275DF2-14B4-4A1F-B44E-EAD647267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22BF0DFF-74A1-4F1B-8E4C-66EBD3F08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Firm Foundation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F03F999C-A7E2-41FF-BDCD-11192C2505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Firm Foundation</a:t>
            </a:r>
            <a:endParaRPr lang="en-US">
              <a:ea typeface="+mj-ea"/>
            </a:endParaRPr>
          </a:p>
        </p:txBody>
      </p:sp>
      <p:pic>
        <p:nvPicPr>
          <p:cNvPr id="13314" name="Picture 3" descr="Firm Foundation-pp">
            <a:extLst>
              <a:ext uri="{FF2B5EF4-FFF2-40B4-BE49-F238E27FC236}">
                <a16:creationId xmlns:a16="http://schemas.microsoft.com/office/drawing/2014/main" id="{8AAEE727-EC3C-45CD-B0F0-93842330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DD932311-B099-4C2C-BEA9-D30CB551D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Firm Foundation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0FF33D03-53BC-4E28-981C-6E9331F9DC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Ds-1 Firm Foundation</a:t>
            </a:r>
            <a:endParaRPr lang="en-US">
              <a:ea typeface="+mj-ea"/>
            </a:endParaRPr>
          </a:p>
        </p:txBody>
      </p:sp>
      <p:pic>
        <p:nvPicPr>
          <p:cNvPr id="14338" name="Picture 5" descr="Firm Foundation-pp">
            <a:extLst>
              <a:ext uri="{FF2B5EF4-FFF2-40B4-BE49-F238E27FC236}">
                <a16:creationId xmlns:a16="http://schemas.microsoft.com/office/drawing/2014/main" id="{53C74318-8729-473E-8CB4-2A620B94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6">
            <a:extLst>
              <a:ext uri="{FF2B5EF4-FFF2-40B4-BE49-F238E27FC236}">
                <a16:creationId xmlns:a16="http://schemas.microsoft.com/office/drawing/2014/main" id="{B1B3933B-3B19-46AF-B119-768962566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Firm Foundation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F0406F41-7474-485B-BD14-4E8BF0C1D5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Ds-2 Firm Foundation</a:t>
            </a:r>
            <a:endParaRPr lang="en-US">
              <a:ea typeface="+mj-ea"/>
            </a:endParaRPr>
          </a:p>
        </p:txBody>
      </p:sp>
      <p:pic>
        <p:nvPicPr>
          <p:cNvPr id="15362" name="Picture 3" descr="Firm Foundation-pp">
            <a:extLst>
              <a:ext uri="{FF2B5EF4-FFF2-40B4-BE49-F238E27FC236}">
                <a16:creationId xmlns:a16="http://schemas.microsoft.com/office/drawing/2014/main" id="{DADE7FEF-51C8-4C0E-93AC-B5F397494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3129B8E8-A946-4A69-BCCE-1DFBE96F1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Firm Foundation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9F547AA2-9BA2-47E9-BA8A-7309BDF414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We Shall Assemble</a:t>
            </a:r>
            <a:endParaRPr lang="en-US">
              <a:ea typeface="+mj-ea"/>
            </a:endParaRPr>
          </a:p>
        </p:txBody>
      </p:sp>
      <p:pic>
        <p:nvPicPr>
          <p:cNvPr id="4098" name="Picture 3" descr="We Shall Assemble-pp">
            <a:extLst>
              <a:ext uri="{FF2B5EF4-FFF2-40B4-BE49-F238E27FC236}">
                <a16:creationId xmlns:a16="http://schemas.microsoft.com/office/drawing/2014/main" id="{93D036B1-9DC8-4E30-B0B4-7FEAA341C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79C28394-914C-4125-917E-EC5D05450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718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042439D9-D78D-4796-B715-661AD2CBC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912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We Shall Assemble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321004"/>
            <a:ext cx="9528389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Fall Down</a:t>
            </a:r>
          </a:p>
        </p:txBody>
      </p:sp>
    </p:spTree>
    <p:extLst>
      <p:ext uri="{BB962C8B-B14F-4D97-AF65-F5344CB8AC3E}">
        <p14:creationId xmlns:p14="http://schemas.microsoft.com/office/powerpoint/2010/main" val="3361712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DE04E3A-386B-468F-AA62-8A9A9024CD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We Fall Down</a:t>
            </a:r>
            <a:endParaRPr lang="en-US">
              <a:ea typeface="+mj-ea"/>
            </a:endParaRPr>
          </a:p>
        </p:txBody>
      </p:sp>
      <p:pic>
        <p:nvPicPr>
          <p:cNvPr id="2" name="Picture 15" descr="We Fall Down-pp">
            <a:extLst>
              <a:ext uri="{FF2B5EF4-FFF2-40B4-BE49-F238E27FC236}">
                <a16:creationId xmlns:a16="http://schemas.microsoft.com/office/drawing/2014/main" id="{BF301A3B-0A24-4420-8158-B587D126A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16">
            <a:extLst>
              <a:ext uri="{FF2B5EF4-FFF2-40B4-BE49-F238E27FC236}">
                <a16:creationId xmlns:a16="http://schemas.microsoft.com/office/drawing/2014/main" id="{ECFF6511-DB05-4A26-BCC3-0EE343D9C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691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We Fall Down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34BC38FA-3BFA-4D1B-AED8-4F81467BBF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We Fall Down</a:t>
            </a:r>
            <a:endParaRPr lang="en-US">
              <a:ea typeface="+mj-ea"/>
            </a:endParaRPr>
          </a:p>
        </p:txBody>
      </p:sp>
      <p:pic>
        <p:nvPicPr>
          <p:cNvPr id="3074" name="Picture 3" descr="We Fall Down-pp">
            <a:extLst>
              <a:ext uri="{FF2B5EF4-FFF2-40B4-BE49-F238E27FC236}">
                <a16:creationId xmlns:a16="http://schemas.microsoft.com/office/drawing/2014/main" id="{B88E26F3-7C89-4177-94CE-44A3D75B2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1EC20137-864F-4840-9F02-7988DFF4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691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We Fall Down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4C0F31F-8C55-4718-A46F-02630A4D7C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We Fall Down</a:t>
            </a:r>
            <a:endParaRPr lang="en-US">
              <a:ea typeface="+mj-ea"/>
            </a:endParaRPr>
          </a:p>
        </p:txBody>
      </p:sp>
      <p:pic>
        <p:nvPicPr>
          <p:cNvPr id="4098" name="Picture 3" descr="We Fall Down-pp">
            <a:extLst>
              <a:ext uri="{FF2B5EF4-FFF2-40B4-BE49-F238E27FC236}">
                <a16:creationId xmlns:a16="http://schemas.microsoft.com/office/drawing/2014/main" id="{030DA6A3-677C-4882-A8BC-A3DB07C70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755F806E-4866-4C76-8FF0-064F13B5E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691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We Fall Down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DE04E3A-386B-468F-AA62-8A9A9024CD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We Fall Down</a:t>
            </a:r>
            <a:endParaRPr lang="en-US">
              <a:ea typeface="+mj-ea"/>
            </a:endParaRPr>
          </a:p>
        </p:txBody>
      </p:sp>
      <p:pic>
        <p:nvPicPr>
          <p:cNvPr id="2" name="Picture 15" descr="We Fall Down-pp">
            <a:extLst>
              <a:ext uri="{FF2B5EF4-FFF2-40B4-BE49-F238E27FC236}">
                <a16:creationId xmlns:a16="http://schemas.microsoft.com/office/drawing/2014/main" id="{BF301A3B-0A24-4420-8158-B587D126A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16">
            <a:extLst>
              <a:ext uri="{FF2B5EF4-FFF2-40B4-BE49-F238E27FC236}">
                <a16:creationId xmlns:a16="http://schemas.microsoft.com/office/drawing/2014/main" id="{ECFF6511-DB05-4A26-BCC3-0EE343D9C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691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We Fall Down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34BC38FA-3BFA-4D1B-AED8-4F81467BBF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We Fall Down</a:t>
            </a:r>
            <a:endParaRPr lang="en-US">
              <a:ea typeface="+mj-ea"/>
            </a:endParaRPr>
          </a:p>
        </p:txBody>
      </p:sp>
      <p:pic>
        <p:nvPicPr>
          <p:cNvPr id="3074" name="Picture 3" descr="We Fall Down-pp">
            <a:extLst>
              <a:ext uri="{FF2B5EF4-FFF2-40B4-BE49-F238E27FC236}">
                <a16:creationId xmlns:a16="http://schemas.microsoft.com/office/drawing/2014/main" id="{B88E26F3-7C89-4177-94CE-44A3D75B2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1EC20137-864F-4840-9F02-7988DFF4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691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We Fall Down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4C0F31F-8C55-4718-A46F-02630A4D7C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We Fall Down</a:t>
            </a:r>
            <a:endParaRPr lang="en-US">
              <a:ea typeface="+mj-ea"/>
            </a:endParaRPr>
          </a:p>
        </p:txBody>
      </p:sp>
      <p:pic>
        <p:nvPicPr>
          <p:cNvPr id="4098" name="Picture 3" descr="We Fall Down-pp">
            <a:extLst>
              <a:ext uri="{FF2B5EF4-FFF2-40B4-BE49-F238E27FC236}">
                <a16:creationId xmlns:a16="http://schemas.microsoft.com/office/drawing/2014/main" id="{030DA6A3-677C-4882-A8BC-A3DB07C70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755F806E-4866-4C76-8FF0-064F13B5E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691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We Fall Down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3739104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566952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Rock of 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342900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#454</a:t>
            </a:r>
          </a:p>
        </p:txBody>
      </p:sp>
    </p:spTree>
    <p:extLst>
      <p:ext uri="{BB962C8B-B14F-4D97-AF65-F5344CB8AC3E}">
        <p14:creationId xmlns:p14="http://schemas.microsoft.com/office/powerpoint/2010/main" val="1064190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AB6DC1D-6CD7-465D-96A1-91377AF021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Rock of Ages</a:t>
            </a:r>
            <a:endParaRPr lang="en-US">
              <a:ea typeface="+mj-ea"/>
            </a:endParaRPr>
          </a:p>
        </p:txBody>
      </p:sp>
      <p:pic>
        <p:nvPicPr>
          <p:cNvPr id="2" name="Picture 60" descr="Rock of Ages-pp">
            <a:extLst>
              <a:ext uri="{FF2B5EF4-FFF2-40B4-BE49-F238E27FC236}">
                <a16:creationId xmlns:a16="http://schemas.microsoft.com/office/drawing/2014/main" id="{CA4CE61E-7FE5-4776-B1BB-069338C06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" name="Text Box 61">
            <a:extLst>
              <a:ext uri="{FF2B5EF4-FFF2-40B4-BE49-F238E27FC236}">
                <a16:creationId xmlns:a16="http://schemas.microsoft.com/office/drawing/2014/main" id="{CC5C8876-EDF8-483D-8B7D-2C39EA467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454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0" name="Text Box 62">
            <a:extLst>
              <a:ext uri="{FF2B5EF4-FFF2-40B4-BE49-F238E27FC236}">
                <a16:creationId xmlns:a16="http://schemas.microsoft.com/office/drawing/2014/main" id="{01A85FCA-36D3-490F-B1C3-FBCD5EBDE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65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Rock of Ages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30F9B855-571C-4C76-88AA-AB229849D0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We Shall Assemble</a:t>
            </a:r>
            <a:endParaRPr lang="en-US">
              <a:ea typeface="+mj-ea"/>
            </a:endParaRPr>
          </a:p>
        </p:txBody>
      </p:sp>
      <p:pic>
        <p:nvPicPr>
          <p:cNvPr id="5122" name="Picture 3" descr="We Shall Assemble-pp">
            <a:extLst>
              <a:ext uri="{FF2B5EF4-FFF2-40B4-BE49-F238E27FC236}">
                <a16:creationId xmlns:a16="http://schemas.microsoft.com/office/drawing/2014/main" id="{41929D06-0A04-4C6A-83AE-1FFC92FEF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B82EE0B5-7541-4B91-ADCF-14D36FD0C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718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017A5207-C045-4093-915D-C7A20A2A1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912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We Shall Assemble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52A9E6A3-FB64-4A82-B286-8BFF851338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Rock of Ages</a:t>
            </a:r>
            <a:endParaRPr lang="en-US">
              <a:ea typeface="+mj-ea"/>
            </a:endParaRPr>
          </a:p>
        </p:txBody>
      </p:sp>
      <p:pic>
        <p:nvPicPr>
          <p:cNvPr id="3074" name="Picture 9" descr="Rock of Ages-pp">
            <a:extLst>
              <a:ext uri="{FF2B5EF4-FFF2-40B4-BE49-F238E27FC236}">
                <a16:creationId xmlns:a16="http://schemas.microsoft.com/office/drawing/2014/main" id="{D5A0B93E-B33A-433E-AC29-8E2F59B83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0" name="Text Box 10">
            <a:extLst>
              <a:ext uri="{FF2B5EF4-FFF2-40B4-BE49-F238E27FC236}">
                <a16:creationId xmlns:a16="http://schemas.microsoft.com/office/drawing/2014/main" id="{CE2B2A8C-D552-44E5-B0CD-4352B55A0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454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71" name="Text Box 11">
            <a:extLst>
              <a:ext uri="{FF2B5EF4-FFF2-40B4-BE49-F238E27FC236}">
                <a16:creationId xmlns:a16="http://schemas.microsoft.com/office/drawing/2014/main" id="{278D42F6-D4BE-4767-B4F7-8F960A05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65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Rock of Ages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F66E55D9-5A0B-43D4-A51B-6C3C1FFF7D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Rock of Ages</a:t>
            </a:r>
            <a:endParaRPr lang="en-US">
              <a:ea typeface="+mj-ea"/>
            </a:endParaRPr>
          </a:p>
        </p:txBody>
      </p:sp>
      <p:pic>
        <p:nvPicPr>
          <p:cNvPr id="4098" name="Picture 6" descr="Rock of Ages-pp">
            <a:extLst>
              <a:ext uri="{FF2B5EF4-FFF2-40B4-BE49-F238E27FC236}">
                <a16:creationId xmlns:a16="http://schemas.microsoft.com/office/drawing/2014/main" id="{23F19650-55C5-4643-ADC1-07B4E9D51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1" name="Text Box 7">
            <a:extLst>
              <a:ext uri="{FF2B5EF4-FFF2-40B4-BE49-F238E27FC236}">
                <a16:creationId xmlns:a16="http://schemas.microsoft.com/office/drawing/2014/main" id="{338FEC47-0BBC-4E43-8208-50782E1C7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454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92" name="Text Box 8">
            <a:extLst>
              <a:ext uri="{FF2B5EF4-FFF2-40B4-BE49-F238E27FC236}">
                <a16:creationId xmlns:a16="http://schemas.microsoft.com/office/drawing/2014/main" id="{2870A9A2-3840-4005-892E-B07F81CF3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65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Rock of Ages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85C94880-BA4A-439E-8315-786EC9D2A0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Rock of Ages</a:t>
            </a:r>
            <a:endParaRPr lang="en-US">
              <a:ea typeface="+mj-ea"/>
            </a:endParaRPr>
          </a:p>
        </p:txBody>
      </p:sp>
      <p:pic>
        <p:nvPicPr>
          <p:cNvPr id="5122" name="Picture 6" descr="Rock of Ages-pp">
            <a:extLst>
              <a:ext uri="{FF2B5EF4-FFF2-40B4-BE49-F238E27FC236}">
                <a16:creationId xmlns:a16="http://schemas.microsoft.com/office/drawing/2014/main" id="{AE807FC6-5E8B-47F6-86F3-C06E7247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5" name="Text Box 7">
            <a:extLst>
              <a:ext uri="{FF2B5EF4-FFF2-40B4-BE49-F238E27FC236}">
                <a16:creationId xmlns:a16="http://schemas.microsoft.com/office/drawing/2014/main" id="{168B428E-AF56-475A-BAA9-13D38DA59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454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6" name="Text Box 8">
            <a:extLst>
              <a:ext uri="{FF2B5EF4-FFF2-40B4-BE49-F238E27FC236}">
                <a16:creationId xmlns:a16="http://schemas.microsoft.com/office/drawing/2014/main" id="{D1990819-A6A3-4D15-A871-78FD296FD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65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Rock of Ages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9B4216C5-71EB-4C38-AB91-B137EFEC8C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Rock of Ages</a:t>
            </a:r>
            <a:endParaRPr lang="en-US">
              <a:ea typeface="+mj-ea"/>
            </a:endParaRPr>
          </a:p>
        </p:txBody>
      </p:sp>
      <p:pic>
        <p:nvPicPr>
          <p:cNvPr id="6146" name="Picture 6" descr="Rock of Ages-pp">
            <a:extLst>
              <a:ext uri="{FF2B5EF4-FFF2-40B4-BE49-F238E27FC236}">
                <a16:creationId xmlns:a16="http://schemas.microsoft.com/office/drawing/2014/main" id="{43856F0B-086C-47E0-B56D-6C09D216B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9" name="Text Box 7">
            <a:extLst>
              <a:ext uri="{FF2B5EF4-FFF2-40B4-BE49-F238E27FC236}">
                <a16:creationId xmlns:a16="http://schemas.microsoft.com/office/drawing/2014/main" id="{D1C0ED94-7C65-4723-A73E-EA9DED2BA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454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40" name="Text Box 8">
            <a:extLst>
              <a:ext uri="{FF2B5EF4-FFF2-40B4-BE49-F238E27FC236}">
                <a16:creationId xmlns:a16="http://schemas.microsoft.com/office/drawing/2014/main" id="{57013421-A019-4C36-9459-43ECA10B3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65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Rock of Ages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F438F96F-8C4D-4DF5-8769-63A328AF4B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Rock of Ages</a:t>
            </a:r>
            <a:endParaRPr lang="en-US">
              <a:ea typeface="+mj-ea"/>
            </a:endParaRPr>
          </a:p>
        </p:txBody>
      </p:sp>
      <p:pic>
        <p:nvPicPr>
          <p:cNvPr id="7170" name="Picture 6" descr="Rock of Ages-pp">
            <a:extLst>
              <a:ext uri="{FF2B5EF4-FFF2-40B4-BE49-F238E27FC236}">
                <a16:creationId xmlns:a16="http://schemas.microsoft.com/office/drawing/2014/main" id="{1CCC85CD-3E09-4BCB-8E41-0CCFA9105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3" name="Text Box 7">
            <a:extLst>
              <a:ext uri="{FF2B5EF4-FFF2-40B4-BE49-F238E27FC236}">
                <a16:creationId xmlns:a16="http://schemas.microsoft.com/office/drawing/2014/main" id="{AC6EBEED-DA35-4D1D-A81E-7DA98E9AA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454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64" name="Text Box 8">
            <a:extLst>
              <a:ext uri="{FF2B5EF4-FFF2-40B4-BE49-F238E27FC236}">
                <a16:creationId xmlns:a16="http://schemas.microsoft.com/office/drawing/2014/main" id="{A54658BA-C243-4142-A7CD-934F4B890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65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Rock of Ages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566952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There Stands A Rock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5" y="342900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#558</a:t>
            </a:r>
          </a:p>
        </p:txBody>
      </p:sp>
    </p:spTree>
    <p:extLst>
      <p:ext uri="{BB962C8B-B14F-4D97-AF65-F5344CB8AC3E}">
        <p14:creationId xmlns:p14="http://schemas.microsoft.com/office/powerpoint/2010/main" val="19472456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33304AF-A3CD-493A-8DDD-DD09133248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There Stands A Rock</a:t>
            </a:r>
            <a:endParaRPr lang="en-US">
              <a:ea typeface="+mj-ea"/>
            </a:endParaRPr>
          </a:p>
        </p:txBody>
      </p:sp>
      <p:pic>
        <p:nvPicPr>
          <p:cNvPr id="2" name="Picture 66" descr="There stands a Rock-pp">
            <a:extLst>
              <a:ext uri="{FF2B5EF4-FFF2-40B4-BE49-F238E27FC236}">
                <a16:creationId xmlns:a16="http://schemas.microsoft.com/office/drawing/2014/main" id="{E4EB796F-129B-4CF1-B3E3-FD2DCA22E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5" name="Text Box 67">
            <a:extLst>
              <a:ext uri="{FF2B5EF4-FFF2-40B4-BE49-F238E27FC236}">
                <a16:creationId xmlns:a16="http://schemas.microsoft.com/office/drawing/2014/main" id="{11708288-E1CA-4AF3-81AD-D3E09C3CC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116" name="Text Box 68">
            <a:extLst>
              <a:ext uri="{FF2B5EF4-FFF2-40B4-BE49-F238E27FC236}">
                <a16:creationId xmlns:a16="http://schemas.microsoft.com/office/drawing/2014/main" id="{B21B6FBB-217A-490F-8D41-CF6DC923B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2C34175E-BE8C-48F2-B0DC-FC3453B29D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3074" name="Picture 5" descr="There stands a Rock-pp">
            <a:extLst>
              <a:ext uri="{FF2B5EF4-FFF2-40B4-BE49-F238E27FC236}">
                <a16:creationId xmlns:a16="http://schemas.microsoft.com/office/drawing/2014/main" id="{D4CB8EF7-70F7-4895-AF5E-DBDC7E9EF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 Box 6">
            <a:extLst>
              <a:ext uri="{FF2B5EF4-FFF2-40B4-BE49-F238E27FC236}">
                <a16:creationId xmlns:a16="http://schemas.microsoft.com/office/drawing/2014/main" id="{EB369DA1-FCE4-450A-99D3-6ECB78118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0471" name="Text Box 7">
            <a:extLst>
              <a:ext uri="{FF2B5EF4-FFF2-40B4-BE49-F238E27FC236}">
                <a16:creationId xmlns:a16="http://schemas.microsoft.com/office/drawing/2014/main" id="{2BE098BD-6E34-4CAC-9689-DC8FF497C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B968ABE0-C1ED-483C-92DF-3D4CDB1101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4098" name="Picture 3" descr="There stands a Rock-pp">
            <a:extLst>
              <a:ext uri="{FF2B5EF4-FFF2-40B4-BE49-F238E27FC236}">
                <a16:creationId xmlns:a16="http://schemas.microsoft.com/office/drawing/2014/main" id="{1349ADDA-D10B-431B-9096-640E4CB8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C128BADE-2DD3-47AC-883C-263041788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47EEE4F8-062E-453D-B768-1C2C4A7A3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A5027805-B411-4158-8B71-F049797769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5122" name="Picture 3" descr="There stands a Rock-pp">
            <a:extLst>
              <a:ext uri="{FF2B5EF4-FFF2-40B4-BE49-F238E27FC236}">
                <a16:creationId xmlns:a16="http://schemas.microsoft.com/office/drawing/2014/main" id="{21377A43-D0CD-446E-A267-1158F56C1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57644E86-4209-4173-9D7A-E8C9880AC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45D332FC-8CDE-4E24-9E10-29CCBEE57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4" y="1241597"/>
            <a:ext cx="952838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Welcome!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4071471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Are Glad You Are Here</a:t>
            </a:r>
          </a:p>
        </p:txBody>
      </p:sp>
    </p:spTree>
    <p:extLst>
      <p:ext uri="{BB962C8B-B14F-4D97-AF65-F5344CB8AC3E}">
        <p14:creationId xmlns:p14="http://schemas.microsoft.com/office/powerpoint/2010/main" val="4022917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42182632-33C4-4577-A245-B2F0C6B24C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6146" name="Picture 5" descr="There stands a Rock-pp">
            <a:extLst>
              <a:ext uri="{FF2B5EF4-FFF2-40B4-BE49-F238E27FC236}">
                <a16:creationId xmlns:a16="http://schemas.microsoft.com/office/drawing/2014/main" id="{29DDC9CF-4F02-44F4-BE81-B1B52C60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Text Box 6">
            <a:extLst>
              <a:ext uri="{FF2B5EF4-FFF2-40B4-BE49-F238E27FC236}">
                <a16:creationId xmlns:a16="http://schemas.microsoft.com/office/drawing/2014/main" id="{D4686FBC-7879-4FD4-9AAA-BC6BCCB29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1495" name="Text Box 7">
            <a:extLst>
              <a:ext uri="{FF2B5EF4-FFF2-40B4-BE49-F238E27FC236}">
                <a16:creationId xmlns:a16="http://schemas.microsoft.com/office/drawing/2014/main" id="{A32DA7FA-1900-4057-B370-706C21F43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A98E4340-6205-49C7-B98D-D4A33273EC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7170" name="Picture 5" descr="There stands a Rock-pp">
            <a:extLst>
              <a:ext uri="{FF2B5EF4-FFF2-40B4-BE49-F238E27FC236}">
                <a16:creationId xmlns:a16="http://schemas.microsoft.com/office/drawing/2014/main" id="{4E212E69-DB21-4A63-B6A1-C19A267A5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Text Box 6">
            <a:extLst>
              <a:ext uri="{FF2B5EF4-FFF2-40B4-BE49-F238E27FC236}">
                <a16:creationId xmlns:a16="http://schemas.microsoft.com/office/drawing/2014/main" id="{D4E00EC9-41DF-469E-B2FC-2649B4E92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2519" name="Text Box 7">
            <a:extLst>
              <a:ext uri="{FF2B5EF4-FFF2-40B4-BE49-F238E27FC236}">
                <a16:creationId xmlns:a16="http://schemas.microsoft.com/office/drawing/2014/main" id="{D828C76B-DC76-4501-BF34-94CCD195E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FF2AD3C0-4081-4921-A363-5E8946D749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8194" name="Picture 3" descr="There stands a Rock-pp">
            <a:extLst>
              <a:ext uri="{FF2B5EF4-FFF2-40B4-BE49-F238E27FC236}">
                <a16:creationId xmlns:a16="http://schemas.microsoft.com/office/drawing/2014/main" id="{ECAEE73F-6F3D-41FC-9C04-951E3B570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5A708018-5DCA-43CD-9B2D-7A7CB4A2A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85FABB15-C149-45EF-AFED-9AA48E547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32CC2603-A682-4017-8911-80D9A60C68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9218" name="Picture 3" descr="There stands a Rock-pp">
            <a:extLst>
              <a:ext uri="{FF2B5EF4-FFF2-40B4-BE49-F238E27FC236}">
                <a16:creationId xmlns:a16="http://schemas.microsoft.com/office/drawing/2014/main" id="{5BC04097-9422-4477-A073-D4FDBB812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F12E62AC-3287-47FF-8AF5-1347852E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9FED878D-3299-4A0B-AAC8-7F16CD1CD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5C3F99DE-83B1-4B89-9D30-AEFEA80EA8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10242" name="Picture 5" descr="There stands a Rock-pp">
            <a:extLst>
              <a:ext uri="{FF2B5EF4-FFF2-40B4-BE49-F238E27FC236}">
                <a16:creationId xmlns:a16="http://schemas.microsoft.com/office/drawing/2014/main" id="{41265883-BF6F-4C8C-AF2A-7E43D678E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2" name="Text Box 6">
            <a:extLst>
              <a:ext uri="{FF2B5EF4-FFF2-40B4-BE49-F238E27FC236}">
                <a16:creationId xmlns:a16="http://schemas.microsoft.com/office/drawing/2014/main" id="{4A9FF110-21D8-4B9F-A624-13D8C81F9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3543" name="Text Box 7">
            <a:extLst>
              <a:ext uri="{FF2B5EF4-FFF2-40B4-BE49-F238E27FC236}">
                <a16:creationId xmlns:a16="http://schemas.microsoft.com/office/drawing/2014/main" id="{C7CCA448-50D5-4A7E-B7F7-FB741EF62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D23EB3F1-EFBB-4BBD-BEE8-2794EE7844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11266" name="Picture 5" descr="There stands a Rock-pp">
            <a:extLst>
              <a:ext uri="{FF2B5EF4-FFF2-40B4-BE49-F238E27FC236}">
                <a16:creationId xmlns:a16="http://schemas.microsoft.com/office/drawing/2014/main" id="{7CEEE2DB-F244-4492-B42B-47ACCA3D9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Text Box 6">
            <a:extLst>
              <a:ext uri="{FF2B5EF4-FFF2-40B4-BE49-F238E27FC236}">
                <a16:creationId xmlns:a16="http://schemas.microsoft.com/office/drawing/2014/main" id="{A3BA55A1-EA88-4DFA-8D25-620D501B8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4567" name="Text Box 7">
            <a:extLst>
              <a:ext uri="{FF2B5EF4-FFF2-40B4-BE49-F238E27FC236}">
                <a16:creationId xmlns:a16="http://schemas.microsoft.com/office/drawing/2014/main" id="{135ACB02-2D43-450C-A4E1-53A81BE68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9427087F-784B-454B-A91C-E199317379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12290" name="Picture 5" descr="There stands a Rock-pp">
            <a:extLst>
              <a:ext uri="{FF2B5EF4-FFF2-40B4-BE49-F238E27FC236}">
                <a16:creationId xmlns:a16="http://schemas.microsoft.com/office/drawing/2014/main" id="{644CA704-E578-4EBD-8E42-5BE5C6778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0" name="Text Box 6">
            <a:extLst>
              <a:ext uri="{FF2B5EF4-FFF2-40B4-BE49-F238E27FC236}">
                <a16:creationId xmlns:a16="http://schemas.microsoft.com/office/drawing/2014/main" id="{7ABD76E9-83CD-44F6-AA8E-29489CB58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5591" name="Text Box 7">
            <a:extLst>
              <a:ext uri="{FF2B5EF4-FFF2-40B4-BE49-F238E27FC236}">
                <a16:creationId xmlns:a16="http://schemas.microsoft.com/office/drawing/2014/main" id="{EF0D1F9C-80B7-497B-B806-4293B11D0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5EAA8B54-62AF-4C71-98A1-551FAD600B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13314" name="Picture 5" descr="There stands a Rock-pp">
            <a:extLst>
              <a:ext uri="{FF2B5EF4-FFF2-40B4-BE49-F238E27FC236}">
                <a16:creationId xmlns:a16="http://schemas.microsoft.com/office/drawing/2014/main" id="{1BACA177-9E9C-47EC-8668-3B3FD369D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4" name="Text Box 6">
            <a:extLst>
              <a:ext uri="{FF2B5EF4-FFF2-40B4-BE49-F238E27FC236}">
                <a16:creationId xmlns:a16="http://schemas.microsoft.com/office/drawing/2014/main" id="{CB469CDC-248F-4A53-BD87-1E1F89199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6615" name="Text Box 7">
            <a:extLst>
              <a:ext uri="{FF2B5EF4-FFF2-40B4-BE49-F238E27FC236}">
                <a16:creationId xmlns:a16="http://schemas.microsoft.com/office/drawing/2014/main" id="{DA55D1C7-61B9-4A8B-8AA2-9149F5F52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898512" y="1284942"/>
            <a:ext cx="10394972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Scripture Reading: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3" y="3931820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Matthew 7: 24-27</a:t>
            </a:r>
          </a:p>
        </p:txBody>
      </p:sp>
    </p:spTree>
    <p:extLst>
      <p:ext uri="{BB962C8B-B14F-4D97-AF65-F5344CB8AC3E}">
        <p14:creationId xmlns:p14="http://schemas.microsoft.com/office/powerpoint/2010/main" val="3987924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259175"/>
            <a:ext cx="9528389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Songs About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Firm</a:t>
            </a:r>
          </a:p>
        </p:txBody>
      </p:sp>
    </p:spTree>
    <p:extLst>
      <p:ext uri="{BB962C8B-B14F-4D97-AF65-F5344CB8AC3E}">
        <p14:creationId xmlns:p14="http://schemas.microsoft.com/office/powerpoint/2010/main" val="201074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566952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My Hope Is Built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342900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#538</a:t>
            </a:r>
          </a:p>
        </p:txBody>
      </p:sp>
    </p:spTree>
    <p:extLst>
      <p:ext uri="{BB962C8B-B14F-4D97-AF65-F5344CB8AC3E}">
        <p14:creationId xmlns:p14="http://schemas.microsoft.com/office/powerpoint/2010/main" val="31087838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2105561"/>
            <a:ext cx="121920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There Stands A Rock</a:t>
            </a:r>
          </a:p>
        </p:txBody>
      </p:sp>
    </p:spTree>
    <p:extLst>
      <p:ext uri="{BB962C8B-B14F-4D97-AF65-F5344CB8AC3E}">
        <p14:creationId xmlns:p14="http://schemas.microsoft.com/office/powerpoint/2010/main" val="42875218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Writer &amp; Composer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5" y="232253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Writer: S. S. Journal</a:t>
            </a:r>
          </a:p>
        </p:txBody>
      </p:sp>
    </p:spTree>
    <p:extLst>
      <p:ext uri="{BB962C8B-B14F-4D97-AF65-F5344CB8AC3E}">
        <p14:creationId xmlns:p14="http://schemas.microsoft.com/office/powerpoint/2010/main" val="4097129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Writer &amp; Composer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5" y="2322530"/>
            <a:ext cx="9528389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Writer: S. S. Journal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Composer: T. C. O’Kane</a:t>
            </a:r>
          </a:p>
        </p:txBody>
      </p:sp>
    </p:spTree>
    <p:extLst>
      <p:ext uri="{BB962C8B-B14F-4D97-AF65-F5344CB8AC3E}">
        <p14:creationId xmlns:p14="http://schemas.microsoft.com/office/powerpoint/2010/main" val="3444604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388855"/>
            <a:ext cx="12192000" cy="6469145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-1" y="1695689"/>
            <a:ext cx="121920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“Some build their hopes on the ever-drifting sand,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Some on their fame, or their treasure, or their land;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Mine’s on a rock that forever will stand,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Jesus, the Rock of Ages.”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C5FF5-EA02-4000-AED2-54BD2D55BB39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Chorus:</a:t>
            </a:r>
          </a:p>
        </p:txBody>
      </p:sp>
    </p:spTree>
    <p:extLst>
      <p:ext uri="{BB962C8B-B14F-4D97-AF65-F5344CB8AC3E}">
        <p14:creationId xmlns:p14="http://schemas.microsoft.com/office/powerpoint/2010/main" val="16386059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Where Not To Build Your Hopes: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446550"/>
            <a:ext cx="9528389" cy="15928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371600" marR="0" lvl="0" indent="-13716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Your Fame</a:t>
            </a:r>
          </a:p>
        </p:txBody>
      </p:sp>
    </p:spTree>
    <p:extLst>
      <p:ext uri="{BB962C8B-B14F-4D97-AF65-F5344CB8AC3E}">
        <p14:creationId xmlns:p14="http://schemas.microsoft.com/office/powerpoint/2010/main" val="10569475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Where Not To Build Your Hopes: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Your Fame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Gen. 11: 1-4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Prov. 16: 18, 18: 10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Obadiah 3-4</a:t>
            </a:r>
          </a:p>
        </p:txBody>
      </p:sp>
    </p:spTree>
    <p:extLst>
      <p:ext uri="{BB962C8B-B14F-4D97-AF65-F5344CB8AC3E}">
        <p14:creationId xmlns:p14="http://schemas.microsoft.com/office/powerpoint/2010/main" val="21116996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Where Not To Build Your Hopes: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446550"/>
            <a:ext cx="9528389" cy="32548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371600" marR="0" lvl="0" indent="-1371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Your Fame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Your Treasure</a:t>
            </a:r>
          </a:p>
        </p:txBody>
      </p:sp>
    </p:spTree>
    <p:extLst>
      <p:ext uri="{BB962C8B-B14F-4D97-AF65-F5344CB8AC3E}">
        <p14:creationId xmlns:p14="http://schemas.microsoft.com/office/powerpoint/2010/main" val="22754999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Where Not To Build Your Hopes: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Your Treasures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Psa. 62: 10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Prov. 10: 2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Eccl. 2: 8, 11</a:t>
            </a:r>
          </a:p>
        </p:txBody>
      </p:sp>
    </p:spTree>
    <p:extLst>
      <p:ext uri="{BB962C8B-B14F-4D97-AF65-F5344CB8AC3E}">
        <p14:creationId xmlns:p14="http://schemas.microsoft.com/office/powerpoint/2010/main" val="13106215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Where Not To Build Your Hopes: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Your Treasures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7FD28-B413-48D6-BEA5-328D8AC963C5}"/>
              </a:ext>
            </a:extLst>
          </p:cNvPr>
          <p:cNvSpPr txBox="1"/>
          <p:nvPr/>
        </p:nvSpPr>
        <p:spPr>
          <a:xfrm>
            <a:off x="1062805" y="2891808"/>
            <a:ext cx="10066383" cy="341632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Matt. 6: 19-21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Lk. 12: 34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Psa. 119: 162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Prov. 2: 4</a:t>
            </a:r>
          </a:p>
          <a:p>
            <a:pPr algn="ctr"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Heb. 11: 26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solidFill>
                  <a:srgbClr val="2A2000"/>
                </a:solidFill>
                <a:latin typeface="Aspire" panose="00000600000000000000" pitchFamily="2" charset="0"/>
              </a:rPr>
              <a:t>Jms</a:t>
            </a: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. 5: 3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1967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Where Not To Build Your Hopes: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446550"/>
            <a:ext cx="9528389" cy="49168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371600" marR="0" lvl="0" indent="-1371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Your Fame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Your Treasure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Your Land</a:t>
            </a:r>
          </a:p>
        </p:txBody>
      </p:sp>
    </p:spTree>
    <p:extLst>
      <p:ext uri="{BB962C8B-B14F-4D97-AF65-F5344CB8AC3E}">
        <p14:creationId xmlns:p14="http://schemas.microsoft.com/office/powerpoint/2010/main" val="257992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F524136-D275-494E-9A25-04E3CA699F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My Hope is Built</a:t>
            </a:r>
            <a:endParaRPr lang="en-US">
              <a:ea typeface="+mj-ea"/>
            </a:endParaRPr>
          </a:p>
        </p:txBody>
      </p:sp>
      <p:pic>
        <p:nvPicPr>
          <p:cNvPr id="2" name="Picture 53" descr="My Hope is built on Noth-pp">
            <a:extLst>
              <a:ext uri="{FF2B5EF4-FFF2-40B4-BE49-F238E27FC236}">
                <a16:creationId xmlns:a16="http://schemas.microsoft.com/office/drawing/2014/main" id="{B7CD8CBC-09FF-408F-8738-5A8880BEB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2" name="Text Box 54">
            <a:extLst>
              <a:ext uri="{FF2B5EF4-FFF2-40B4-BE49-F238E27FC236}">
                <a16:creationId xmlns:a16="http://schemas.microsoft.com/office/drawing/2014/main" id="{EF98C9F4-EAF2-43EC-BEF5-20D7E7B68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538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3" name="Text Box 55">
            <a:extLst>
              <a:ext uri="{FF2B5EF4-FFF2-40B4-BE49-F238E27FC236}">
                <a16:creationId xmlns:a16="http://schemas.microsoft.com/office/drawing/2014/main" id="{013D0E2C-3E9C-49EA-975C-32084250B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My Hope Is Built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Where Not To Build Your Hopes: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Your Land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Jer. 48: 7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Matt. 7: 21-23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Lam. 3: 24</a:t>
            </a:r>
          </a:p>
        </p:txBody>
      </p:sp>
    </p:spTree>
    <p:extLst>
      <p:ext uri="{BB962C8B-B14F-4D97-AF65-F5344CB8AC3E}">
        <p14:creationId xmlns:p14="http://schemas.microsoft.com/office/powerpoint/2010/main" val="6889638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Where To Build Your Hopes: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886706"/>
            <a:ext cx="952838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Jesus, the Rock of Ages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Matt. 7:24-27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John 6:65-66</a:t>
            </a:r>
          </a:p>
        </p:txBody>
      </p:sp>
    </p:spTree>
    <p:extLst>
      <p:ext uri="{BB962C8B-B14F-4D97-AF65-F5344CB8AC3E}">
        <p14:creationId xmlns:p14="http://schemas.microsoft.com/office/powerpoint/2010/main" val="37529386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759312"/>
            <a:ext cx="12192000" cy="33393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Where Are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Building Your Hopes?</a:t>
            </a:r>
          </a:p>
        </p:txBody>
      </p:sp>
    </p:spTree>
    <p:extLst>
      <p:ext uri="{BB962C8B-B14F-4D97-AF65-F5344CB8AC3E}">
        <p14:creationId xmlns:p14="http://schemas.microsoft.com/office/powerpoint/2010/main" val="5249397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582340"/>
            <a:ext cx="9528389" cy="369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Invitation Song: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>
                <a:solidFill>
                  <a:prstClr val="black"/>
                </a:solidFill>
                <a:latin typeface="Aspire" panose="00000600000000000000" pitchFamily="2" charset="0"/>
              </a:rPr>
              <a:t>Just As I Am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7113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8C48BCB-0299-4E73-A673-31A89DF7C6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1-1 Just as I am-I come broken</a:t>
            </a:r>
            <a:endParaRPr lang="en-US" dirty="0">
              <a:ea typeface="ＭＳ Ｐゴシック" charset="0"/>
            </a:endParaRPr>
          </a:p>
        </p:txBody>
      </p:sp>
      <p:sp>
        <p:nvSpPr>
          <p:cNvPr id="14338" name="Picture 1" descr="We Have Come to Worship-pp.tif1">
            <a:extLst>
              <a:ext uri="{FF2B5EF4-FFF2-40B4-BE49-F238E27FC236}">
                <a16:creationId xmlns:a16="http://schemas.microsoft.com/office/drawing/2014/main" id="{78F99880-FDE8-45C1-ABDB-AFA93691A78F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EFE31B6A-CBF2-40CA-BDDA-B8792FBD4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40" name="Picture 12" descr="Just As-I Come Broken-PP">
            <a:extLst>
              <a:ext uri="{FF2B5EF4-FFF2-40B4-BE49-F238E27FC236}">
                <a16:creationId xmlns:a16="http://schemas.microsoft.com/office/drawing/2014/main" id="{79DDE470-F514-428B-959E-33EDC3AB1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13">
            <a:extLst>
              <a:ext uri="{FF2B5EF4-FFF2-40B4-BE49-F238E27FC236}">
                <a16:creationId xmlns:a16="http://schemas.microsoft.com/office/drawing/2014/main" id="{1893E745-A492-4B1F-B627-904CF13E8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18B68BB-4E25-4F04-84D5-EC15F0F6E72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1-2 Just as I am-I come broken</a:t>
            </a:r>
            <a:endParaRPr lang="en-US" dirty="0">
              <a:ea typeface="ＭＳ Ｐゴシック" charset="0"/>
            </a:endParaRPr>
          </a:p>
        </p:txBody>
      </p:sp>
      <p:sp>
        <p:nvSpPr>
          <p:cNvPr id="16386" name="Picture 1" descr="We Have Come to Worship-pp.tif1">
            <a:extLst>
              <a:ext uri="{FF2B5EF4-FFF2-40B4-BE49-F238E27FC236}">
                <a16:creationId xmlns:a16="http://schemas.microsoft.com/office/drawing/2014/main" id="{E445703C-7BA8-400F-924C-64425AC6B0EC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CBA777B5-9367-4749-87B5-A5F84CF65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8" name="Picture 5" descr="Just As-I Come Broken-PP">
            <a:extLst>
              <a:ext uri="{FF2B5EF4-FFF2-40B4-BE49-F238E27FC236}">
                <a16:creationId xmlns:a16="http://schemas.microsoft.com/office/drawing/2014/main" id="{1CF1CA68-6BF5-45A5-BD0E-C6CA8E0CF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Rectangle 6">
            <a:extLst>
              <a:ext uri="{FF2B5EF4-FFF2-40B4-BE49-F238E27FC236}">
                <a16:creationId xmlns:a16="http://schemas.microsoft.com/office/drawing/2014/main" id="{5523D6B9-85F7-4A88-AB6D-768A34512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1BB5EFD-BE04-44E6-9470-919D853615D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2-1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18434" name="Picture 1" descr="We Have Come to Worship-pp.tif1">
            <a:extLst>
              <a:ext uri="{FF2B5EF4-FFF2-40B4-BE49-F238E27FC236}">
                <a16:creationId xmlns:a16="http://schemas.microsoft.com/office/drawing/2014/main" id="{9559C73B-6688-4EDD-BA3C-71D65662F32C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515A570D-0E3A-4B28-B75B-01E6221B1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6" name="Picture 5" descr="Just As-I Come Broken-PP">
            <a:extLst>
              <a:ext uri="{FF2B5EF4-FFF2-40B4-BE49-F238E27FC236}">
                <a16:creationId xmlns:a16="http://schemas.microsoft.com/office/drawing/2014/main" id="{12B67DF1-0C11-449B-9B30-92E2CFF90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Rectangle 6">
            <a:extLst>
              <a:ext uri="{FF2B5EF4-FFF2-40B4-BE49-F238E27FC236}">
                <a16:creationId xmlns:a16="http://schemas.microsoft.com/office/drawing/2014/main" id="{E80C3295-50A7-4887-9FC3-BAF0F2705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49A54CC-4DE6-4F16-A21F-0E343E6C9F4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2-2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20482" name="Picture 1" descr="We Have Come to Worship-pp.tif1">
            <a:extLst>
              <a:ext uri="{FF2B5EF4-FFF2-40B4-BE49-F238E27FC236}">
                <a16:creationId xmlns:a16="http://schemas.microsoft.com/office/drawing/2014/main" id="{F722DF56-C7B3-4E67-A132-BD9B7863DA3F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13668" name="Rectangle 4">
            <a:extLst>
              <a:ext uri="{FF2B5EF4-FFF2-40B4-BE49-F238E27FC236}">
                <a16:creationId xmlns:a16="http://schemas.microsoft.com/office/drawing/2014/main" id="{059B0639-9298-43F1-842F-105E701CF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4" name="Picture 5" descr="Just As-I Come Broken-PP">
            <a:extLst>
              <a:ext uri="{FF2B5EF4-FFF2-40B4-BE49-F238E27FC236}">
                <a16:creationId xmlns:a16="http://schemas.microsoft.com/office/drawing/2014/main" id="{06788648-9D4A-4ADD-9AC6-F39AE25C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Rectangle 6">
            <a:extLst>
              <a:ext uri="{FF2B5EF4-FFF2-40B4-BE49-F238E27FC236}">
                <a16:creationId xmlns:a16="http://schemas.microsoft.com/office/drawing/2014/main" id="{73231863-CA9B-4556-AF9E-A0C60571E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C446C92-820C-49C1-B56C-25895C90BA3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1c-1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22530" name="Picture 1" descr="We Have Come to Worship-pp.tif1">
            <a:extLst>
              <a:ext uri="{FF2B5EF4-FFF2-40B4-BE49-F238E27FC236}">
                <a16:creationId xmlns:a16="http://schemas.microsoft.com/office/drawing/2014/main" id="{409C12A9-5C7B-4E1A-9D34-4FBD75436F26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15716" name="Rectangle 4">
            <a:extLst>
              <a:ext uri="{FF2B5EF4-FFF2-40B4-BE49-F238E27FC236}">
                <a16:creationId xmlns:a16="http://schemas.microsoft.com/office/drawing/2014/main" id="{3F633BFA-AB17-46BC-8B57-FA28396B1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2" name="Picture 5" descr="Just As-I Come Broken-PP">
            <a:extLst>
              <a:ext uri="{FF2B5EF4-FFF2-40B4-BE49-F238E27FC236}">
                <a16:creationId xmlns:a16="http://schemas.microsoft.com/office/drawing/2014/main" id="{7B4B08BF-362B-4369-8B26-1204DFB11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8" name="Rectangle 6">
            <a:extLst>
              <a:ext uri="{FF2B5EF4-FFF2-40B4-BE49-F238E27FC236}">
                <a16:creationId xmlns:a16="http://schemas.microsoft.com/office/drawing/2014/main" id="{113FBD57-8B8E-4FDC-99DC-0697A66DA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BD5ACEF-9100-4C0A-9225-68CDEDE0948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1c-2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24578" name="Picture 1" descr="We Have Come to Worship-pp.tif1">
            <a:extLst>
              <a:ext uri="{FF2B5EF4-FFF2-40B4-BE49-F238E27FC236}">
                <a16:creationId xmlns:a16="http://schemas.microsoft.com/office/drawing/2014/main" id="{8CB5F49C-2AA5-4445-990D-28313DC22C52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17764" name="Rectangle 4">
            <a:extLst>
              <a:ext uri="{FF2B5EF4-FFF2-40B4-BE49-F238E27FC236}">
                <a16:creationId xmlns:a16="http://schemas.microsoft.com/office/drawing/2014/main" id="{A4E63FBD-CB4A-421C-95E8-CB2ED02E6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80" name="Picture 1" descr="Just As-I Come Broken-PP.tif1c-2">
            <a:extLst>
              <a:ext uri="{FF2B5EF4-FFF2-40B4-BE49-F238E27FC236}">
                <a16:creationId xmlns:a16="http://schemas.microsoft.com/office/drawing/2014/main" id="{4593C129-6136-4080-8513-883ACEFFF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8AAE3D48-5343-4279-9DCF-3867604AF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3FBAF028-4850-45EB-BB63-7E8BF95879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My Hope is Built</a:t>
            </a:r>
            <a:endParaRPr lang="en-US">
              <a:ea typeface="+mj-ea"/>
            </a:endParaRPr>
          </a:p>
        </p:txBody>
      </p:sp>
      <p:pic>
        <p:nvPicPr>
          <p:cNvPr id="3074" name="Picture 3" descr="My Hope is built on Noth-pp">
            <a:extLst>
              <a:ext uri="{FF2B5EF4-FFF2-40B4-BE49-F238E27FC236}">
                <a16:creationId xmlns:a16="http://schemas.microsoft.com/office/drawing/2014/main" id="{0BD271CB-1E2D-4531-954B-86247BDAA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CFD49BB7-1737-4CD3-9484-915481F52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538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3B3DE389-4B9E-42B9-BE94-ADE13C0A2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My Hope Is Built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3F99CCD-9CDC-4CD8-A24C-125281E6413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1c-3 Just as I am-I come broken</a:t>
            </a:r>
            <a:endParaRPr lang="en-US" dirty="0">
              <a:ea typeface="ＭＳ Ｐゴシック" charset="0"/>
            </a:endParaRPr>
          </a:p>
        </p:txBody>
      </p:sp>
      <p:sp>
        <p:nvSpPr>
          <p:cNvPr id="26626" name="Picture 1" descr="We Have Come to Worship-pp.tif1">
            <a:extLst>
              <a:ext uri="{FF2B5EF4-FFF2-40B4-BE49-F238E27FC236}">
                <a16:creationId xmlns:a16="http://schemas.microsoft.com/office/drawing/2014/main" id="{DBA03CA9-1DD6-4D78-B363-08385A2E86A6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19812" name="Rectangle 4">
            <a:extLst>
              <a:ext uri="{FF2B5EF4-FFF2-40B4-BE49-F238E27FC236}">
                <a16:creationId xmlns:a16="http://schemas.microsoft.com/office/drawing/2014/main" id="{A362E896-F32C-4F49-A485-68B0498E9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8" name="Picture 5" descr="Just As-I Come Broken-PP">
            <a:extLst>
              <a:ext uri="{FF2B5EF4-FFF2-40B4-BE49-F238E27FC236}">
                <a16:creationId xmlns:a16="http://schemas.microsoft.com/office/drawing/2014/main" id="{2FCCA458-5029-4F4F-9FA3-3041501C2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4" name="Rectangle 6">
            <a:extLst>
              <a:ext uri="{FF2B5EF4-FFF2-40B4-BE49-F238E27FC236}">
                <a16:creationId xmlns:a16="http://schemas.microsoft.com/office/drawing/2014/main" id="{2FE8D94D-B261-432F-9F56-62048077F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1AE6799-6BC8-4D45-B15C-71B5E473911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3-1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28674" name="Picture 1" descr="We Have Come to Worship-pp.tif1">
            <a:extLst>
              <a:ext uri="{FF2B5EF4-FFF2-40B4-BE49-F238E27FC236}">
                <a16:creationId xmlns:a16="http://schemas.microsoft.com/office/drawing/2014/main" id="{A02B0873-1F6D-4BE7-BD2F-622F0778F21C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69C2706E-BD39-4629-A4E4-C2651214D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6" name="Picture 5" descr="Just As-I Come Broken-PP">
            <a:extLst>
              <a:ext uri="{FF2B5EF4-FFF2-40B4-BE49-F238E27FC236}">
                <a16:creationId xmlns:a16="http://schemas.microsoft.com/office/drawing/2014/main" id="{CBD662E1-CBC3-4BEA-AF36-0E5218C19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2" name="Rectangle 6">
            <a:extLst>
              <a:ext uri="{FF2B5EF4-FFF2-40B4-BE49-F238E27FC236}">
                <a16:creationId xmlns:a16="http://schemas.microsoft.com/office/drawing/2014/main" id="{43B8287B-1031-434B-BCDD-8601CB9CC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D670183-80DC-478C-85A4-7CCECD61ECA9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3-2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30722" name="Picture 1" descr="We Have Come to Worship-pp.tif1">
            <a:extLst>
              <a:ext uri="{FF2B5EF4-FFF2-40B4-BE49-F238E27FC236}">
                <a16:creationId xmlns:a16="http://schemas.microsoft.com/office/drawing/2014/main" id="{F9D3AAA9-12F7-40B8-B5F8-B78DF2229562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D9BE504C-0267-4D58-A1E7-0BD19663E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4" name="Picture 5" descr="Just As-I Come Broken-PP">
            <a:extLst>
              <a:ext uri="{FF2B5EF4-FFF2-40B4-BE49-F238E27FC236}">
                <a16:creationId xmlns:a16="http://schemas.microsoft.com/office/drawing/2014/main" id="{3E749443-F687-48DF-9907-9658999A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0" name="Rectangle 6">
            <a:extLst>
              <a:ext uri="{FF2B5EF4-FFF2-40B4-BE49-F238E27FC236}">
                <a16:creationId xmlns:a16="http://schemas.microsoft.com/office/drawing/2014/main" id="{E47B7152-49FF-44D0-BDF0-CBC4EF70C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A3054D0-317A-4D8C-83D3-27EE57D33D5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2c-1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32770" name="Picture 1" descr="We Have Come to Worship-pp.tif1">
            <a:extLst>
              <a:ext uri="{FF2B5EF4-FFF2-40B4-BE49-F238E27FC236}">
                <a16:creationId xmlns:a16="http://schemas.microsoft.com/office/drawing/2014/main" id="{82F53CFD-07DA-4F80-B9B1-ECF9A6A18C60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25956" name="Rectangle 4">
            <a:extLst>
              <a:ext uri="{FF2B5EF4-FFF2-40B4-BE49-F238E27FC236}">
                <a16:creationId xmlns:a16="http://schemas.microsoft.com/office/drawing/2014/main" id="{C5BA777A-AECE-4106-AD46-6C6D59E85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5" descr="Just As-I Come Broken-PP">
            <a:extLst>
              <a:ext uri="{FF2B5EF4-FFF2-40B4-BE49-F238E27FC236}">
                <a16:creationId xmlns:a16="http://schemas.microsoft.com/office/drawing/2014/main" id="{C02B5BD5-5F8E-4044-9DF5-7FA5915DB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8" name="Rectangle 6">
            <a:extLst>
              <a:ext uri="{FF2B5EF4-FFF2-40B4-BE49-F238E27FC236}">
                <a16:creationId xmlns:a16="http://schemas.microsoft.com/office/drawing/2014/main" id="{2242B86E-7D7F-4FD5-BE42-2D1FA1D2E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C3E848B-C6D0-4603-8748-0707DB605C9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2c-2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34818" name="Picture 1" descr="We Have Come to Worship-pp.tif1">
            <a:extLst>
              <a:ext uri="{FF2B5EF4-FFF2-40B4-BE49-F238E27FC236}">
                <a16:creationId xmlns:a16="http://schemas.microsoft.com/office/drawing/2014/main" id="{EC3FD2B4-9C3A-43E1-89D2-2EB7C97E0841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28004" name="Rectangle 4">
            <a:extLst>
              <a:ext uri="{FF2B5EF4-FFF2-40B4-BE49-F238E27FC236}">
                <a16:creationId xmlns:a16="http://schemas.microsoft.com/office/drawing/2014/main" id="{06FD8EAE-6A89-45C0-94E6-874B94F55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20" name="Picture 1" descr="Just As-I Come Broken-PP.tif2c-2">
            <a:extLst>
              <a:ext uri="{FF2B5EF4-FFF2-40B4-BE49-F238E27FC236}">
                <a16:creationId xmlns:a16="http://schemas.microsoft.com/office/drawing/2014/main" id="{2287C755-B207-4C35-B651-68A49D8D0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FD2C4FF8-F35D-4D34-A7AC-2A3B3E6C5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15246BC-AA7F-478A-BB1B-531C43D10FA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2c-3 Just as I am-I come broken</a:t>
            </a:r>
            <a:endParaRPr lang="en-US" dirty="0">
              <a:ea typeface="ＭＳ Ｐゴシック" charset="0"/>
            </a:endParaRPr>
          </a:p>
        </p:txBody>
      </p:sp>
      <p:sp>
        <p:nvSpPr>
          <p:cNvPr id="36866" name="Picture 1" descr="We Have Come to Worship-pp.tif1">
            <a:extLst>
              <a:ext uri="{FF2B5EF4-FFF2-40B4-BE49-F238E27FC236}">
                <a16:creationId xmlns:a16="http://schemas.microsoft.com/office/drawing/2014/main" id="{38DB717C-AD30-49FF-AE2D-B91D11F9D60A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E5FC40AF-C568-4DCE-BCE6-743858724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868" name="Picture 5" descr="Just As-I Come Broken-PP">
            <a:extLst>
              <a:ext uri="{FF2B5EF4-FFF2-40B4-BE49-F238E27FC236}">
                <a16:creationId xmlns:a16="http://schemas.microsoft.com/office/drawing/2014/main" id="{F8079D78-BBF1-4756-B4AA-7DB166AD4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Rectangle 6">
            <a:extLst>
              <a:ext uri="{FF2B5EF4-FFF2-40B4-BE49-F238E27FC236}">
                <a16:creationId xmlns:a16="http://schemas.microsoft.com/office/drawing/2014/main" id="{5D357CCA-26F8-4AE1-B0F0-E632C2DA5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DE3D7BE-A7BD-408C-91ED-55D42E4E92A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Ds-1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38914" name="Picture 1" descr="We Have Come to Worship-pp.tif1">
            <a:extLst>
              <a:ext uri="{FF2B5EF4-FFF2-40B4-BE49-F238E27FC236}">
                <a16:creationId xmlns:a16="http://schemas.microsoft.com/office/drawing/2014/main" id="{F3765E65-31E3-47C4-9DA6-6CB18919F487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911AFFFA-B881-4AC9-880F-489565726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6" name="Picture 5" descr="Just As-I Come Broken-PP">
            <a:extLst>
              <a:ext uri="{FF2B5EF4-FFF2-40B4-BE49-F238E27FC236}">
                <a16:creationId xmlns:a16="http://schemas.microsoft.com/office/drawing/2014/main" id="{14F7C3CA-C6FA-4FD5-A23D-730667B0B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2" name="Rectangle 6">
            <a:extLst>
              <a:ext uri="{FF2B5EF4-FFF2-40B4-BE49-F238E27FC236}">
                <a16:creationId xmlns:a16="http://schemas.microsoft.com/office/drawing/2014/main" id="{84DAA95F-8412-486A-A1E4-762700FB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0456A06-416E-449E-9D06-E987A3F76FC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Ds-2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40962" name="Picture 1" descr="We Have Come to Worship-pp.tif1">
            <a:extLst>
              <a:ext uri="{FF2B5EF4-FFF2-40B4-BE49-F238E27FC236}">
                <a16:creationId xmlns:a16="http://schemas.microsoft.com/office/drawing/2014/main" id="{E8AAA537-B8D3-44C2-A0B7-505E7A0B9408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4F23753A-F189-4EEC-AE40-8962B7C90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4" name="Picture 1" descr="Just As-I Come Broken-PP.tifds-2">
            <a:extLst>
              <a:ext uri="{FF2B5EF4-FFF2-40B4-BE49-F238E27FC236}">
                <a16:creationId xmlns:a16="http://schemas.microsoft.com/office/drawing/2014/main" id="{4DD4CC9B-8F90-4592-9E11-60A0EA90A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35D24AE2-40B6-4B3E-BAA6-672BF287B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3205A0F-1AF4-47BF-972E-CA2175751DD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Ds-3 Just as I am-I come broken</a:t>
            </a:r>
            <a:endParaRPr lang="en-US" dirty="0">
              <a:ea typeface="ＭＳ Ｐゴシック" charset="0"/>
            </a:endParaRPr>
          </a:p>
        </p:txBody>
      </p:sp>
      <p:sp>
        <p:nvSpPr>
          <p:cNvPr id="43010" name="Picture 1" descr="We Have Come to Worship-pp.tif1">
            <a:extLst>
              <a:ext uri="{FF2B5EF4-FFF2-40B4-BE49-F238E27FC236}">
                <a16:creationId xmlns:a16="http://schemas.microsoft.com/office/drawing/2014/main" id="{6DA5E2C0-30F7-47DB-8DE3-C935C01763BF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36196" name="Rectangle 4">
            <a:extLst>
              <a:ext uri="{FF2B5EF4-FFF2-40B4-BE49-F238E27FC236}">
                <a16:creationId xmlns:a16="http://schemas.microsoft.com/office/drawing/2014/main" id="{69FFB777-A028-4E58-85DC-A0BA17910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5" descr="Just As-I Come Broken-PP">
            <a:extLst>
              <a:ext uri="{FF2B5EF4-FFF2-40B4-BE49-F238E27FC236}">
                <a16:creationId xmlns:a16="http://schemas.microsoft.com/office/drawing/2014/main" id="{C51A77A5-AB42-4E1A-8EF2-D6568FF04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8" name="Rectangle 6">
            <a:extLst>
              <a:ext uri="{FF2B5EF4-FFF2-40B4-BE49-F238E27FC236}">
                <a16:creationId xmlns:a16="http://schemas.microsoft.com/office/drawing/2014/main" id="{8267FF0D-7026-44B7-92EB-FD69FF4D5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566952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 Bore It 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5" y="342900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#351</a:t>
            </a:r>
          </a:p>
        </p:txBody>
      </p:sp>
    </p:spTree>
    <p:extLst>
      <p:ext uri="{BB962C8B-B14F-4D97-AF65-F5344CB8AC3E}">
        <p14:creationId xmlns:p14="http://schemas.microsoft.com/office/powerpoint/2010/main" val="2963029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0CE3E6F1-C099-42B5-BDFD-DF4B5B2BFE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My Hope is Built</a:t>
            </a:r>
            <a:endParaRPr lang="en-US">
              <a:ea typeface="+mj-ea"/>
            </a:endParaRPr>
          </a:p>
        </p:txBody>
      </p:sp>
      <p:pic>
        <p:nvPicPr>
          <p:cNvPr id="4098" name="Picture 3" descr="My Hope is built on Noth-pp">
            <a:extLst>
              <a:ext uri="{FF2B5EF4-FFF2-40B4-BE49-F238E27FC236}">
                <a16:creationId xmlns:a16="http://schemas.microsoft.com/office/drawing/2014/main" id="{40DD2347-334B-4EA2-90F7-2DE283F64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Text Box 4">
            <a:extLst>
              <a:ext uri="{FF2B5EF4-FFF2-40B4-BE49-F238E27FC236}">
                <a16:creationId xmlns:a16="http://schemas.microsoft.com/office/drawing/2014/main" id="{60EAE168-BE6D-469B-BC69-36141B860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538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3" name="Text Box 5">
            <a:extLst>
              <a:ext uri="{FF2B5EF4-FFF2-40B4-BE49-F238E27FC236}">
                <a16:creationId xmlns:a16="http://schemas.microsoft.com/office/drawing/2014/main" id="{17598EC1-3A49-43A7-BC90-FE217795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My Hope Is Built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94E1E84-988B-4838-85D9-2A7740D2D0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He Bore It All</a:t>
            </a:r>
            <a:endParaRPr lang="en-US">
              <a:ea typeface="+mj-ea"/>
            </a:endParaRPr>
          </a:p>
        </p:txBody>
      </p:sp>
      <p:pic>
        <p:nvPicPr>
          <p:cNvPr id="2" name="Picture 65" descr="He bore it all-pp">
            <a:extLst>
              <a:ext uri="{FF2B5EF4-FFF2-40B4-BE49-F238E27FC236}">
                <a16:creationId xmlns:a16="http://schemas.microsoft.com/office/drawing/2014/main" id="{35783276-52E2-44D0-9AAB-8444E349C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4" name="Text Box 66">
            <a:extLst>
              <a:ext uri="{FF2B5EF4-FFF2-40B4-BE49-F238E27FC236}">
                <a16:creationId xmlns:a16="http://schemas.microsoft.com/office/drawing/2014/main" id="{CE879957-6575-44D5-9EC0-449E32D35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6" name="Text Box 68">
            <a:extLst>
              <a:ext uri="{FF2B5EF4-FFF2-40B4-BE49-F238E27FC236}">
                <a16:creationId xmlns:a16="http://schemas.microsoft.com/office/drawing/2014/main" id="{459AD5E7-016E-4F83-A05A-73D05AAB0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DF9EABC4-DF77-405D-8FE1-0308AB7B20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He Bore It All</a:t>
            </a:r>
            <a:endParaRPr lang="en-US">
              <a:ea typeface="+mj-ea"/>
            </a:endParaRPr>
          </a:p>
        </p:txBody>
      </p:sp>
      <p:pic>
        <p:nvPicPr>
          <p:cNvPr id="3074" name="Picture 5" descr="He bore it all-pp">
            <a:extLst>
              <a:ext uri="{FF2B5EF4-FFF2-40B4-BE49-F238E27FC236}">
                <a16:creationId xmlns:a16="http://schemas.microsoft.com/office/drawing/2014/main" id="{0E6F0B90-82DB-4EC4-A5DD-6F448F655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 Box 6">
            <a:extLst>
              <a:ext uri="{FF2B5EF4-FFF2-40B4-BE49-F238E27FC236}">
                <a16:creationId xmlns:a16="http://schemas.microsoft.com/office/drawing/2014/main" id="{1CF7E0B2-3777-4BB5-A109-C2DB0865A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0471" name="Text Box 7">
            <a:extLst>
              <a:ext uri="{FF2B5EF4-FFF2-40B4-BE49-F238E27FC236}">
                <a16:creationId xmlns:a16="http://schemas.microsoft.com/office/drawing/2014/main" id="{B105410A-9669-417A-996F-0BC9C4574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98B475CF-E978-46E9-BEDD-0D4E43DEFC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 Bore It All</a:t>
            </a:r>
            <a:endParaRPr lang="en-US">
              <a:ea typeface="+mj-ea"/>
            </a:endParaRPr>
          </a:p>
        </p:txBody>
      </p:sp>
      <p:pic>
        <p:nvPicPr>
          <p:cNvPr id="4098" name="Picture 5" descr="He bore it all-pp">
            <a:extLst>
              <a:ext uri="{FF2B5EF4-FFF2-40B4-BE49-F238E27FC236}">
                <a16:creationId xmlns:a16="http://schemas.microsoft.com/office/drawing/2014/main" id="{A4D34723-4D4E-4F29-AB55-099DD525B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2" name="Text Box 6">
            <a:extLst>
              <a:ext uri="{FF2B5EF4-FFF2-40B4-BE49-F238E27FC236}">
                <a16:creationId xmlns:a16="http://schemas.microsoft.com/office/drawing/2014/main" id="{AAF4AF98-8157-49A7-A750-8704644E4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8663" name="Text Box 7">
            <a:extLst>
              <a:ext uri="{FF2B5EF4-FFF2-40B4-BE49-F238E27FC236}">
                <a16:creationId xmlns:a16="http://schemas.microsoft.com/office/drawing/2014/main" id="{04AE2F2E-E1C1-4562-8D54-E08BDBFD7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A20CCE61-3FDC-4A58-AD29-1CBD64B275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 Bore It All</a:t>
            </a:r>
            <a:endParaRPr lang="en-US">
              <a:ea typeface="+mj-ea"/>
            </a:endParaRPr>
          </a:p>
        </p:txBody>
      </p:sp>
      <p:pic>
        <p:nvPicPr>
          <p:cNvPr id="5122" name="Picture 8" descr="He bore it all-pp">
            <a:extLst>
              <a:ext uri="{FF2B5EF4-FFF2-40B4-BE49-F238E27FC236}">
                <a16:creationId xmlns:a16="http://schemas.microsoft.com/office/drawing/2014/main" id="{1B1E325C-629F-41EE-A36F-84FAFC541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9" name="Text Box 9">
            <a:extLst>
              <a:ext uri="{FF2B5EF4-FFF2-40B4-BE49-F238E27FC236}">
                <a16:creationId xmlns:a16="http://schemas.microsoft.com/office/drawing/2014/main" id="{4047EDDB-529C-452C-9AEF-EFAB2DFD5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9690" name="Text Box 10">
            <a:extLst>
              <a:ext uri="{FF2B5EF4-FFF2-40B4-BE49-F238E27FC236}">
                <a16:creationId xmlns:a16="http://schemas.microsoft.com/office/drawing/2014/main" id="{8911E495-58C5-44F9-9A18-BE9CE1D4E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7CB5FCAA-5886-42F4-A225-BE760C9932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 Bore It All</a:t>
            </a:r>
            <a:endParaRPr lang="en-US">
              <a:ea typeface="+mj-ea"/>
            </a:endParaRPr>
          </a:p>
        </p:txBody>
      </p:sp>
      <p:pic>
        <p:nvPicPr>
          <p:cNvPr id="6146" name="Picture 5" descr="He bore it all-pp">
            <a:extLst>
              <a:ext uri="{FF2B5EF4-FFF2-40B4-BE49-F238E27FC236}">
                <a16:creationId xmlns:a16="http://schemas.microsoft.com/office/drawing/2014/main" id="{176C63B1-527D-4D8C-9324-D607A7573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0" name="Text Box 6">
            <a:extLst>
              <a:ext uri="{FF2B5EF4-FFF2-40B4-BE49-F238E27FC236}">
                <a16:creationId xmlns:a16="http://schemas.microsoft.com/office/drawing/2014/main" id="{E620D0B5-4461-4EF9-A3C7-7135D941C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0711" name="Text Box 7">
            <a:extLst>
              <a:ext uri="{FF2B5EF4-FFF2-40B4-BE49-F238E27FC236}">
                <a16:creationId xmlns:a16="http://schemas.microsoft.com/office/drawing/2014/main" id="{4A222172-92E8-45D9-AD76-2BE4D3FC0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93020611-661C-4B85-A0CE-3E94F9F7A7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He Bore It All</a:t>
            </a:r>
            <a:endParaRPr lang="en-US">
              <a:ea typeface="+mj-ea"/>
            </a:endParaRPr>
          </a:p>
        </p:txBody>
      </p:sp>
      <p:pic>
        <p:nvPicPr>
          <p:cNvPr id="7170" name="Picture 5" descr="He bore it all-pp">
            <a:extLst>
              <a:ext uri="{FF2B5EF4-FFF2-40B4-BE49-F238E27FC236}">
                <a16:creationId xmlns:a16="http://schemas.microsoft.com/office/drawing/2014/main" id="{9398C4E3-93A4-4911-826A-F396AFEC6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Text Box 6">
            <a:extLst>
              <a:ext uri="{FF2B5EF4-FFF2-40B4-BE49-F238E27FC236}">
                <a16:creationId xmlns:a16="http://schemas.microsoft.com/office/drawing/2014/main" id="{3DC575BB-8953-48CC-9985-E178E3B84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1495" name="Text Box 7">
            <a:extLst>
              <a:ext uri="{FF2B5EF4-FFF2-40B4-BE49-F238E27FC236}">
                <a16:creationId xmlns:a16="http://schemas.microsoft.com/office/drawing/2014/main" id="{FF118808-3F1B-4AB2-9228-42C27E536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04429E27-D46A-40EE-B0C3-8B19108321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He Bore It All</a:t>
            </a:r>
            <a:endParaRPr lang="en-US">
              <a:ea typeface="+mj-ea"/>
            </a:endParaRPr>
          </a:p>
        </p:txBody>
      </p:sp>
      <p:pic>
        <p:nvPicPr>
          <p:cNvPr id="8194" name="Picture 5" descr="He bore it all-pp">
            <a:extLst>
              <a:ext uri="{FF2B5EF4-FFF2-40B4-BE49-F238E27FC236}">
                <a16:creationId xmlns:a16="http://schemas.microsoft.com/office/drawing/2014/main" id="{1A365409-B422-4562-810A-4F438C4B0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Text Box 6">
            <a:extLst>
              <a:ext uri="{FF2B5EF4-FFF2-40B4-BE49-F238E27FC236}">
                <a16:creationId xmlns:a16="http://schemas.microsoft.com/office/drawing/2014/main" id="{CD02EF93-E776-4899-A95E-33DE91E1F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2519" name="Text Box 7">
            <a:extLst>
              <a:ext uri="{FF2B5EF4-FFF2-40B4-BE49-F238E27FC236}">
                <a16:creationId xmlns:a16="http://schemas.microsoft.com/office/drawing/2014/main" id="{EBAE97D1-023A-4BB1-9C4A-ACFC02111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D8B2E578-11E2-4CC2-A5BD-8D2ED0FEA7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 Bore It All</a:t>
            </a:r>
            <a:endParaRPr lang="en-US">
              <a:ea typeface="+mj-ea"/>
            </a:endParaRPr>
          </a:p>
        </p:txBody>
      </p:sp>
      <p:pic>
        <p:nvPicPr>
          <p:cNvPr id="9218" name="Picture 3" descr="He bore it all-pp">
            <a:extLst>
              <a:ext uri="{FF2B5EF4-FFF2-40B4-BE49-F238E27FC236}">
                <a16:creationId xmlns:a16="http://schemas.microsoft.com/office/drawing/2014/main" id="{5C0EF4D7-F2FB-450E-954A-F932893F4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86C5773D-CDBA-4C0B-9A7F-845825A94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EAACB04B-7996-408D-809E-EDF4A560F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D0D6EC6E-5C4A-4CC0-BBDF-7F5AC112D1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 Bore It All</a:t>
            </a:r>
            <a:endParaRPr lang="en-US">
              <a:ea typeface="+mj-ea"/>
            </a:endParaRPr>
          </a:p>
        </p:txBody>
      </p:sp>
      <p:pic>
        <p:nvPicPr>
          <p:cNvPr id="10242" name="Picture 6" descr="He bore it all-pp">
            <a:extLst>
              <a:ext uri="{FF2B5EF4-FFF2-40B4-BE49-F238E27FC236}">
                <a16:creationId xmlns:a16="http://schemas.microsoft.com/office/drawing/2014/main" id="{3D8A03F8-4056-44F2-8F3F-6AB1787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1" name="Text Box 7">
            <a:extLst>
              <a:ext uri="{FF2B5EF4-FFF2-40B4-BE49-F238E27FC236}">
                <a16:creationId xmlns:a16="http://schemas.microsoft.com/office/drawing/2014/main" id="{2813CA70-2F3A-41CD-9042-F17AE47A1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5832" name="Text Box 8">
            <a:extLst>
              <a:ext uri="{FF2B5EF4-FFF2-40B4-BE49-F238E27FC236}">
                <a16:creationId xmlns:a16="http://schemas.microsoft.com/office/drawing/2014/main" id="{B730A808-D9FF-42BA-A1E9-349AD4C6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9CBF77EE-BB65-45F5-87E2-058603C818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 Bore It All</a:t>
            </a:r>
            <a:endParaRPr lang="en-US">
              <a:ea typeface="+mj-ea"/>
            </a:endParaRPr>
          </a:p>
        </p:txBody>
      </p:sp>
      <p:pic>
        <p:nvPicPr>
          <p:cNvPr id="11266" name="Picture 3" descr="He bore it all-pp">
            <a:extLst>
              <a:ext uri="{FF2B5EF4-FFF2-40B4-BE49-F238E27FC236}">
                <a16:creationId xmlns:a16="http://schemas.microsoft.com/office/drawing/2014/main" id="{926D8F31-245B-4209-9307-98350744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807FED22-C0CD-4B70-9A06-2CFB23C69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BC6F0220-85DF-4F93-AF66-B6D8CAEB3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C66FA49-0213-4B4C-B41C-F935A0B6DBF9}" vid="{69E0D519-E1BC-48B7-BB0A-C3597DEE642C}"/>
    </a:ext>
  </a:extLst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87</TotalTime>
  <Words>1302</Words>
  <Application>Microsoft Office PowerPoint</Application>
  <PresentationFormat>Widescreen</PresentationFormat>
  <Paragraphs>290</Paragraphs>
  <Slides>119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119</vt:i4>
      </vt:variant>
    </vt:vector>
  </HeadingPairs>
  <TitlesOfParts>
    <vt:vector size="129" baseType="lpstr">
      <vt:lpstr>Calibri Light</vt:lpstr>
      <vt:lpstr>Aspire</vt:lpstr>
      <vt:lpstr>Times</vt:lpstr>
      <vt:lpstr>Calibri</vt:lpstr>
      <vt:lpstr>Arial</vt:lpstr>
      <vt:lpstr>MS PGothic</vt:lpstr>
      <vt:lpstr>Office Theme</vt:lpstr>
      <vt:lpstr>Blank</vt:lpstr>
      <vt:lpstr>1_Blank</vt:lpstr>
      <vt:lpstr>1_Office Theme</vt:lpstr>
      <vt:lpstr>1 We Shall Assemble</vt:lpstr>
      <vt:lpstr>2 We Shall Assemble</vt:lpstr>
      <vt:lpstr>3 We Shall Assemble</vt:lpstr>
      <vt:lpstr>4 We Shall Assemble</vt:lpstr>
      <vt:lpstr>PowerPoint Presentation</vt:lpstr>
      <vt:lpstr>PowerPoint Presentation</vt:lpstr>
      <vt:lpstr>1-1 My Hope is Built</vt:lpstr>
      <vt:lpstr>1-2 My Hope is Built</vt:lpstr>
      <vt:lpstr>c My Hope is Built</vt:lpstr>
      <vt:lpstr>3-1 My Hope is Built</vt:lpstr>
      <vt:lpstr>3-2 My Hope is Built</vt:lpstr>
      <vt:lpstr>c My Hope is Built</vt:lpstr>
      <vt:lpstr>4-1 My Hope is Built</vt:lpstr>
      <vt:lpstr>4-2 My Hope is Built</vt:lpstr>
      <vt:lpstr>c My Hope is Built</vt:lpstr>
      <vt:lpstr>C-1 Firm Foundation</vt:lpstr>
      <vt:lpstr>C-2 Firm Foundation</vt:lpstr>
      <vt:lpstr>C-1 Firm Foundation</vt:lpstr>
      <vt:lpstr>C-2 Firm Foundation</vt:lpstr>
      <vt:lpstr>1-1 Firm Foundation</vt:lpstr>
      <vt:lpstr>1-2 Firm Foundation</vt:lpstr>
      <vt:lpstr>C-1 Firm Foundation</vt:lpstr>
      <vt:lpstr>C-2 Firm Foundation</vt:lpstr>
      <vt:lpstr>2-1 Firm Foundation</vt:lpstr>
      <vt:lpstr>2-2 Firm Foundation</vt:lpstr>
      <vt:lpstr>C-1 Firm Foundation</vt:lpstr>
      <vt:lpstr>C-2 Firm Foundation</vt:lpstr>
      <vt:lpstr>Ds-1 Firm Foundation</vt:lpstr>
      <vt:lpstr>Ds-2 Firm Foundation</vt:lpstr>
      <vt:lpstr>PowerPoint Presentation</vt:lpstr>
      <vt:lpstr>1 We Fall Down</vt:lpstr>
      <vt:lpstr>2 We Fall Down</vt:lpstr>
      <vt:lpstr>3 We Fall Down</vt:lpstr>
      <vt:lpstr>1 We Fall Down</vt:lpstr>
      <vt:lpstr>2 We Fall Down</vt:lpstr>
      <vt:lpstr>3 We Fall Down</vt:lpstr>
      <vt:lpstr>PowerPoint Presentation</vt:lpstr>
      <vt:lpstr>PowerPoint Presentation</vt:lpstr>
      <vt:lpstr>1-1 Rock of Ages</vt:lpstr>
      <vt:lpstr>1-2 Rock of Ages</vt:lpstr>
      <vt:lpstr>2-1 Rock of Ages</vt:lpstr>
      <vt:lpstr>2-2 Rock of Ages</vt:lpstr>
      <vt:lpstr>3-1 Rock of Ages</vt:lpstr>
      <vt:lpstr>3-2 Rock of Ages</vt:lpstr>
      <vt:lpstr>PowerPoint Presentation</vt:lpstr>
      <vt:lpstr>1-1 There Stands A Rock</vt:lpstr>
      <vt:lpstr>1-2 There’s Stands A Rock</vt:lpstr>
      <vt:lpstr>C-1 There’s Stands A Rock</vt:lpstr>
      <vt:lpstr>C-2 There’s Stands A Rock</vt:lpstr>
      <vt:lpstr>2-1 There’s Stands A Rock</vt:lpstr>
      <vt:lpstr>2-2 There’s Stands A Rock</vt:lpstr>
      <vt:lpstr>C-1 There’s Stands A Rock</vt:lpstr>
      <vt:lpstr>C-2 There’s Stands A Rock</vt:lpstr>
      <vt:lpstr>3-1 There’s Stands A Rock</vt:lpstr>
      <vt:lpstr>3-2 There’s Stands A Rock</vt:lpstr>
      <vt:lpstr>C-1 There’s Stands A Rock</vt:lpstr>
      <vt:lpstr>C-2 There’s Stands A Rock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1-1 Just as I am-I come broken</vt:lpstr>
      <vt:lpstr>1-2 Just as I am-I come broken</vt:lpstr>
      <vt:lpstr>2-1 Just as I am-I come broken</vt:lpstr>
      <vt:lpstr>2-2 Just as I am-I come broken</vt:lpstr>
      <vt:lpstr>1c-1 Just as I am-I come broken</vt:lpstr>
      <vt:lpstr>1c-2 Just as I am-I come broken</vt:lpstr>
      <vt:lpstr>1c-3 Just as I am-I come broken</vt:lpstr>
      <vt:lpstr>3-1 Just as I am-I come broken</vt:lpstr>
      <vt:lpstr>3-2 Just as I am-I come broken</vt:lpstr>
      <vt:lpstr>2c-1 Just as I am-I come broken</vt:lpstr>
      <vt:lpstr>2c-2 Just as I am-I come broken</vt:lpstr>
      <vt:lpstr>2c-3 Just as I am-I come broken</vt:lpstr>
      <vt:lpstr>Ds-1 Just as I am-I come broken</vt:lpstr>
      <vt:lpstr>Ds-2 Just as I am-I come broken</vt:lpstr>
      <vt:lpstr>Ds-3 Just as I am-I come broken</vt:lpstr>
      <vt:lpstr>PowerPoint Presentation</vt:lpstr>
      <vt:lpstr>1-1 He Bore It All</vt:lpstr>
      <vt:lpstr>1-2 He Bore It All</vt:lpstr>
      <vt:lpstr>C-1 He Bore It All</vt:lpstr>
      <vt:lpstr>C-2 He Bore It All</vt:lpstr>
      <vt:lpstr>C-3 He Bore It All</vt:lpstr>
      <vt:lpstr>2-1 He Bore It All</vt:lpstr>
      <vt:lpstr>2-2 He Bore It All</vt:lpstr>
      <vt:lpstr>C-1 He Bore It All</vt:lpstr>
      <vt:lpstr>C-2 He Bore It All</vt:lpstr>
      <vt:lpstr>C-3 He Bore It All</vt:lpstr>
      <vt:lpstr>3-1 He Bore It All</vt:lpstr>
      <vt:lpstr>3-2 He Bore It All</vt:lpstr>
      <vt:lpstr>C-1 He Bore It All</vt:lpstr>
      <vt:lpstr>C-2 He Bore It All</vt:lpstr>
      <vt:lpstr>C-3 He Bore It 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We Shall Assemble</dc:title>
  <dc:creator>Garrett English</dc:creator>
  <cp:lastModifiedBy>Garrett English</cp:lastModifiedBy>
  <cp:revision>9</cp:revision>
  <dcterms:created xsi:type="dcterms:W3CDTF">2021-09-19T04:54:28Z</dcterms:created>
  <dcterms:modified xsi:type="dcterms:W3CDTF">2021-09-19T06:21:51Z</dcterms:modified>
</cp:coreProperties>
</file>