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708" r:id="rId3"/>
  </p:sldMasterIdLst>
  <p:notesMasterIdLst>
    <p:notesMasterId r:id="rId102"/>
  </p:notesMasterIdLst>
  <p:sldIdLst>
    <p:sldId id="277" r:id="rId4"/>
    <p:sldId id="280" r:id="rId5"/>
    <p:sldId id="256" r:id="rId6"/>
    <p:sldId id="257" r:id="rId7"/>
    <p:sldId id="266" r:id="rId8"/>
    <p:sldId id="267" r:id="rId9"/>
    <p:sldId id="258" r:id="rId10"/>
    <p:sldId id="259" r:id="rId11"/>
    <p:sldId id="268" r:id="rId12"/>
    <p:sldId id="269" r:id="rId13"/>
    <p:sldId id="262" r:id="rId14"/>
    <p:sldId id="263" r:id="rId15"/>
    <p:sldId id="264" r:id="rId16"/>
    <p:sldId id="265" r:id="rId17"/>
    <p:sldId id="3341" r:id="rId18"/>
    <p:sldId id="3451" r:id="rId19"/>
    <p:sldId id="3452" r:id="rId20"/>
    <p:sldId id="3453" r:id="rId21"/>
    <p:sldId id="3454" r:id="rId22"/>
    <p:sldId id="3455" r:id="rId23"/>
    <p:sldId id="3456" r:id="rId24"/>
    <p:sldId id="3457" r:id="rId25"/>
    <p:sldId id="3458" r:id="rId26"/>
    <p:sldId id="3462" r:id="rId27"/>
    <p:sldId id="3463" r:id="rId28"/>
    <p:sldId id="3464" r:id="rId29"/>
    <p:sldId id="3465" r:id="rId30"/>
    <p:sldId id="3466" r:id="rId31"/>
    <p:sldId id="3467" r:id="rId32"/>
    <p:sldId id="3468" r:id="rId33"/>
    <p:sldId id="3469" r:id="rId34"/>
    <p:sldId id="3470" r:id="rId35"/>
    <p:sldId id="3347" r:id="rId36"/>
    <p:sldId id="3342" r:id="rId37"/>
    <p:sldId id="3471" r:id="rId38"/>
    <p:sldId id="3472" r:id="rId39"/>
    <p:sldId id="3473" r:id="rId40"/>
    <p:sldId id="3474" r:id="rId41"/>
    <p:sldId id="3475" r:id="rId42"/>
    <p:sldId id="3476" r:id="rId43"/>
    <p:sldId id="3477" r:id="rId44"/>
    <p:sldId id="3478" r:id="rId45"/>
    <p:sldId id="260" r:id="rId46"/>
    <p:sldId id="261" r:id="rId47"/>
    <p:sldId id="3479" r:id="rId48"/>
    <p:sldId id="3480" r:id="rId49"/>
    <p:sldId id="3343" r:id="rId50"/>
    <p:sldId id="3412" r:id="rId51"/>
    <p:sldId id="3413" r:id="rId52"/>
    <p:sldId id="3396" r:id="rId53"/>
    <p:sldId id="3397" r:id="rId54"/>
    <p:sldId id="3398" r:id="rId55"/>
    <p:sldId id="3399" r:id="rId56"/>
    <p:sldId id="3400" r:id="rId57"/>
    <p:sldId id="3401" r:id="rId58"/>
    <p:sldId id="3402" r:id="rId59"/>
    <p:sldId id="3403" r:id="rId60"/>
    <p:sldId id="3404" r:id="rId61"/>
    <p:sldId id="3405" r:id="rId62"/>
    <p:sldId id="3340" r:id="rId63"/>
    <p:sldId id="3352" r:id="rId64"/>
    <p:sldId id="3500" r:id="rId65"/>
    <p:sldId id="3441" r:id="rId66"/>
    <p:sldId id="3504" r:id="rId67"/>
    <p:sldId id="3503" r:id="rId68"/>
    <p:sldId id="3501" r:id="rId69"/>
    <p:sldId id="3505" r:id="rId70"/>
    <p:sldId id="3506" r:id="rId71"/>
    <p:sldId id="3507" r:id="rId72"/>
    <p:sldId id="3502" r:id="rId73"/>
    <p:sldId id="3509" r:id="rId74"/>
    <p:sldId id="3508" r:id="rId75"/>
    <p:sldId id="3510" r:id="rId76"/>
    <p:sldId id="352" r:id="rId77"/>
    <p:sldId id="3439" r:id="rId78"/>
    <p:sldId id="3493" r:id="rId79"/>
    <p:sldId id="3494" r:id="rId80"/>
    <p:sldId id="3495" r:id="rId81"/>
    <p:sldId id="3496" r:id="rId82"/>
    <p:sldId id="3497" r:id="rId83"/>
    <p:sldId id="3498" r:id="rId84"/>
    <p:sldId id="3499" r:id="rId85"/>
    <p:sldId id="275" r:id="rId86"/>
    <p:sldId id="273" r:id="rId87"/>
    <p:sldId id="3344" r:id="rId88"/>
    <p:sldId id="3481" r:id="rId89"/>
    <p:sldId id="3482" r:id="rId90"/>
    <p:sldId id="3483" r:id="rId91"/>
    <p:sldId id="3484" r:id="rId92"/>
    <p:sldId id="3485" r:id="rId93"/>
    <p:sldId id="3486" r:id="rId94"/>
    <p:sldId id="3487" r:id="rId95"/>
    <p:sldId id="3488" r:id="rId96"/>
    <p:sldId id="3489" r:id="rId97"/>
    <p:sldId id="3490" r:id="rId98"/>
    <p:sldId id="3491" r:id="rId99"/>
    <p:sldId id="3492" r:id="rId100"/>
    <p:sldId id="274" r:id="rId101"/>
  </p:sldIdLst>
  <p:sldSz cx="12192000" cy="6858000"/>
  <p:notesSz cx="6858000" cy="9144000"/>
  <p:embeddedFontLst>
    <p:embeddedFont>
      <p:font typeface="Aspire" panose="00000600000000000000" pitchFamily="2" charset="0"/>
      <p:bold r:id="rId103"/>
    </p:embeddedFont>
    <p:embeddedFont>
      <p:font typeface="Calibri" panose="020F0502020204030204" pitchFamily="34" charset="0"/>
      <p:regular r:id="rId104"/>
      <p:bold r:id="rId105"/>
      <p:italic r:id="rId106"/>
      <p:boldItalic r:id="rId107"/>
    </p:embeddedFont>
    <p:embeddedFont>
      <p:font typeface="Calibri Light" panose="020F0302020204030204" pitchFamily="34" charset="0"/>
      <p:regular r:id="rId108"/>
      <p:italic r:id="rId109"/>
    </p:embeddedFont>
    <p:embeddedFont>
      <p:font typeface="Times" panose="02020603050405020304" pitchFamily="18" charset="0"/>
      <p:regular r:id="rId110"/>
      <p:bold r:id="rId111"/>
      <p:italic r:id="rId112"/>
      <p:boldItalic r:id="rId1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44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tableStyles" Target="tableStyles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font" Target="fonts/font10.fntdata"/><Relationship Id="rId16" Type="http://schemas.openxmlformats.org/officeDocument/2006/relationships/slide" Target="slides/slide13.xml"/><Relationship Id="rId107" Type="http://schemas.openxmlformats.org/officeDocument/2006/relationships/font" Target="fonts/font5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notesMaster" Target="notesMasters/notesMaster1.xml"/><Relationship Id="rId110" Type="http://schemas.openxmlformats.org/officeDocument/2006/relationships/font" Target="fonts/font8.fntdata"/><Relationship Id="rId115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font" Target="fonts/font3.fntdata"/><Relationship Id="rId113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11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font" Target="fonts/font4.fntdata"/><Relationship Id="rId114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font" Target="fonts/font7.fntdata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font" Target="fonts/font2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49527-9EC6-4C83-A700-918EB1A1C2EB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1683-4BDF-4D06-8D95-2389EA8F1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7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BBD930-4747-472A-9D50-09D00D5A8A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8D9AAD-6AC8-4E28-995D-EDCC64CA7E8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9C412B52-F6DA-452D-9AB5-DF930C5147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0810D0F3-36A6-4DFC-91F9-D6CA78E3F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2504D9-E0AE-4E6C-B148-3DF877DB5D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B1B274-1948-47D7-B454-BD7681AD58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CBCED8F5-4CFB-4AC6-BB6C-A7CF4462F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9E5D8BB2-6E0E-4FDC-B2ED-CB03405B4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A8B344B-14F2-47F7-BCFB-85AB78B9F3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CB5F7-7AE2-49BB-B5F2-18BB69177CB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FA629E5F-1580-4093-94E4-7F8D6BAD1C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D40D61D1-4A8E-4752-9291-5A81FFC4B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F2D814-A8C9-45B1-AC97-2C3DF8216D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20F8C1-9CA6-4BC1-AB12-E6CC21C889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1B225189-C0D0-4D44-B7B1-E8046533C6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A8639A9B-3EF1-414D-930C-971C343629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6CD549-2290-415E-B5D1-479337A060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09DFFD-E72A-4456-AA93-8C4A2259D1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7D712EBC-2811-43C2-8629-DCD6A39E4E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C73CC3E2-70AC-493D-B51A-C1715DFDBE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76E6089-EDBD-4271-9AE9-471A3D3FB4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3E643-BD9B-45C1-840B-EEB3B088F2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A7E790B3-528F-4C2A-B702-432522F8A2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7BD514D8-00F9-4DA7-AD5E-C5A477D03C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BC91358-1391-42A9-91B9-25F3E61BF2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E0E65-4440-4E29-B997-791C35B06F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173C192F-0F1E-49F0-979F-92215B74C3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E2B0A1BB-CBE0-4E47-8906-01B248A599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F178535-D9F7-49BB-8328-BD8A524AE9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2BFDF2-32D2-486E-B466-456B76E55A4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515C31F6-ADD5-4229-9288-C8E2404412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DEF1254F-C38C-4533-9FDC-A864C2BD5A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BB4926-1D8B-49A5-A07B-9A75982CED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FE235-2266-46E0-A360-A2291BB6A6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26FBA0F0-BC43-4C7A-8731-534CE2A3DA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726E329A-4FBD-4494-85F9-373F09AF4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8C8F43A-0582-489B-887B-C61A3F2A4C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E15F54-1DC8-462E-9C57-B6A13EFE2E1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D94593FC-D699-4DE9-9E6C-3001F7654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DEFCF023-B453-417E-A52B-7212C1F3F8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6A614FB-CBCF-4A3E-8732-92F39348C9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1B0025-085F-479C-BD51-12470ED60AD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5AB4A9C3-ADC4-42FF-A18F-18BA4D5F0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9F28901C-D1CC-4F24-865D-4649DA37D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216BE07-D4AB-48C2-A7AF-8D05CF7291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58F7BC-5D04-4F6C-BB2F-923B556C371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D98AFF4E-9369-42A4-8E03-9A39A331B9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DC1A9B0D-A111-459B-9D03-9A2E423AA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4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1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74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C66286-6823-44AC-B899-F232122C7E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EDEC07-43C2-4565-90C6-23F141A9DA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9890CF-2315-4321-8B04-10C9B8BD74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A0170-4E8E-4A85-8C6A-6B240D9DD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308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B18023-1113-437F-8FBA-7E4E07B9B1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5A9813-583D-4436-8E23-97586CE2C5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BDCC5F-E295-418D-A251-95BCA4A6F8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1593A-4533-48CA-878C-FADF39011B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096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84F959-8D44-44CF-B71E-D64AF504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17FA1F-52F3-444C-A25B-8D12048DB8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B9FD77-0CA5-49E3-A178-681944257B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CC66C0-7C17-4F47-800D-2B123B872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020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4A4473-AA25-4010-8A94-FCE01465A2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4F2E20-4DDF-4C56-AEB8-333C78078C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E044B-EFAE-4DAD-AC02-F4BD658715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2BEAE-C222-421B-A6F9-0407EB2E27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560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296797B-3E1D-42AC-9478-919FB71973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C950C9A-FD3A-4B15-934F-CB815513D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2B5466D-178C-4772-9D44-71E09BBFBB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DB238C-091A-4DFD-A063-2A2CC4ABF8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219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6B5FAA-65FA-4704-869D-07E7117F4B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A68ED6-575C-4F52-880E-3CA5209F59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0A9758-7883-40A0-92D3-E2F7BF6B26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42500C-6AE1-4B03-98FD-63A82DBCD4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773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A1E8801-C6ED-4ECC-A6F6-76A81795A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6AABF2-166C-4972-BFA1-20F81616DC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BE2FD4-2EB7-4325-8041-605D80DA9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20749-303C-4FB0-9461-6D5BD6EA96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365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79309C-7513-41F4-86C4-B0ABA06479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8B8BF9-13D4-4272-9001-6D856EBA1D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F08343-FC15-4DE7-A473-30E8D875A3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503627-989A-45B6-A0B6-D4BF1B023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64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45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E2318F-FC46-4B44-B3AB-1C14A8AF5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6ACF51-C86F-4AB1-A8DB-F867591487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5ECE3-A4AB-414A-8734-B4B568965A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5BADF6-AB98-4B73-BFBC-7C3217F8BA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841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399F61-A8A7-4592-BB8B-D67DC2A8E8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703264-49EC-4B29-8413-55A8E8D59B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0ECA4B-FCD2-4C8D-BD0B-8E958132A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D6A163-67E1-4D9A-BECE-3B0D8F8FEA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72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8F2343-3AE3-45D0-8EAB-9A6C05E052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508204-27A9-4A75-A8CF-2BDB08D632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CD56F4-8D37-4BF6-BF1F-11C9534A45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2D40F-3927-49C3-95AC-917155EB86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928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4EC22C-5066-4A41-9AE2-17C1C5A15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B39C3A-0BCB-41EB-89ED-B84F535AE2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DD3B2A-FF0C-4D61-9823-36DA60DA91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920B8-6D3B-4768-9187-4BA715B41C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467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AB3A31-FD73-44B8-A5BF-83DEA0D002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CE135F-53A8-4BA0-A26F-1020D64B0D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076014-0D40-48BD-B02F-7141728B4F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823AA-F09B-47B6-9FD5-44031B49B0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983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5604CE-F674-4E2F-BF12-DAC4A965C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FB4ECB-11DA-484B-ADA8-EDB63B6E53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23123C-6C25-417F-A7CF-71D71B04C0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8176E7-5609-425D-A36B-D8E5783CDD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767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CCA3C-8836-4D39-8B72-6604C5499C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DCC1AC-648D-49BE-BFCF-A322BF958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D1352-B404-4EDD-BB32-F8BF916E58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72BF9-DAD2-4714-95D5-A575DE905A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492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4DC186-58BF-405B-8DBA-88156DA6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9A3C31-A389-4F0F-8E9F-D06622769F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3197318-D9FE-49D0-A635-83BA36D52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CC48C0-99B9-4254-8405-C06C76B3D2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196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995F27-F445-4F42-91E8-4C8BB6548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C7D3D0D-EF3D-438D-9A53-5318CD52C8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2914EAD-6F49-41D1-B1C0-65591EE1F6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644EAE-3DF2-4D95-BA25-FEAA5BDE3E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353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4F3DBB-31B0-4CE6-8233-86D009BB92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D313E8E-545E-4DC8-B75D-5A76DD7511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3973B4-8BE0-4DB8-A78E-35A7DC0AA9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0E983E-FD2D-4881-B026-58FF8C8301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89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555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79FF49-8620-45F6-99C8-7D23DE143C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E4D7A0-F55E-4CD6-B065-A63AFC72F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87DAAB-5497-43F3-856E-BAE07562BD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27086-D4F6-4949-93E1-A054A53130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143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0CA9C0-F124-49B3-85A6-D7025261A5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1A57CC-10FF-44ED-8651-74D8CD4828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4EA3A5-7AA6-42B4-93F5-91C9CCFC58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DC9E2B-4B55-411C-9390-97D2A90555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0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2AB6DF-FF38-46FC-8324-56980EFDC3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D40C8A-D807-46A0-9E47-BD1D964837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E41A1F-51F3-4836-95F0-42E95D48AC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54E14D-A381-436E-A10E-13DDC94D02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317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1648D3-11D8-4375-BE78-51F70D3E4F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5414A6-8C40-4198-BA4D-4ECDD053DD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9E5080-2D31-4394-AD3A-3AB961172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0E0E6B-48B6-433D-8749-077493F728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062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1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9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6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0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7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D6D7FD3-5B23-41BC-81BB-F58A41DD71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300B669-558B-48BE-9A23-BCA583524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CDDC222-FC9D-48CB-8395-7F2E2CEEAE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A6E49B2-7260-4AC9-9512-75B2413E17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520F302-7C85-48FE-A51A-EB78AA4858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13B661C2-23D6-4FA1-97E6-845C99ADFC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54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D8D0768-89B7-4451-A0C2-5833C2A2A1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FEF578D-CCF6-4173-9B49-5612E583A2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10A09DB-88A2-4C10-B90D-DD857D611F6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AF429B9-B5C8-4AC5-A27D-9F353EAFBE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917EC5C-9195-49DB-97BE-F42151E6352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621F0749-C728-4F0F-93E5-26B396F74F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10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4" y="1241597"/>
            <a:ext cx="952838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Welcome!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4071471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Are Glad You Are Here</a:t>
            </a:r>
          </a:p>
        </p:txBody>
      </p:sp>
    </p:spTree>
    <p:extLst>
      <p:ext uri="{BB962C8B-B14F-4D97-AF65-F5344CB8AC3E}">
        <p14:creationId xmlns:p14="http://schemas.microsoft.com/office/powerpoint/2010/main" val="4022917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60E93D47-98FB-4D8F-82F4-61ECB30DFD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Have You Seen Jesus My Lord</a:t>
            </a:r>
            <a:endParaRPr lang="en-US">
              <a:ea typeface="+mj-ea"/>
            </a:endParaRPr>
          </a:p>
        </p:txBody>
      </p:sp>
      <p:pic>
        <p:nvPicPr>
          <p:cNvPr id="17410" name="Picture 3" descr="Have You Seen Jesus-ch-pp">
            <a:extLst>
              <a:ext uri="{FF2B5EF4-FFF2-40B4-BE49-F238E27FC236}">
                <a16:creationId xmlns:a16="http://schemas.microsoft.com/office/drawing/2014/main" id="{9499970C-C9A2-488C-8E1D-36F6B777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Text Box 4">
            <a:extLst>
              <a:ext uri="{FF2B5EF4-FFF2-40B4-BE49-F238E27FC236}">
                <a16:creationId xmlns:a16="http://schemas.microsoft.com/office/drawing/2014/main" id="{148F6ED1-9263-440B-B951-FD76A2DB4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1317" name="Text Box 5">
            <a:extLst>
              <a:ext uri="{FF2B5EF4-FFF2-40B4-BE49-F238E27FC236}">
                <a16:creationId xmlns:a16="http://schemas.microsoft.com/office/drawing/2014/main" id="{5E5550A4-A638-438E-A58E-9A4779423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5518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Have You Seen Jesus My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8FBD477B-1C90-43D4-B899-86B12BC74D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Have You Seen Jesus My Lord</a:t>
            </a:r>
            <a:endParaRPr lang="en-US">
              <a:ea typeface="+mj-ea"/>
            </a:endParaRPr>
          </a:p>
        </p:txBody>
      </p:sp>
      <p:pic>
        <p:nvPicPr>
          <p:cNvPr id="27650" name="Picture 3" descr="Have You Seen Jesus-pp">
            <a:extLst>
              <a:ext uri="{FF2B5EF4-FFF2-40B4-BE49-F238E27FC236}">
                <a16:creationId xmlns:a16="http://schemas.microsoft.com/office/drawing/2014/main" id="{7D0CFA81-9418-4614-9EF2-E84D64887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>
            <a:extLst>
              <a:ext uri="{FF2B5EF4-FFF2-40B4-BE49-F238E27FC236}">
                <a16:creationId xmlns:a16="http://schemas.microsoft.com/office/drawing/2014/main" id="{957E0089-B029-469F-A6BF-2992A2D6B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5518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Have You Seen Jesus My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0E6F1DC0-9D20-4490-BC5C-49D566BD3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A1366270-536B-42B3-A551-21C611FBAC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Have You Seen Jesus My Lord</a:t>
            </a:r>
            <a:endParaRPr lang="en-US">
              <a:ea typeface="+mj-ea"/>
            </a:endParaRPr>
          </a:p>
        </p:txBody>
      </p:sp>
      <p:pic>
        <p:nvPicPr>
          <p:cNvPr id="29698" name="Picture 3" descr="Have You Seen Jesus-pp">
            <a:extLst>
              <a:ext uri="{FF2B5EF4-FFF2-40B4-BE49-F238E27FC236}">
                <a16:creationId xmlns:a16="http://schemas.microsoft.com/office/drawing/2014/main" id="{C2B6BA05-C33E-4060-AE4A-50D119858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Text Box 4">
            <a:extLst>
              <a:ext uri="{FF2B5EF4-FFF2-40B4-BE49-F238E27FC236}">
                <a16:creationId xmlns:a16="http://schemas.microsoft.com/office/drawing/2014/main" id="{6DB175C5-43CF-4F8D-BC13-AF4ABCF4C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5518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Have You Seen Jesus My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0837" name="Text Box 5">
            <a:extLst>
              <a:ext uri="{FF2B5EF4-FFF2-40B4-BE49-F238E27FC236}">
                <a16:creationId xmlns:a16="http://schemas.microsoft.com/office/drawing/2014/main" id="{5BB9E65E-583F-41BF-917A-8701D35C9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1B47349E-C1EC-42E2-BEBA-1185E44E59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Have You Seen Jesus My Lord</a:t>
            </a:r>
            <a:endParaRPr lang="en-US">
              <a:ea typeface="+mj-ea"/>
            </a:endParaRPr>
          </a:p>
        </p:txBody>
      </p:sp>
      <p:pic>
        <p:nvPicPr>
          <p:cNvPr id="31746" name="Picture 6" descr="Have You Seen Jesus-ch-pp">
            <a:extLst>
              <a:ext uri="{FF2B5EF4-FFF2-40B4-BE49-F238E27FC236}">
                <a16:creationId xmlns:a16="http://schemas.microsoft.com/office/drawing/2014/main" id="{279C5878-7935-4A38-91E6-600D63197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3" name="Text Box 7">
            <a:extLst>
              <a:ext uri="{FF2B5EF4-FFF2-40B4-BE49-F238E27FC236}">
                <a16:creationId xmlns:a16="http://schemas.microsoft.com/office/drawing/2014/main" id="{8ECD1E99-EBFE-4993-BF66-4C688E13E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1864" name="Text Box 8">
            <a:extLst>
              <a:ext uri="{FF2B5EF4-FFF2-40B4-BE49-F238E27FC236}">
                <a16:creationId xmlns:a16="http://schemas.microsoft.com/office/drawing/2014/main" id="{16CAA03B-9A07-48CF-A470-8694CC5E9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5518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Have You Seen Jesus My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FD27394A-ABDC-4A62-9A22-6ED8DE801F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Have You Seen Jesus My Lord</a:t>
            </a:r>
            <a:endParaRPr lang="en-US">
              <a:ea typeface="+mj-ea"/>
            </a:endParaRPr>
          </a:p>
        </p:txBody>
      </p:sp>
      <p:pic>
        <p:nvPicPr>
          <p:cNvPr id="33794" name="Picture 3" descr="Have You Seen Jesus-ch-pp">
            <a:extLst>
              <a:ext uri="{FF2B5EF4-FFF2-40B4-BE49-F238E27FC236}">
                <a16:creationId xmlns:a16="http://schemas.microsoft.com/office/drawing/2014/main" id="{E638D83A-0607-4A91-A241-C203D2601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Text Box 4">
            <a:extLst>
              <a:ext uri="{FF2B5EF4-FFF2-40B4-BE49-F238E27FC236}">
                <a16:creationId xmlns:a16="http://schemas.microsoft.com/office/drawing/2014/main" id="{00D4C986-3960-47FF-BEDF-CD6CEC366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3125" name="Text Box 5">
            <a:extLst>
              <a:ext uri="{FF2B5EF4-FFF2-40B4-BE49-F238E27FC236}">
                <a16:creationId xmlns:a16="http://schemas.microsoft.com/office/drawing/2014/main" id="{B2305C63-D9D2-442D-ADEB-6EBD313B8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5518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Have You Seen Jesus My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002786" y="713743"/>
            <a:ext cx="10186427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Master, The Tempest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Is Raging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011D2-A1AD-4546-A716-8F6533EBFCA5}"/>
              </a:ext>
            </a:extLst>
          </p:cNvPr>
          <p:cNvSpPr txBox="1"/>
          <p:nvPr/>
        </p:nvSpPr>
        <p:spPr>
          <a:xfrm>
            <a:off x="1331804" y="4345506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#189</a:t>
            </a:r>
          </a:p>
        </p:txBody>
      </p:sp>
    </p:spTree>
    <p:extLst>
      <p:ext uri="{BB962C8B-B14F-4D97-AF65-F5344CB8AC3E}">
        <p14:creationId xmlns:p14="http://schemas.microsoft.com/office/powerpoint/2010/main" val="3361712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D3E1429-6A01-476D-870B-0609136A83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Master the Tempest</a:t>
            </a:r>
            <a:endParaRPr lang="en-US">
              <a:ea typeface="+mj-ea"/>
            </a:endParaRPr>
          </a:p>
        </p:txBody>
      </p:sp>
      <p:pic>
        <p:nvPicPr>
          <p:cNvPr id="2" name="Picture 53" descr="Master the tempest is-pp">
            <a:extLst>
              <a:ext uri="{FF2B5EF4-FFF2-40B4-BE49-F238E27FC236}">
                <a16:creationId xmlns:a16="http://schemas.microsoft.com/office/drawing/2014/main" id="{D9B86B68-F4F9-469E-AF0F-9AA6FF083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2" name="Text Box 54">
            <a:extLst>
              <a:ext uri="{FF2B5EF4-FFF2-40B4-BE49-F238E27FC236}">
                <a16:creationId xmlns:a16="http://schemas.microsoft.com/office/drawing/2014/main" id="{D582761A-6BAE-494F-B4E2-D4F6F6631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3" name="Text Box 55">
            <a:extLst>
              <a:ext uri="{FF2B5EF4-FFF2-40B4-BE49-F238E27FC236}">
                <a16:creationId xmlns:a16="http://schemas.microsoft.com/office/drawing/2014/main" id="{D54121CF-634A-48A1-81D0-33D08AE0B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5991EDF8-7032-475D-9509-5E40A3012A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Master the Tempest</a:t>
            </a:r>
            <a:endParaRPr lang="en-US">
              <a:ea typeface="+mj-ea"/>
            </a:endParaRPr>
          </a:p>
        </p:txBody>
      </p:sp>
      <p:pic>
        <p:nvPicPr>
          <p:cNvPr id="3074" name="Picture 3" descr="Master the tempest is-pp">
            <a:extLst>
              <a:ext uri="{FF2B5EF4-FFF2-40B4-BE49-F238E27FC236}">
                <a16:creationId xmlns:a16="http://schemas.microsoft.com/office/drawing/2014/main" id="{AB2FBB3D-E1EE-4557-91E5-5B84563A1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FFD1F5CA-E731-45D3-9347-2545740FE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6949945C-A276-4341-A1DC-1EEFF3676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CC7BF19C-5A80-46C8-8C7B-F3DBED6782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Master the Tempest</a:t>
            </a:r>
            <a:endParaRPr lang="en-US">
              <a:ea typeface="+mj-ea"/>
            </a:endParaRPr>
          </a:p>
        </p:txBody>
      </p:sp>
      <p:pic>
        <p:nvPicPr>
          <p:cNvPr id="4098" name="Picture 3" descr="Master the tempest is-pp">
            <a:extLst>
              <a:ext uri="{FF2B5EF4-FFF2-40B4-BE49-F238E27FC236}">
                <a16:creationId xmlns:a16="http://schemas.microsoft.com/office/drawing/2014/main" id="{81E0E9CB-6BCB-4BFA-B57E-584B850D0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C8516404-AA83-4213-B7AC-72A6EC72D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8221AC9E-78FB-4AC0-AC04-515A824DF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1026">
            <a:extLst>
              <a:ext uri="{FF2B5EF4-FFF2-40B4-BE49-F238E27FC236}">
                <a16:creationId xmlns:a16="http://schemas.microsoft.com/office/drawing/2014/main" id="{A27BBF5E-06E5-4C91-86EE-8BB830FFB7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Master the Tempest</a:t>
            </a:r>
            <a:endParaRPr lang="en-US">
              <a:ea typeface="+mj-ea"/>
            </a:endParaRPr>
          </a:p>
        </p:txBody>
      </p:sp>
      <p:pic>
        <p:nvPicPr>
          <p:cNvPr id="5122" name="Picture 1027" descr="Master the tempest is-pp">
            <a:extLst>
              <a:ext uri="{FF2B5EF4-FFF2-40B4-BE49-F238E27FC236}">
                <a16:creationId xmlns:a16="http://schemas.microsoft.com/office/drawing/2014/main" id="{1F4CECCA-188A-42FE-B985-9093B672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1028">
            <a:extLst>
              <a:ext uri="{FF2B5EF4-FFF2-40B4-BE49-F238E27FC236}">
                <a16:creationId xmlns:a16="http://schemas.microsoft.com/office/drawing/2014/main" id="{75DB9D8C-C31E-458E-B881-3C7F5DD77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3" name="Text Box 1029">
            <a:extLst>
              <a:ext uri="{FF2B5EF4-FFF2-40B4-BE49-F238E27FC236}">
                <a16:creationId xmlns:a16="http://schemas.microsoft.com/office/drawing/2014/main" id="{94FBDF5D-E9B6-4855-ACEE-2FCFDCFCD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4" y="520512"/>
            <a:ext cx="9528389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Have You Seen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Jesus My Lord?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3" y="4152275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#214</a:t>
            </a:r>
          </a:p>
        </p:txBody>
      </p:sp>
    </p:spTree>
    <p:extLst>
      <p:ext uri="{BB962C8B-B14F-4D97-AF65-F5344CB8AC3E}">
        <p14:creationId xmlns:p14="http://schemas.microsoft.com/office/powerpoint/2010/main" val="3108783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1026">
            <a:extLst>
              <a:ext uri="{FF2B5EF4-FFF2-40B4-BE49-F238E27FC236}">
                <a16:creationId xmlns:a16="http://schemas.microsoft.com/office/drawing/2014/main" id="{FE546042-68A8-4735-B022-6DFD23688B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Master the Tempest</a:t>
            </a:r>
            <a:endParaRPr lang="en-US">
              <a:ea typeface="+mj-ea"/>
            </a:endParaRPr>
          </a:p>
        </p:txBody>
      </p:sp>
      <p:pic>
        <p:nvPicPr>
          <p:cNvPr id="6146" name="Picture 1027" descr="Master the tempest is-pp">
            <a:extLst>
              <a:ext uri="{FF2B5EF4-FFF2-40B4-BE49-F238E27FC236}">
                <a16:creationId xmlns:a16="http://schemas.microsoft.com/office/drawing/2014/main" id="{B7496BBE-4EC6-40B9-8F5B-3BBC71412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1028">
            <a:extLst>
              <a:ext uri="{FF2B5EF4-FFF2-40B4-BE49-F238E27FC236}">
                <a16:creationId xmlns:a16="http://schemas.microsoft.com/office/drawing/2014/main" id="{81EDC619-82EB-449C-AC10-EEDCD1E95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7" name="Text Box 1029">
            <a:extLst>
              <a:ext uri="{FF2B5EF4-FFF2-40B4-BE49-F238E27FC236}">
                <a16:creationId xmlns:a16="http://schemas.microsoft.com/office/drawing/2014/main" id="{5F10DE37-1EA0-4745-97B3-DDF1DC3D4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1026">
            <a:extLst>
              <a:ext uri="{FF2B5EF4-FFF2-40B4-BE49-F238E27FC236}">
                <a16:creationId xmlns:a16="http://schemas.microsoft.com/office/drawing/2014/main" id="{7126FA55-5CB9-4A01-8121-3F6A169554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Master the Tempest</a:t>
            </a:r>
            <a:endParaRPr lang="en-US">
              <a:ea typeface="+mj-ea"/>
            </a:endParaRPr>
          </a:p>
        </p:txBody>
      </p:sp>
      <p:pic>
        <p:nvPicPr>
          <p:cNvPr id="7170" name="Picture 1027" descr="Master the tempest is-pp">
            <a:extLst>
              <a:ext uri="{FF2B5EF4-FFF2-40B4-BE49-F238E27FC236}">
                <a16:creationId xmlns:a16="http://schemas.microsoft.com/office/drawing/2014/main" id="{84B7E259-201C-47AE-AB3C-D2F751127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1028">
            <a:extLst>
              <a:ext uri="{FF2B5EF4-FFF2-40B4-BE49-F238E27FC236}">
                <a16:creationId xmlns:a16="http://schemas.microsoft.com/office/drawing/2014/main" id="{951C639B-1520-4CA4-A888-982D53284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61" name="Text Box 1029">
            <a:extLst>
              <a:ext uri="{FF2B5EF4-FFF2-40B4-BE49-F238E27FC236}">
                <a16:creationId xmlns:a16="http://schemas.microsoft.com/office/drawing/2014/main" id="{801363FC-9666-42CA-8635-49FC46F03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026">
            <a:extLst>
              <a:ext uri="{FF2B5EF4-FFF2-40B4-BE49-F238E27FC236}">
                <a16:creationId xmlns:a16="http://schemas.microsoft.com/office/drawing/2014/main" id="{1FA15CA0-6344-4FD1-ABA9-F62C6B9824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Master the Tempest</a:t>
            </a:r>
            <a:endParaRPr lang="en-US">
              <a:ea typeface="+mj-ea"/>
            </a:endParaRPr>
          </a:p>
        </p:txBody>
      </p:sp>
      <p:pic>
        <p:nvPicPr>
          <p:cNvPr id="8194" name="Picture 1027" descr="Master the tempest is-pp">
            <a:extLst>
              <a:ext uri="{FF2B5EF4-FFF2-40B4-BE49-F238E27FC236}">
                <a16:creationId xmlns:a16="http://schemas.microsoft.com/office/drawing/2014/main" id="{5C3DF291-F643-4874-8937-8A06F15C8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1028">
            <a:extLst>
              <a:ext uri="{FF2B5EF4-FFF2-40B4-BE49-F238E27FC236}">
                <a16:creationId xmlns:a16="http://schemas.microsoft.com/office/drawing/2014/main" id="{BA857B8C-6FFC-4AF1-B568-35097758A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5" name="Text Box 1029">
            <a:extLst>
              <a:ext uri="{FF2B5EF4-FFF2-40B4-BE49-F238E27FC236}">
                <a16:creationId xmlns:a16="http://schemas.microsoft.com/office/drawing/2014/main" id="{B5D95060-D921-4861-AC07-15B0E9D25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8ABE3829-8863-4A59-A92D-E9693D6D7F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C-5 Master the Tempest</a:t>
            </a:r>
            <a:endParaRPr lang="en-US">
              <a:ea typeface="+mj-ea"/>
            </a:endParaRPr>
          </a:p>
        </p:txBody>
      </p:sp>
      <p:pic>
        <p:nvPicPr>
          <p:cNvPr id="9218" name="Picture 3" descr="Master the tempest is-pp">
            <a:extLst>
              <a:ext uri="{FF2B5EF4-FFF2-40B4-BE49-F238E27FC236}">
                <a16:creationId xmlns:a16="http://schemas.microsoft.com/office/drawing/2014/main" id="{4501E709-C799-4AE2-AA6E-EC45E176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4F3BA50C-2BAF-4BE3-924C-2F5313A27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48CE76D6-9086-4925-8D8B-0EB966BA2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694ACD91-4E92-4E9C-81B6-9C88E55E53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Master the Tempest</a:t>
            </a:r>
            <a:endParaRPr lang="en-US">
              <a:ea typeface="+mj-ea"/>
            </a:endParaRPr>
          </a:p>
        </p:txBody>
      </p:sp>
      <p:pic>
        <p:nvPicPr>
          <p:cNvPr id="18434" name="Picture 3" descr="Master the tempest is-pp">
            <a:extLst>
              <a:ext uri="{FF2B5EF4-FFF2-40B4-BE49-F238E27FC236}">
                <a16:creationId xmlns:a16="http://schemas.microsoft.com/office/drawing/2014/main" id="{942A577D-C29E-4453-B64B-DC79624E5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4">
            <a:extLst>
              <a:ext uri="{FF2B5EF4-FFF2-40B4-BE49-F238E27FC236}">
                <a16:creationId xmlns:a16="http://schemas.microsoft.com/office/drawing/2014/main" id="{62197986-44A0-4599-B245-723FFA0CE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21" name="Text Box 5">
            <a:extLst>
              <a:ext uri="{FF2B5EF4-FFF2-40B4-BE49-F238E27FC236}">
                <a16:creationId xmlns:a16="http://schemas.microsoft.com/office/drawing/2014/main" id="{016482B3-F573-4568-8966-24E0554E8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162825DE-A213-470E-A095-1C8F5510F3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Master the Tempest</a:t>
            </a:r>
            <a:endParaRPr lang="en-US">
              <a:ea typeface="+mj-ea"/>
            </a:endParaRPr>
          </a:p>
        </p:txBody>
      </p:sp>
      <p:pic>
        <p:nvPicPr>
          <p:cNvPr id="19458" name="Picture 3" descr="Master the tempest is-pp">
            <a:extLst>
              <a:ext uri="{FF2B5EF4-FFF2-40B4-BE49-F238E27FC236}">
                <a16:creationId xmlns:a16="http://schemas.microsoft.com/office/drawing/2014/main" id="{187F989C-702E-429D-9FC7-653F05B9D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Text Box 4">
            <a:extLst>
              <a:ext uri="{FF2B5EF4-FFF2-40B4-BE49-F238E27FC236}">
                <a16:creationId xmlns:a16="http://schemas.microsoft.com/office/drawing/2014/main" id="{15E15107-837F-41E5-8409-E2CDFE72A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5" name="Text Box 5">
            <a:extLst>
              <a:ext uri="{FF2B5EF4-FFF2-40B4-BE49-F238E27FC236}">
                <a16:creationId xmlns:a16="http://schemas.microsoft.com/office/drawing/2014/main" id="{A3607987-653A-422D-B89C-217DD52BD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C5203B16-7E56-412D-AC50-344DF523D8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Master the Tempest</a:t>
            </a:r>
            <a:endParaRPr lang="en-US">
              <a:ea typeface="+mj-ea"/>
            </a:endParaRPr>
          </a:p>
        </p:txBody>
      </p:sp>
      <p:pic>
        <p:nvPicPr>
          <p:cNvPr id="20482" name="Picture 3" descr="Master the tempest is-pp">
            <a:extLst>
              <a:ext uri="{FF2B5EF4-FFF2-40B4-BE49-F238E27FC236}">
                <a16:creationId xmlns:a16="http://schemas.microsoft.com/office/drawing/2014/main" id="{8D2B0B54-8124-4E87-A421-D7A8E2B6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8" name="Text Box 4">
            <a:extLst>
              <a:ext uri="{FF2B5EF4-FFF2-40B4-BE49-F238E27FC236}">
                <a16:creationId xmlns:a16="http://schemas.microsoft.com/office/drawing/2014/main" id="{A7C5F996-1785-4D22-B01F-0027E63A9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0469" name="Text Box 5">
            <a:extLst>
              <a:ext uri="{FF2B5EF4-FFF2-40B4-BE49-F238E27FC236}">
                <a16:creationId xmlns:a16="http://schemas.microsoft.com/office/drawing/2014/main" id="{3B1B312E-2306-4230-84A8-B60C8EA4B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F5F9FE53-6CD9-4F90-81AF-3A07183951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Master the Tempest</a:t>
            </a:r>
            <a:endParaRPr lang="en-US">
              <a:ea typeface="+mj-ea"/>
            </a:endParaRPr>
          </a:p>
        </p:txBody>
      </p:sp>
      <p:pic>
        <p:nvPicPr>
          <p:cNvPr id="21506" name="Picture 3" descr="Master the tempest is-pp">
            <a:extLst>
              <a:ext uri="{FF2B5EF4-FFF2-40B4-BE49-F238E27FC236}">
                <a16:creationId xmlns:a16="http://schemas.microsoft.com/office/drawing/2014/main" id="{53A3C2A8-852F-4802-BB80-511B97D89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Text Box 4">
            <a:extLst>
              <a:ext uri="{FF2B5EF4-FFF2-40B4-BE49-F238E27FC236}">
                <a16:creationId xmlns:a16="http://schemas.microsoft.com/office/drawing/2014/main" id="{E29B8827-6511-4B55-B0B7-76CCEFBBF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3" name="Text Box 5">
            <a:extLst>
              <a:ext uri="{FF2B5EF4-FFF2-40B4-BE49-F238E27FC236}">
                <a16:creationId xmlns:a16="http://schemas.microsoft.com/office/drawing/2014/main" id="{E1B7FB3C-514A-40AA-A6FD-D62BF4F0B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DF3AE0BD-8232-4BA7-A5EF-5497017E61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Master the Tempest</a:t>
            </a:r>
            <a:endParaRPr lang="en-US">
              <a:ea typeface="+mj-ea"/>
            </a:endParaRPr>
          </a:p>
        </p:txBody>
      </p:sp>
      <p:pic>
        <p:nvPicPr>
          <p:cNvPr id="22530" name="Picture 3" descr="Master the tempest is-pp">
            <a:extLst>
              <a:ext uri="{FF2B5EF4-FFF2-40B4-BE49-F238E27FC236}">
                <a16:creationId xmlns:a16="http://schemas.microsoft.com/office/drawing/2014/main" id="{ECCF72A6-9223-4F92-A2C7-5DD163BC6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6" name="Text Box 4">
            <a:extLst>
              <a:ext uri="{FF2B5EF4-FFF2-40B4-BE49-F238E27FC236}">
                <a16:creationId xmlns:a16="http://schemas.microsoft.com/office/drawing/2014/main" id="{5352A1AD-2799-4D0C-B274-7C02270A0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2517" name="Text Box 5">
            <a:extLst>
              <a:ext uri="{FF2B5EF4-FFF2-40B4-BE49-F238E27FC236}">
                <a16:creationId xmlns:a16="http://schemas.microsoft.com/office/drawing/2014/main" id="{3331CBCD-8F0D-42ED-B860-FF5E4F5DB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CF400400-AF89-4908-A1D3-863BF4F77B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Master the Tempest</a:t>
            </a:r>
            <a:endParaRPr lang="en-US">
              <a:ea typeface="+mj-ea"/>
            </a:endParaRPr>
          </a:p>
        </p:txBody>
      </p:sp>
      <p:pic>
        <p:nvPicPr>
          <p:cNvPr id="23554" name="Picture 3" descr="Master the tempest is-pp">
            <a:extLst>
              <a:ext uri="{FF2B5EF4-FFF2-40B4-BE49-F238E27FC236}">
                <a16:creationId xmlns:a16="http://schemas.microsoft.com/office/drawing/2014/main" id="{39F2E987-BB3F-41F8-8DE1-E12A43D61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Text Box 4">
            <a:extLst>
              <a:ext uri="{FF2B5EF4-FFF2-40B4-BE49-F238E27FC236}">
                <a16:creationId xmlns:a16="http://schemas.microsoft.com/office/drawing/2014/main" id="{50744E33-506E-432D-B940-9E35C4932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41" name="Text Box 5">
            <a:extLst>
              <a:ext uri="{FF2B5EF4-FFF2-40B4-BE49-F238E27FC236}">
                <a16:creationId xmlns:a16="http://schemas.microsoft.com/office/drawing/2014/main" id="{B5B3698E-6D4C-4E62-B294-01C1C68AC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8355244-9BF9-43C3-85CA-945221975C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Have You Seen Jesus My Lord</a:t>
            </a:r>
            <a:endParaRPr lang="en-US">
              <a:ea typeface="+mj-ea"/>
            </a:endParaRPr>
          </a:p>
        </p:txBody>
      </p:sp>
      <p:pic>
        <p:nvPicPr>
          <p:cNvPr id="3074" name="Picture 28" descr="Have You Seen Jesus-pp">
            <a:extLst>
              <a:ext uri="{FF2B5EF4-FFF2-40B4-BE49-F238E27FC236}">
                <a16:creationId xmlns:a16="http://schemas.microsoft.com/office/drawing/2014/main" id="{5F11F74C-6E41-406D-B171-7BE6706F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>
            <a:extLst>
              <a:ext uri="{FF2B5EF4-FFF2-40B4-BE49-F238E27FC236}">
                <a16:creationId xmlns:a16="http://schemas.microsoft.com/office/drawing/2014/main" id="{AA9EB36E-415E-42BF-A7A1-670200512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5518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Have You Seen Jesus My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" name="Text Box 30">
            <a:extLst>
              <a:ext uri="{FF2B5EF4-FFF2-40B4-BE49-F238E27FC236}">
                <a16:creationId xmlns:a16="http://schemas.microsoft.com/office/drawing/2014/main" id="{F854F7E7-C074-4D16-ADB6-1B5367E6A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E45DCD5E-A737-4868-9702-720B36801B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Master the Tempest</a:t>
            </a:r>
            <a:endParaRPr lang="en-US">
              <a:ea typeface="+mj-ea"/>
            </a:endParaRPr>
          </a:p>
        </p:txBody>
      </p:sp>
      <p:pic>
        <p:nvPicPr>
          <p:cNvPr id="24578" name="Picture 3" descr="Master the tempest is-pp">
            <a:extLst>
              <a:ext uri="{FF2B5EF4-FFF2-40B4-BE49-F238E27FC236}">
                <a16:creationId xmlns:a16="http://schemas.microsoft.com/office/drawing/2014/main" id="{FC3FC8BF-BDAC-4870-ABC9-F5E8D56CB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C4807706-65B3-4813-8DE0-059D75F05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7D07D0B8-9161-435E-AEF3-2A2FEFA45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0CA1CCFD-A5FC-46D6-8440-19251BF1C4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C-5 Master the Tempest</a:t>
            </a:r>
            <a:endParaRPr lang="en-US">
              <a:ea typeface="+mj-ea"/>
            </a:endParaRPr>
          </a:p>
        </p:txBody>
      </p:sp>
      <p:pic>
        <p:nvPicPr>
          <p:cNvPr id="25602" name="Picture 3" descr="Master the tempest is-pp">
            <a:extLst>
              <a:ext uri="{FF2B5EF4-FFF2-40B4-BE49-F238E27FC236}">
                <a16:creationId xmlns:a16="http://schemas.microsoft.com/office/drawing/2014/main" id="{89C7702D-F5E1-4C0F-9D9E-417C1ABAC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58681E74-1AAB-43B8-ACC6-8E4A83DF6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BDCF795E-E694-486A-989A-19045B1B2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B5C74B80-9F96-4C2E-AB22-D18ED34BED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Opt Tag Master the Tempest</a:t>
            </a:r>
            <a:endParaRPr lang="en-US">
              <a:ea typeface="+mj-ea"/>
            </a:endParaRPr>
          </a:p>
        </p:txBody>
      </p:sp>
      <p:pic>
        <p:nvPicPr>
          <p:cNvPr id="26626" name="Picture 3" descr="Master the tempest is-pp">
            <a:extLst>
              <a:ext uri="{FF2B5EF4-FFF2-40B4-BE49-F238E27FC236}">
                <a16:creationId xmlns:a16="http://schemas.microsoft.com/office/drawing/2014/main" id="{7CAD9783-8205-4B04-AF1C-A5C0C748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D57FC3CC-8197-4981-90AB-9A9922144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189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B4475C7D-C1C5-4B98-B4CB-1198D4A18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377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Master the Tempest is Raging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854" name="Text Box 6">
            <a:extLst>
              <a:ext uri="{FF2B5EF4-FFF2-40B4-BE49-F238E27FC236}">
                <a16:creationId xmlns:a16="http://schemas.microsoft.com/office/drawing/2014/main" id="{4CA3A82A-3780-4A5C-B705-A47F48BCD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233" y="480484"/>
            <a:ext cx="548996" cy="37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67" b="1" i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3739104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566952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Because He Lives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342900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#464</a:t>
            </a:r>
          </a:p>
        </p:txBody>
      </p:sp>
    </p:spTree>
    <p:extLst>
      <p:ext uri="{BB962C8B-B14F-4D97-AF65-F5344CB8AC3E}">
        <p14:creationId xmlns:p14="http://schemas.microsoft.com/office/powerpoint/2010/main" val="1064190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4F24DFE-9D61-463E-A936-582F8482E2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Because He Lives</a:t>
            </a:r>
            <a:endParaRPr lang="en-US">
              <a:ea typeface="+mj-ea"/>
            </a:endParaRPr>
          </a:p>
        </p:txBody>
      </p:sp>
      <p:pic>
        <p:nvPicPr>
          <p:cNvPr id="2" name="Picture 34" descr="Because He lives-pp">
            <a:extLst>
              <a:ext uri="{FF2B5EF4-FFF2-40B4-BE49-F238E27FC236}">
                <a16:creationId xmlns:a16="http://schemas.microsoft.com/office/drawing/2014/main" id="{9F8A065A-B661-4538-A35B-93F705E67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3" name="Text Box 35">
            <a:extLst>
              <a:ext uri="{FF2B5EF4-FFF2-40B4-BE49-F238E27FC236}">
                <a16:creationId xmlns:a16="http://schemas.microsoft.com/office/drawing/2014/main" id="{9B7B5581-431F-47AD-847B-338B6D2A4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4" name="Text Box 36">
            <a:extLst>
              <a:ext uri="{FF2B5EF4-FFF2-40B4-BE49-F238E27FC236}">
                <a16:creationId xmlns:a16="http://schemas.microsoft.com/office/drawing/2014/main" id="{7476A55A-2831-4DD6-A317-96A05423E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88000D8B-43C9-4DA9-B5CD-7CA83F7ADC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Because He Lives</a:t>
            </a:r>
            <a:endParaRPr lang="en-US">
              <a:ea typeface="+mj-ea"/>
            </a:endParaRPr>
          </a:p>
        </p:txBody>
      </p:sp>
      <p:pic>
        <p:nvPicPr>
          <p:cNvPr id="3074" name="Picture 7" descr="Because He lives-pp">
            <a:extLst>
              <a:ext uri="{FF2B5EF4-FFF2-40B4-BE49-F238E27FC236}">
                <a16:creationId xmlns:a16="http://schemas.microsoft.com/office/drawing/2014/main" id="{955F9F80-B5C2-4568-A231-2885D1CB6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8" name="Text Box 8">
            <a:extLst>
              <a:ext uri="{FF2B5EF4-FFF2-40B4-BE49-F238E27FC236}">
                <a16:creationId xmlns:a16="http://schemas.microsoft.com/office/drawing/2014/main" id="{35B52BA4-DAE4-4641-830C-ED197E10C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3129" name="Text Box 9">
            <a:extLst>
              <a:ext uri="{FF2B5EF4-FFF2-40B4-BE49-F238E27FC236}">
                <a16:creationId xmlns:a16="http://schemas.microsoft.com/office/drawing/2014/main" id="{FB6B2911-102D-4475-AD48-BA61DEFE2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075881B7-0C68-414D-8E95-8A0CDCF7A1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Because He Lives</a:t>
            </a:r>
            <a:endParaRPr lang="en-US">
              <a:ea typeface="+mj-ea"/>
            </a:endParaRPr>
          </a:p>
        </p:txBody>
      </p:sp>
      <p:pic>
        <p:nvPicPr>
          <p:cNvPr id="4098" name="Picture 3" descr="Because He lives-pp">
            <a:extLst>
              <a:ext uri="{FF2B5EF4-FFF2-40B4-BE49-F238E27FC236}">
                <a16:creationId xmlns:a16="http://schemas.microsoft.com/office/drawing/2014/main" id="{2E5D67C8-04BC-4501-9D4A-249C7A9E0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Text Box 4">
            <a:extLst>
              <a:ext uri="{FF2B5EF4-FFF2-40B4-BE49-F238E27FC236}">
                <a16:creationId xmlns:a16="http://schemas.microsoft.com/office/drawing/2014/main" id="{242DB703-0FEB-4BB5-8033-2557C77CB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0293" name="Text Box 5">
            <a:extLst>
              <a:ext uri="{FF2B5EF4-FFF2-40B4-BE49-F238E27FC236}">
                <a16:creationId xmlns:a16="http://schemas.microsoft.com/office/drawing/2014/main" id="{D88E959E-6F57-476B-B4CE-6BFC7ABA5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6FAA5590-46B7-484C-8754-9A017696BA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Because He Lives</a:t>
            </a:r>
            <a:endParaRPr lang="en-US">
              <a:ea typeface="+mj-ea"/>
            </a:endParaRPr>
          </a:p>
        </p:txBody>
      </p:sp>
      <p:pic>
        <p:nvPicPr>
          <p:cNvPr id="5122" name="Picture 3" descr="Because He lives-pp">
            <a:extLst>
              <a:ext uri="{FF2B5EF4-FFF2-40B4-BE49-F238E27FC236}">
                <a16:creationId xmlns:a16="http://schemas.microsoft.com/office/drawing/2014/main" id="{2E701E55-27C1-43F4-B15B-91AF6D997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Text Box 4">
            <a:extLst>
              <a:ext uri="{FF2B5EF4-FFF2-40B4-BE49-F238E27FC236}">
                <a16:creationId xmlns:a16="http://schemas.microsoft.com/office/drawing/2014/main" id="{0CED222C-747B-49A3-9645-0C9280F08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1317" name="Text Box 5">
            <a:extLst>
              <a:ext uri="{FF2B5EF4-FFF2-40B4-BE49-F238E27FC236}">
                <a16:creationId xmlns:a16="http://schemas.microsoft.com/office/drawing/2014/main" id="{0236FF8A-964F-48F7-B78A-4372D98BA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374CEDB9-C457-4689-A84C-AC0F725736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Because He Lives</a:t>
            </a:r>
            <a:endParaRPr lang="en-US">
              <a:ea typeface="+mj-ea"/>
            </a:endParaRPr>
          </a:p>
        </p:txBody>
      </p:sp>
      <p:pic>
        <p:nvPicPr>
          <p:cNvPr id="6146" name="Picture 3" descr="Because He lives-pp">
            <a:extLst>
              <a:ext uri="{FF2B5EF4-FFF2-40B4-BE49-F238E27FC236}">
                <a16:creationId xmlns:a16="http://schemas.microsoft.com/office/drawing/2014/main" id="{F89EE0E8-7209-4F99-8CC1-69B546B7C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4">
            <a:extLst>
              <a:ext uri="{FF2B5EF4-FFF2-40B4-BE49-F238E27FC236}">
                <a16:creationId xmlns:a16="http://schemas.microsoft.com/office/drawing/2014/main" id="{E86FA06D-56C3-42F3-B769-75FA91248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4149" name="Text Box 5">
            <a:extLst>
              <a:ext uri="{FF2B5EF4-FFF2-40B4-BE49-F238E27FC236}">
                <a16:creationId xmlns:a16="http://schemas.microsoft.com/office/drawing/2014/main" id="{B24F1712-8CD6-4563-919F-F2F10DD2A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55C6A350-686E-4ECB-9AD8-385817B760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Have You Seen Jesus My Lord</a:t>
            </a:r>
            <a:endParaRPr lang="en-US">
              <a:ea typeface="+mj-ea"/>
            </a:endParaRPr>
          </a:p>
        </p:txBody>
      </p:sp>
      <p:pic>
        <p:nvPicPr>
          <p:cNvPr id="5122" name="Picture 3" descr="Have You Seen Jesus-pp">
            <a:extLst>
              <a:ext uri="{FF2B5EF4-FFF2-40B4-BE49-F238E27FC236}">
                <a16:creationId xmlns:a16="http://schemas.microsoft.com/office/drawing/2014/main" id="{E69B2657-CD0A-457A-8740-D0578C40C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4">
            <a:extLst>
              <a:ext uri="{FF2B5EF4-FFF2-40B4-BE49-F238E27FC236}">
                <a16:creationId xmlns:a16="http://schemas.microsoft.com/office/drawing/2014/main" id="{99ABCA72-B023-4F83-AA30-F6A8A0B5B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5518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Have You Seen Jesus My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C0D05788-142E-4181-B153-30E279BEE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991C5129-E8AF-4124-B09B-BB2B53F93F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Because He Lives</a:t>
            </a:r>
            <a:endParaRPr lang="en-US">
              <a:ea typeface="+mj-ea"/>
            </a:endParaRPr>
          </a:p>
        </p:txBody>
      </p:sp>
      <p:pic>
        <p:nvPicPr>
          <p:cNvPr id="7170" name="Picture 3" descr="Because He lives-pp">
            <a:extLst>
              <a:ext uri="{FF2B5EF4-FFF2-40B4-BE49-F238E27FC236}">
                <a16:creationId xmlns:a16="http://schemas.microsoft.com/office/drawing/2014/main" id="{8C5B192C-136E-49A9-BA7B-6FA15A8A8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Text Box 4">
            <a:extLst>
              <a:ext uri="{FF2B5EF4-FFF2-40B4-BE49-F238E27FC236}">
                <a16:creationId xmlns:a16="http://schemas.microsoft.com/office/drawing/2014/main" id="{DAB11966-524E-4AA4-9BC6-4F3195D87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5173" name="Text Box 5">
            <a:extLst>
              <a:ext uri="{FF2B5EF4-FFF2-40B4-BE49-F238E27FC236}">
                <a16:creationId xmlns:a16="http://schemas.microsoft.com/office/drawing/2014/main" id="{40CB013F-C798-4033-B048-5EB2846CA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026">
            <a:extLst>
              <a:ext uri="{FF2B5EF4-FFF2-40B4-BE49-F238E27FC236}">
                <a16:creationId xmlns:a16="http://schemas.microsoft.com/office/drawing/2014/main" id="{EC22DEB7-048C-4A41-91DC-AC4EC9CDC2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Because He Lives</a:t>
            </a:r>
            <a:endParaRPr lang="en-US">
              <a:ea typeface="+mj-ea"/>
            </a:endParaRPr>
          </a:p>
        </p:txBody>
      </p:sp>
      <p:pic>
        <p:nvPicPr>
          <p:cNvPr id="8194" name="Picture 1027" descr="Because He lives-pp">
            <a:extLst>
              <a:ext uri="{FF2B5EF4-FFF2-40B4-BE49-F238E27FC236}">
                <a16:creationId xmlns:a16="http://schemas.microsoft.com/office/drawing/2014/main" id="{B0FBA25E-DA81-4E71-8F24-5A0436AF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 Box 1028">
            <a:extLst>
              <a:ext uri="{FF2B5EF4-FFF2-40B4-BE49-F238E27FC236}">
                <a16:creationId xmlns:a16="http://schemas.microsoft.com/office/drawing/2014/main" id="{8D255A07-07F1-4CBF-B209-5D582B4D1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2341" name="Text Box 1029">
            <a:extLst>
              <a:ext uri="{FF2B5EF4-FFF2-40B4-BE49-F238E27FC236}">
                <a16:creationId xmlns:a16="http://schemas.microsoft.com/office/drawing/2014/main" id="{7768733D-D3D5-4617-AFF3-65FC7503E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EF4A074E-C660-441E-9EB5-B90C2424C0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Because He Lives</a:t>
            </a:r>
            <a:endParaRPr lang="en-US">
              <a:ea typeface="+mj-ea"/>
            </a:endParaRPr>
          </a:p>
        </p:txBody>
      </p:sp>
      <p:pic>
        <p:nvPicPr>
          <p:cNvPr id="9218" name="Picture 3" descr="Because He lives-pp">
            <a:extLst>
              <a:ext uri="{FF2B5EF4-FFF2-40B4-BE49-F238E27FC236}">
                <a16:creationId xmlns:a16="http://schemas.microsoft.com/office/drawing/2014/main" id="{B51B8F31-F7ED-46A9-A0BF-A167D5E39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 Box 4">
            <a:extLst>
              <a:ext uri="{FF2B5EF4-FFF2-40B4-BE49-F238E27FC236}">
                <a16:creationId xmlns:a16="http://schemas.microsoft.com/office/drawing/2014/main" id="{284A11B7-7C05-463A-84A2-7A54E7AD1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3365" name="Text Box 5">
            <a:extLst>
              <a:ext uri="{FF2B5EF4-FFF2-40B4-BE49-F238E27FC236}">
                <a16:creationId xmlns:a16="http://schemas.microsoft.com/office/drawing/2014/main" id="{C6E9A7F8-9413-43B2-9E12-9C90265E0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E51BC55E-3498-4399-A697-F5BE5488AC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Because He Lives</a:t>
            </a:r>
            <a:endParaRPr lang="en-US">
              <a:ea typeface="+mj-ea"/>
            </a:endParaRPr>
          </a:p>
        </p:txBody>
      </p:sp>
      <p:pic>
        <p:nvPicPr>
          <p:cNvPr id="10242" name="Picture 6" descr="Because He lives-pp copy">
            <a:extLst>
              <a:ext uri="{FF2B5EF4-FFF2-40B4-BE49-F238E27FC236}">
                <a16:creationId xmlns:a16="http://schemas.microsoft.com/office/drawing/2014/main" id="{CAEDFCAE-CD00-404F-88C9-10DFA5354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9" name="Text Box 7">
            <a:extLst>
              <a:ext uri="{FF2B5EF4-FFF2-40B4-BE49-F238E27FC236}">
                <a16:creationId xmlns:a16="http://schemas.microsoft.com/office/drawing/2014/main" id="{180FE658-4658-409F-ADA8-CE992BCFF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6200" name="Text Box 8">
            <a:extLst>
              <a:ext uri="{FF2B5EF4-FFF2-40B4-BE49-F238E27FC236}">
                <a16:creationId xmlns:a16="http://schemas.microsoft.com/office/drawing/2014/main" id="{FF8729DD-158E-4B6E-9610-C1A5BA2A6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0FA526B0-BF28-44E7-8809-7D06E8FDBB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Because He Lives</a:t>
            </a:r>
            <a:endParaRPr lang="en-US">
              <a:ea typeface="+mj-ea"/>
            </a:endParaRPr>
          </a:p>
        </p:txBody>
      </p:sp>
      <p:pic>
        <p:nvPicPr>
          <p:cNvPr id="11266" name="Picture 3" descr="Because He lives-pp">
            <a:extLst>
              <a:ext uri="{FF2B5EF4-FFF2-40B4-BE49-F238E27FC236}">
                <a16:creationId xmlns:a16="http://schemas.microsoft.com/office/drawing/2014/main" id="{E9830C9C-2B43-4FC3-90D6-5D4FE995E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 Box 4">
            <a:extLst>
              <a:ext uri="{FF2B5EF4-FFF2-40B4-BE49-F238E27FC236}">
                <a16:creationId xmlns:a16="http://schemas.microsoft.com/office/drawing/2014/main" id="{BEC83BDB-64AB-4047-83A0-E93D142B9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7221" name="Text Box 5">
            <a:extLst>
              <a:ext uri="{FF2B5EF4-FFF2-40B4-BE49-F238E27FC236}">
                <a16:creationId xmlns:a16="http://schemas.microsoft.com/office/drawing/2014/main" id="{BCBC761A-A5F3-4F99-AB90-BA532AE31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2F2796CA-B35A-4F2A-AE45-19F7D6B41D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Because He Lives</a:t>
            </a:r>
            <a:endParaRPr lang="en-US">
              <a:ea typeface="+mj-ea"/>
            </a:endParaRPr>
          </a:p>
        </p:txBody>
      </p:sp>
      <p:pic>
        <p:nvPicPr>
          <p:cNvPr id="12290" name="Picture 3" descr="Because He lives-pp">
            <a:extLst>
              <a:ext uri="{FF2B5EF4-FFF2-40B4-BE49-F238E27FC236}">
                <a16:creationId xmlns:a16="http://schemas.microsoft.com/office/drawing/2014/main" id="{13399E92-619F-47AE-AFF8-DB974586A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 Box 4">
            <a:extLst>
              <a:ext uri="{FF2B5EF4-FFF2-40B4-BE49-F238E27FC236}">
                <a16:creationId xmlns:a16="http://schemas.microsoft.com/office/drawing/2014/main" id="{2B62DE62-77BF-40C2-A2EF-3D3C8015D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8245" name="Text Box 5">
            <a:extLst>
              <a:ext uri="{FF2B5EF4-FFF2-40B4-BE49-F238E27FC236}">
                <a16:creationId xmlns:a16="http://schemas.microsoft.com/office/drawing/2014/main" id="{87A96F59-05F4-46B9-BBAC-96036EA0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69A56312-DEF5-423E-8F39-AA2EABACF2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Because He Lives</a:t>
            </a:r>
            <a:endParaRPr lang="en-US">
              <a:ea typeface="+mj-ea"/>
            </a:endParaRPr>
          </a:p>
        </p:txBody>
      </p:sp>
      <p:pic>
        <p:nvPicPr>
          <p:cNvPr id="13314" name="Picture 3" descr="Because He lives-pp">
            <a:extLst>
              <a:ext uri="{FF2B5EF4-FFF2-40B4-BE49-F238E27FC236}">
                <a16:creationId xmlns:a16="http://schemas.microsoft.com/office/drawing/2014/main" id="{A991F2D1-EDDD-4BF0-B0C7-E69A66D1C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Text Box 4">
            <a:extLst>
              <a:ext uri="{FF2B5EF4-FFF2-40B4-BE49-F238E27FC236}">
                <a16:creationId xmlns:a16="http://schemas.microsoft.com/office/drawing/2014/main" id="{3DA05DD3-5435-4BBB-B746-C4810E263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9269" name="Text Box 5">
            <a:extLst>
              <a:ext uri="{FF2B5EF4-FFF2-40B4-BE49-F238E27FC236}">
                <a16:creationId xmlns:a16="http://schemas.microsoft.com/office/drawing/2014/main" id="{6D9414BF-90C3-42FE-9475-55CB3EAFE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566952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There Stands A Rock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5" y="342900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#558</a:t>
            </a:r>
          </a:p>
        </p:txBody>
      </p:sp>
    </p:spTree>
    <p:extLst>
      <p:ext uri="{BB962C8B-B14F-4D97-AF65-F5344CB8AC3E}">
        <p14:creationId xmlns:p14="http://schemas.microsoft.com/office/powerpoint/2010/main" val="1947245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33304AF-A3CD-493A-8DDD-DD09133248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There Stands A Rock</a:t>
            </a:r>
            <a:endParaRPr lang="en-US">
              <a:ea typeface="+mj-ea"/>
            </a:endParaRPr>
          </a:p>
        </p:txBody>
      </p:sp>
      <p:pic>
        <p:nvPicPr>
          <p:cNvPr id="2" name="Picture 66" descr="There stands a Rock-pp">
            <a:extLst>
              <a:ext uri="{FF2B5EF4-FFF2-40B4-BE49-F238E27FC236}">
                <a16:creationId xmlns:a16="http://schemas.microsoft.com/office/drawing/2014/main" id="{E4EB796F-129B-4CF1-B3E3-FD2DCA22E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5" name="Text Box 67">
            <a:extLst>
              <a:ext uri="{FF2B5EF4-FFF2-40B4-BE49-F238E27FC236}">
                <a16:creationId xmlns:a16="http://schemas.microsoft.com/office/drawing/2014/main" id="{11708288-E1CA-4AF3-81AD-D3E09C3CC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116" name="Text Box 68">
            <a:extLst>
              <a:ext uri="{FF2B5EF4-FFF2-40B4-BE49-F238E27FC236}">
                <a16:creationId xmlns:a16="http://schemas.microsoft.com/office/drawing/2014/main" id="{B21B6FBB-217A-490F-8D41-CF6DC923B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2C34175E-BE8C-48F2-B0DC-FC3453B29D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3074" name="Picture 5" descr="There stands a Rock-pp">
            <a:extLst>
              <a:ext uri="{FF2B5EF4-FFF2-40B4-BE49-F238E27FC236}">
                <a16:creationId xmlns:a16="http://schemas.microsoft.com/office/drawing/2014/main" id="{D4CB8EF7-70F7-4895-AF5E-DBDC7E9EF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 Box 6">
            <a:extLst>
              <a:ext uri="{FF2B5EF4-FFF2-40B4-BE49-F238E27FC236}">
                <a16:creationId xmlns:a16="http://schemas.microsoft.com/office/drawing/2014/main" id="{EB369DA1-FCE4-450A-99D3-6ECB78118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0471" name="Text Box 7">
            <a:extLst>
              <a:ext uri="{FF2B5EF4-FFF2-40B4-BE49-F238E27FC236}">
                <a16:creationId xmlns:a16="http://schemas.microsoft.com/office/drawing/2014/main" id="{2BE098BD-6E34-4CAC-9689-DC8FF497C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8B8042B2-0643-46FC-83D7-AA18951810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Have You Seen Jesus My Lord</a:t>
            </a:r>
            <a:endParaRPr lang="en-US">
              <a:ea typeface="+mj-ea"/>
            </a:endParaRPr>
          </a:p>
        </p:txBody>
      </p:sp>
      <p:pic>
        <p:nvPicPr>
          <p:cNvPr id="7170" name="Picture 3" descr="Have You Seen Jesus-ch-pp">
            <a:extLst>
              <a:ext uri="{FF2B5EF4-FFF2-40B4-BE49-F238E27FC236}">
                <a16:creationId xmlns:a16="http://schemas.microsoft.com/office/drawing/2014/main" id="{DDEE92C5-C5B2-4AEE-9C88-CD361F46B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Text Box 4">
            <a:extLst>
              <a:ext uri="{FF2B5EF4-FFF2-40B4-BE49-F238E27FC236}">
                <a16:creationId xmlns:a16="http://schemas.microsoft.com/office/drawing/2014/main" id="{218F8648-59DE-49C3-AF2C-03DB5FB3D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5173" name="Text Box 5">
            <a:extLst>
              <a:ext uri="{FF2B5EF4-FFF2-40B4-BE49-F238E27FC236}">
                <a16:creationId xmlns:a16="http://schemas.microsoft.com/office/drawing/2014/main" id="{1129B3BC-7C1D-48D7-BF55-2EABCE83E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5518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Have You Seen Jesus My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B968ABE0-C1ED-483C-92DF-3D4CDB1101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4098" name="Picture 3" descr="There stands a Rock-pp">
            <a:extLst>
              <a:ext uri="{FF2B5EF4-FFF2-40B4-BE49-F238E27FC236}">
                <a16:creationId xmlns:a16="http://schemas.microsoft.com/office/drawing/2014/main" id="{1349ADDA-D10B-431B-9096-640E4CB8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C128BADE-2DD3-47AC-883C-263041788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47EEE4F8-062E-453D-B768-1C2C4A7A3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A5027805-B411-4158-8B71-F049797769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5122" name="Picture 3" descr="There stands a Rock-pp">
            <a:extLst>
              <a:ext uri="{FF2B5EF4-FFF2-40B4-BE49-F238E27FC236}">
                <a16:creationId xmlns:a16="http://schemas.microsoft.com/office/drawing/2014/main" id="{21377A43-D0CD-446E-A267-1158F56C1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57644E86-4209-4173-9D7A-E8C9880AC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45D332FC-8CDE-4E24-9E10-29CCBEE57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42182632-33C4-4577-A245-B2F0C6B24C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6146" name="Picture 5" descr="There stands a Rock-pp">
            <a:extLst>
              <a:ext uri="{FF2B5EF4-FFF2-40B4-BE49-F238E27FC236}">
                <a16:creationId xmlns:a16="http://schemas.microsoft.com/office/drawing/2014/main" id="{29DDC9CF-4F02-44F4-BE81-B1B52C60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Text Box 6">
            <a:extLst>
              <a:ext uri="{FF2B5EF4-FFF2-40B4-BE49-F238E27FC236}">
                <a16:creationId xmlns:a16="http://schemas.microsoft.com/office/drawing/2014/main" id="{D4686FBC-7879-4FD4-9AAA-BC6BCCB29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1495" name="Text Box 7">
            <a:extLst>
              <a:ext uri="{FF2B5EF4-FFF2-40B4-BE49-F238E27FC236}">
                <a16:creationId xmlns:a16="http://schemas.microsoft.com/office/drawing/2014/main" id="{A32DA7FA-1900-4057-B370-706C21F43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A98E4340-6205-49C7-B98D-D4A33273EC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7170" name="Picture 5" descr="There stands a Rock-pp">
            <a:extLst>
              <a:ext uri="{FF2B5EF4-FFF2-40B4-BE49-F238E27FC236}">
                <a16:creationId xmlns:a16="http://schemas.microsoft.com/office/drawing/2014/main" id="{4E212E69-DB21-4A63-B6A1-C19A267A5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Text Box 6">
            <a:extLst>
              <a:ext uri="{FF2B5EF4-FFF2-40B4-BE49-F238E27FC236}">
                <a16:creationId xmlns:a16="http://schemas.microsoft.com/office/drawing/2014/main" id="{D4E00EC9-41DF-469E-B2FC-2649B4E92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2519" name="Text Box 7">
            <a:extLst>
              <a:ext uri="{FF2B5EF4-FFF2-40B4-BE49-F238E27FC236}">
                <a16:creationId xmlns:a16="http://schemas.microsoft.com/office/drawing/2014/main" id="{D828C76B-DC76-4501-BF34-94CCD195E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FF2AD3C0-4081-4921-A363-5E8946D749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8194" name="Picture 3" descr="There stands a Rock-pp">
            <a:extLst>
              <a:ext uri="{FF2B5EF4-FFF2-40B4-BE49-F238E27FC236}">
                <a16:creationId xmlns:a16="http://schemas.microsoft.com/office/drawing/2014/main" id="{ECAEE73F-6F3D-41FC-9C04-951E3B570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5A708018-5DCA-43CD-9B2D-7A7CB4A2A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85FABB15-C149-45EF-AFED-9AA48E547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32CC2603-A682-4017-8911-80D9A60C68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9218" name="Picture 3" descr="There stands a Rock-pp">
            <a:extLst>
              <a:ext uri="{FF2B5EF4-FFF2-40B4-BE49-F238E27FC236}">
                <a16:creationId xmlns:a16="http://schemas.microsoft.com/office/drawing/2014/main" id="{5BC04097-9422-4477-A073-D4FDBB812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F12E62AC-3287-47FF-8AF5-1347852E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9FED878D-3299-4A0B-AAC8-7F16CD1CD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5C3F99DE-83B1-4B89-9D30-AEFEA80EA8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10242" name="Picture 5" descr="There stands a Rock-pp">
            <a:extLst>
              <a:ext uri="{FF2B5EF4-FFF2-40B4-BE49-F238E27FC236}">
                <a16:creationId xmlns:a16="http://schemas.microsoft.com/office/drawing/2014/main" id="{41265883-BF6F-4C8C-AF2A-7E43D678E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2" name="Text Box 6">
            <a:extLst>
              <a:ext uri="{FF2B5EF4-FFF2-40B4-BE49-F238E27FC236}">
                <a16:creationId xmlns:a16="http://schemas.microsoft.com/office/drawing/2014/main" id="{4A9FF110-21D8-4B9F-A624-13D8C81F9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3543" name="Text Box 7">
            <a:extLst>
              <a:ext uri="{FF2B5EF4-FFF2-40B4-BE49-F238E27FC236}">
                <a16:creationId xmlns:a16="http://schemas.microsoft.com/office/drawing/2014/main" id="{C7CCA448-50D5-4A7E-B7F7-FB741EF62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D23EB3F1-EFBB-4BBD-BEE8-2794EE7844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11266" name="Picture 5" descr="There stands a Rock-pp">
            <a:extLst>
              <a:ext uri="{FF2B5EF4-FFF2-40B4-BE49-F238E27FC236}">
                <a16:creationId xmlns:a16="http://schemas.microsoft.com/office/drawing/2014/main" id="{7CEEE2DB-F244-4492-B42B-47ACCA3D9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Text Box 6">
            <a:extLst>
              <a:ext uri="{FF2B5EF4-FFF2-40B4-BE49-F238E27FC236}">
                <a16:creationId xmlns:a16="http://schemas.microsoft.com/office/drawing/2014/main" id="{A3BA55A1-EA88-4DFA-8D25-620D501B8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4567" name="Text Box 7">
            <a:extLst>
              <a:ext uri="{FF2B5EF4-FFF2-40B4-BE49-F238E27FC236}">
                <a16:creationId xmlns:a16="http://schemas.microsoft.com/office/drawing/2014/main" id="{135ACB02-2D43-450C-A4E1-53A81BE68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9427087F-784B-454B-A91C-E199317379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12290" name="Picture 5" descr="There stands a Rock-pp">
            <a:extLst>
              <a:ext uri="{FF2B5EF4-FFF2-40B4-BE49-F238E27FC236}">
                <a16:creationId xmlns:a16="http://schemas.microsoft.com/office/drawing/2014/main" id="{644CA704-E578-4EBD-8E42-5BE5C6778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0" name="Text Box 6">
            <a:extLst>
              <a:ext uri="{FF2B5EF4-FFF2-40B4-BE49-F238E27FC236}">
                <a16:creationId xmlns:a16="http://schemas.microsoft.com/office/drawing/2014/main" id="{7ABD76E9-83CD-44F6-AA8E-29489CB58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5591" name="Text Box 7">
            <a:extLst>
              <a:ext uri="{FF2B5EF4-FFF2-40B4-BE49-F238E27FC236}">
                <a16:creationId xmlns:a16="http://schemas.microsoft.com/office/drawing/2014/main" id="{EF0D1F9C-80B7-497B-B806-4293B11D0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5EAA8B54-62AF-4C71-98A1-551FAD600B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Stands A Rock</a:t>
            </a:r>
            <a:endParaRPr lang="en-US" altLang="en-US"/>
          </a:p>
        </p:txBody>
      </p:sp>
      <p:pic>
        <p:nvPicPr>
          <p:cNvPr id="13314" name="Picture 5" descr="There stands a Rock-pp">
            <a:extLst>
              <a:ext uri="{FF2B5EF4-FFF2-40B4-BE49-F238E27FC236}">
                <a16:creationId xmlns:a16="http://schemas.microsoft.com/office/drawing/2014/main" id="{1BACA177-9E9C-47EC-8668-3B3FD369D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4" name="Text Box 6">
            <a:extLst>
              <a:ext uri="{FF2B5EF4-FFF2-40B4-BE49-F238E27FC236}">
                <a16:creationId xmlns:a16="http://schemas.microsoft.com/office/drawing/2014/main" id="{CB469CDC-248F-4A53-BD87-1E1F89199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8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There Stands A Rock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196615" name="Text Box 7">
            <a:extLst>
              <a:ext uri="{FF2B5EF4-FFF2-40B4-BE49-F238E27FC236}">
                <a16:creationId xmlns:a16="http://schemas.microsoft.com/office/drawing/2014/main" id="{DA55D1C7-61B9-4A8B-8AA2-9149F5F52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558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1C45D373-0653-4164-8B3D-13344FD63D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Have You Seen Jesus My Lord</a:t>
            </a:r>
            <a:endParaRPr lang="en-US">
              <a:ea typeface="+mj-ea"/>
            </a:endParaRPr>
          </a:p>
        </p:txBody>
      </p:sp>
      <p:pic>
        <p:nvPicPr>
          <p:cNvPr id="9218" name="Picture 3" descr="Have You Seen Jesus-ch-pp">
            <a:extLst>
              <a:ext uri="{FF2B5EF4-FFF2-40B4-BE49-F238E27FC236}">
                <a16:creationId xmlns:a16="http://schemas.microsoft.com/office/drawing/2014/main" id="{C65625A1-0BF3-47C9-8C81-B1124A30A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 Box 4">
            <a:extLst>
              <a:ext uri="{FF2B5EF4-FFF2-40B4-BE49-F238E27FC236}">
                <a16:creationId xmlns:a16="http://schemas.microsoft.com/office/drawing/2014/main" id="{BCEA9AF1-DF84-4C64-9656-17AD312D6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7221" name="Text Box 5">
            <a:extLst>
              <a:ext uri="{FF2B5EF4-FFF2-40B4-BE49-F238E27FC236}">
                <a16:creationId xmlns:a16="http://schemas.microsoft.com/office/drawing/2014/main" id="{433E0F2E-F243-436D-86D7-68186F127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5518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Have You Seen Jesus My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2105561"/>
            <a:ext cx="121920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There Stands A Rock</a:t>
            </a:r>
          </a:p>
        </p:txBody>
      </p:sp>
    </p:spTree>
    <p:extLst>
      <p:ext uri="{BB962C8B-B14F-4D97-AF65-F5344CB8AC3E}">
        <p14:creationId xmlns:p14="http://schemas.microsoft.com/office/powerpoint/2010/main" val="42875218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388855"/>
            <a:ext cx="12192000" cy="6469145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-1" y="1695689"/>
            <a:ext cx="121920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“Some build their hopes on the ever-drifting sand,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Some on their fame, or their treasure, or their land;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Mine’s on a rock that forever will stand,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Jesus, the Rock of Ages.”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C5FF5-EA02-4000-AED2-54BD2D55BB39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Chorus:</a:t>
            </a:r>
          </a:p>
        </p:txBody>
      </p:sp>
    </p:spTree>
    <p:extLst>
      <p:ext uri="{BB962C8B-B14F-4D97-AF65-F5344CB8AC3E}">
        <p14:creationId xmlns:p14="http://schemas.microsoft.com/office/powerpoint/2010/main" val="16386059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388855"/>
            <a:ext cx="12192000" cy="6469145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-1" y="1695689"/>
            <a:ext cx="121920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“There stands a rock on shores of time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That rears to Heaven its head sublime.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C5FF5-EA02-4000-AED2-54BD2D55BB39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Verse 1:</a:t>
            </a:r>
          </a:p>
        </p:txBody>
      </p:sp>
    </p:spTree>
    <p:extLst>
      <p:ext uri="{BB962C8B-B14F-4D97-AF65-F5344CB8AC3E}">
        <p14:creationId xmlns:p14="http://schemas.microsoft.com/office/powerpoint/2010/main" val="41849976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 </a:t>
            </a:r>
            <a:r>
              <a:rPr lang="en-US" sz="8800" dirty="0">
                <a:solidFill>
                  <a:srgbClr val="2A2000"/>
                </a:solidFill>
                <a:latin typeface="Aspire" panose="00000600000000000000" pitchFamily="2" charset="0"/>
              </a:rPr>
              <a:t>Place Of Rest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An Exalted Place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Acts 5: 31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1 Pet. 3: 22</a:t>
            </a:r>
          </a:p>
        </p:txBody>
      </p:sp>
    </p:spTree>
    <p:extLst>
      <p:ext uri="{BB962C8B-B14F-4D97-AF65-F5344CB8AC3E}">
        <p14:creationId xmlns:p14="http://schemas.microsoft.com/office/powerpoint/2010/main" val="21116996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388855"/>
            <a:ext cx="12192000" cy="6469145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-1" y="1695689"/>
            <a:ext cx="121920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“There stands a rock on shores of time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That rears to Heaven its head sublime.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That rock is cleft, and they are blest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Who find within this cleft a rest.”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C5FF5-EA02-4000-AED2-54BD2D55BB39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Verse 1:</a:t>
            </a:r>
          </a:p>
        </p:txBody>
      </p:sp>
    </p:spTree>
    <p:extLst>
      <p:ext uri="{BB962C8B-B14F-4D97-AF65-F5344CB8AC3E}">
        <p14:creationId xmlns:p14="http://schemas.microsoft.com/office/powerpoint/2010/main" val="11522888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 </a:t>
            </a:r>
            <a:r>
              <a:rPr lang="en-US" sz="8800" dirty="0">
                <a:solidFill>
                  <a:srgbClr val="2A2000"/>
                </a:solidFill>
                <a:latin typeface="Aspire" panose="00000600000000000000" pitchFamily="2" charset="0"/>
              </a:rPr>
              <a:t>Place Of Rest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An Resting Place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Ex. 33: 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Matt. 11: 28-30, 6: 25-34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Heb. 4: 9, 11</a:t>
            </a:r>
            <a:endParaRPr kumimoji="0" lang="en-US" sz="7200" b="0" i="0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295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388855"/>
            <a:ext cx="12192000" cy="6469145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-1" y="1695689"/>
            <a:ext cx="121920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“That rock’s a cross, its arms outspread,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Celestial glory bathes its head;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C5FF5-EA02-4000-AED2-54BD2D55BB39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Verse 2:</a:t>
            </a:r>
          </a:p>
        </p:txBody>
      </p:sp>
    </p:spTree>
    <p:extLst>
      <p:ext uri="{BB962C8B-B14F-4D97-AF65-F5344CB8AC3E}">
        <p14:creationId xmlns:p14="http://schemas.microsoft.com/office/powerpoint/2010/main" val="32007061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 </a:t>
            </a:r>
            <a:r>
              <a:rPr lang="en-US" sz="8800" dirty="0">
                <a:solidFill>
                  <a:srgbClr val="2A2000"/>
                </a:solidFill>
                <a:latin typeface="Aspire" panose="00000600000000000000" pitchFamily="2" charset="0"/>
              </a:rPr>
              <a:t>Place Of Salvation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Jesus &amp; The Cross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Jn. 3: 14, 8: 28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Lk. 18: 31-33, 22: 39-44</a:t>
            </a:r>
          </a:p>
        </p:txBody>
      </p:sp>
    </p:spTree>
    <p:extLst>
      <p:ext uri="{BB962C8B-B14F-4D97-AF65-F5344CB8AC3E}">
        <p14:creationId xmlns:p14="http://schemas.microsoft.com/office/powerpoint/2010/main" val="15067786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388855"/>
            <a:ext cx="12192000" cy="6469145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-1" y="1695689"/>
            <a:ext cx="121920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“That rock’s a cross, its arms outspread,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Celestial glory bathes its head;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To its firm base my all I bring,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And to the Rock of Ages cling.”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C5FF5-EA02-4000-AED2-54BD2D55BB39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Verse 2:</a:t>
            </a:r>
          </a:p>
        </p:txBody>
      </p:sp>
    </p:spTree>
    <p:extLst>
      <p:ext uri="{BB962C8B-B14F-4D97-AF65-F5344CB8AC3E}">
        <p14:creationId xmlns:p14="http://schemas.microsoft.com/office/powerpoint/2010/main" val="15818054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 </a:t>
            </a:r>
            <a:r>
              <a:rPr lang="en-US" sz="8800" dirty="0">
                <a:solidFill>
                  <a:srgbClr val="2A2000"/>
                </a:solidFill>
                <a:latin typeface="Aspire" panose="00000600000000000000" pitchFamily="2" charset="0"/>
              </a:rPr>
              <a:t>Place Of Salvation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Christians &amp; The Cross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Lk. 9: 23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1 Cor. 15: 31, Gal. 2: 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Matt. 22: 34-37</a:t>
            </a:r>
            <a:endParaRPr kumimoji="0" lang="en-US" sz="7200" b="0" i="0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432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29269C8E-F823-47AC-8BCD-2CD886FF7D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Have You Seen Jesus My Lord</a:t>
            </a:r>
            <a:endParaRPr lang="en-US">
              <a:ea typeface="+mj-ea"/>
            </a:endParaRPr>
          </a:p>
        </p:txBody>
      </p:sp>
      <p:pic>
        <p:nvPicPr>
          <p:cNvPr id="11266" name="Picture 3" descr="Have You Seen Jesus-pp">
            <a:extLst>
              <a:ext uri="{FF2B5EF4-FFF2-40B4-BE49-F238E27FC236}">
                <a16:creationId xmlns:a16="http://schemas.microsoft.com/office/drawing/2014/main" id="{2757D38B-C04F-49AC-92EA-689E3D8FC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B20D37B4-B17E-4289-8235-082D1F47E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5518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Have You Seen Jesus My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B38C036A-0F5A-459C-A381-656FE00AF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388855"/>
            <a:ext cx="12192000" cy="6469145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-1" y="1695689"/>
            <a:ext cx="121920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“That rock’s a tower, whose lofty height,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Illumed with Heaven’s unclouded light,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C5FF5-EA02-4000-AED2-54BD2D55BB39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Verse 3:</a:t>
            </a:r>
          </a:p>
        </p:txBody>
      </p:sp>
    </p:spTree>
    <p:extLst>
      <p:ext uri="{BB962C8B-B14F-4D97-AF65-F5344CB8AC3E}">
        <p14:creationId xmlns:p14="http://schemas.microsoft.com/office/powerpoint/2010/main" val="5307734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 </a:t>
            </a:r>
            <a:r>
              <a:rPr lang="en-US" sz="8800" dirty="0">
                <a:solidFill>
                  <a:srgbClr val="2A2000"/>
                </a:solidFill>
                <a:latin typeface="Aspire" panose="00000600000000000000" pitchFamily="2" charset="0"/>
              </a:rPr>
              <a:t>Place Of Protection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Protection From Evil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Job 1: 9-10		</a:t>
            </a: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Gen. 39: 2-3, 21, 23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Psa. 9: 9					2 Thess. 3: 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1 Cor. 10: 13</a:t>
            </a:r>
          </a:p>
        </p:txBody>
      </p:sp>
    </p:spTree>
    <p:extLst>
      <p:ext uri="{BB962C8B-B14F-4D97-AF65-F5344CB8AC3E}">
        <p14:creationId xmlns:p14="http://schemas.microsoft.com/office/powerpoint/2010/main" val="281097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388855"/>
            <a:ext cx="12192000" cy="6469145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-1" y="1695689"/>
            <a:ext cx="121920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“That rock’s a tower, whose lofty height,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Illumed with Heaven’s unclouded light,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Opes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 wide its gate beneath the dome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Where saints find rest with Christ at home.”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C5FF5-EA02-4000-AED2-54BD2D55BB39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Verse 3:</a:t>
            </a:r>
          </a:p>
        </p:txBody>
      </p:sp>
    </p:spTree>
    <p:extLst>
      <p:ext uri="{BB962C8B-B14F-4D97-AF65-F5344CB8AC3E}">
        <p14:creationId xmlns:p14="http://schemas.microsoft.com/office/powerpoint/2010/main" val="35232506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 </a:t>
            </a:r>
            <a:r>
              <a:rPr lang="en-US" sz="8800" dirty="0">
                <a:solidFill>
                  <a:srgbClr val="2A2000"/>
                </a:solidFill>
                <a:latin typeface="Aspire" panose="00000600000000000000" pitchFamily="2" charset="0"/>
              </a:rPr>
              <a:t>Place Of Protection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Eternal Protection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Deut. 33: 27		Isa. 26: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Jn. 14: 2-3			</a:t>
            </a: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H</a:t>
            </a: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eb. 6: 18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Col. 1: 5</a:t>
            </a:r>
            <a:endParaRPr kumimoji="0" lang="en-US" sz="7200" b="0" i="0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1620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759312"/>
            <a:ext cx="12192000" cy="33393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prstClr val="black"/>
                </a:solidFill>
                <a:latin typeface="Aspire" panose="00000600000000000000" pitchFamily="2" charset="0"/>
              </a:rPr>
              <a:t>Are you Clinging to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t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 Rock </a:t>
            </a: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o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f Ages?</a:t>
            </a:r>
          </a:p>
        </p:txBody>
      </p:sp>
    </p:spTree>
    <p:extLst>
      <p:ext uri="{BB962C8B-B14F-4D97-AF65-F5344CB8AC3E}">
        <p14:creationId xmlns:p14="http://schemas.microsoft.com/office/powerpoint/2010/main" val="5249397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582340"/>
            <a:ext cx="9528389" cy="369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Invitation Song: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Light The Fire</a:t>
            </a:r>
          </a:p>
        </p:txBody>
      </p:sp>
    </p:spTree>
    <p:extLst>
      <p:ext uri="{BB962C8B-B14F-4D97-AF65-F5344CB8AC3E}">
        <p14:creationId xmlns:p14="http://schemas.microsoft.com/office/powerpoint/2010/main" val="10517113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766BE44-76FE-4E75-974F-3D087B4C8C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Light The Fire</a:t>
            </a:r>
            <a:endParaRPr lang="en-US">
              <a:ea typeface="+mj-ea"/>
            </a:endParaRPr>
          </a:p>
        </p:txBody>
      </p:sp>
      <p:pic>
        <p:nvPicPr>
          <p:cNvPr id="2" name="Picture 23" descr="Light the Fire-pp">
            <a:extLst>
              <a:ext uri="{FF2B5EF4-FFF2-40B4-BE49-F238E27FC236}">
                <a16:creationId xmlns:a16="http://schemas.microsoft.com/office/drawing/2014/main" id="{0AD1C4C4-7FF6-4927-891A-F8F4C2524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Text Box 24">
            <a:extLst>
              <a:ext uri="{FF2B5EF4-FFF2-40B4-BE49-F238E27FC236}">
                <a16:creationId xmlns:a16="http://schemas.microsoft.com/office/drawing/2014/main" id="{86D56741-FF82-453C-AA1F-F40743146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745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Light The Fire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9E093B0A-1C16-468E-93C8-E7F4C308AB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Light The Fire</a:t>
            </a:r>
            <a:endParaRPr lang="en-US">
              <a:ea typeface="+mj-ea"/>
            </a:endParaRPr>
          </a:p>
        </p:txBody>
      </p:sp>
      <p:pic>
        <p:nvPicPr>
          <p:cNvPr id="3074" name="Picture 3" descr="Light the Fire-pp">
            <a:extLst>
              <a:ext uri="{FF2B5EF4-FFF2-40B4-BE49-F238E27FC236}">
                <a16:creationId xmlns:a16="http://schemas.microsoft.com/office/drawing/2014/main" id="{0F82A05B-514C-473A-965E-8C97F995B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511BF799-6900-4B03-B39A-4B57B5B35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745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Light The Fire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6CC34BE4-19E9-47BF-A3BE-F7400BE748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Light The Fire</a:t>
            </a:r>
            <a:endParaRPr lang="en-US">
              <a:ea typeface="+mj-ea"/>
            </a:endParaRPr>
          </a:p>
        </p:txBody>
      </p:sp>
      <p:pic>
        <p:nvPicPr>
          <p:cNvPr id="4098" name="Picture 3" descr="Light the Fire-pp">
            <a:extLst>
              <a:ext uri="{FF2B5EF4-FFF2-40B4-BE49-F238E27FC236}">
                <a16:creationId xmlns:a16="http://schemas.microsoft.com/office/drawing/2014/main" id="{A484FDA6-E693-429E-8338-8B654C718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A2746EF7-466E-4DD8-BD5A-590F3702F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745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Light The Fire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771CA937-FCED-4CE4-9A7F-40AE74FA6F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Light The Fire</a:t>
            </a:r>
            <a:endParaRPr lang="en-US">
              <a:ea typeface="+mj-ea"/>
            </a:endParaRPr>
          </a:p>
        </p:txBody>
      </p:sp>
      <p:pic>
        <p:nvPicPr>
          <p:cNvPr id="5122" name="Picture 3" descr="Light the Fire-pp">
            <a:extLst>
              <a:ext uri="{FF2B5EF4-FFF2-40B4-BE49-F238E27FC236}">
                <a16:creationId xmlns:a16="http://schemas.microsoft.com/office/drawing/2014/main" id="{EE4543F0-9CC2-49AA-AD80-A90E8DFAB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13D2E50B-0F73-4957-81EA-D43CD9343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745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Light The Fire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84ACD76D-5F40-4702-BD7C-E4A13ABB2B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Have You Seen Jesus My Lord</a:t>
            </a:r>
            <a:endParaRPr lang="en-US">
              <a:ea typeface="+mj-ea"/>
            </a:endParaRPr>
          </a:p>
        </p:txBody>
      </p:sp>
      <p:pic>
        <p:nvPicPr>
          <p:cNvPr id="13314" name="Picture 3" descr="Have You Seen Jesus-pp">
            <a:extLst>
              <a:ext uri="{FF2B5EF4-FFF2-40B4-BE49-F238E27FC236}">
                <a16:creationId xmlns:a16="http://schemas.microsoft.com/office/drawing/2014/main" id="{CDE02F92-BF53-48FC-97DC-208C54EFC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00DC96DB-BF6D-4111-8FD1-BB81F88CE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5518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Have You Seen Jesus My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3E031D76-66E4-4EC0-BAAB-792220A6C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AA595F73-8E24-4483-BADA-D2828296E8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Light The Fire</a:t>
            </a:r>
            <a:endParaRPr lang="en-US">
              <a:ea typeface="+mj-ea"/>
            </a:endParaRPr>
          </a:p>
        </p:txBody>
      </p:sp>
      <p:pic>
        <p:nvPicPr>
          <p:cNvPr id="6146" name="Picture 5" descr="Light the Fire-pp">
            <a:extLst>
              <a:ext uri="{FF2B5EF4-FFF2-40B4-BE49-F238E27FC236}">
                <a16:creationId xmlns:a16="http://schemas.microsoft.com/office/drawing/2014/main" id="{995B2C44-43CD-4F62-A80E-2F4CDDA43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Text Box 6">
            <a:extLst>
              <a:ext uri="{FF2B5EF4-FFF2-40B4-BE49-F238E27FC236}">
                <a16:creationId xmlns:a16="http://schemas.microsoft.com/office/drawing/2014/main" id="{CEB65991-A1D6-40CA-9107-B69C3598C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745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Light The Fire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50C208FB-18CB-4A45-B118-D631BE66F0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Light The Fire</a:t>
            </a:r>
            <a:endParaRPr lang="en-US">
              <a:ea typeface="+mj-ea"/>
            </a:endParaRPr>
          </a:p>
        </p:txBody>
      </p:sp>
      <p:pic>
        <p:nvPicPr>
          <p:cNvPr id="7170" name="Picture 3" descr="Light the Fire-pp">
            <a:extLst>
              <a:ext uri="{FF2B5EF4-FFF2-40B4-BE49-F238E27FC236}">
                <a16:creationId xmlns:a16="http://schemas.microsoft.com/office/drawing/2014/main" id="{52B38ED1-F311-42AE-9FA2-70EA9ECD0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 Box 4">
            <a:extLst>
              <a:ext uri="{FF2B5EF4-FFF2-40B4-BE49-F238E27FC236}">
                <a16:creationId xmlns:a16="http://schemas.microsoft.com/office/drawing/2014/main" id="{C823EE4C-E08D-43E2-98B2-E1EF27C4A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745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Light The Fire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A72287B4-CC39-4B36-A092-71E37D162A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Light The Fire</a:t>
            </a:r>
            <a:endParaRPr lang="en-US">
              <a:ea typeface="+mj-ea"/>
            </a:endParaRPr>
          </a:p>
        </p:txBody>
      </p:sp>
      <p:pic>
        <p:nvPicPr>
          <p:cNvPr id="8194" name="Picture 3" descr="Light the Fire-pp">
            <a:extLst>
              <a:ext uri="{FF2B5EF4-FFF2-40B4-BE49-F238E27FC236}">
                <a16:creationId xmlns:a16="http://schemas.microsoft.com/office/drawing/2014/main" id="{3B68A784-95ED-4E42-BA1E-B82950AF3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AA841DDB-FA5B-4E4D-86BF-55644D187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745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Light The Fire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657724" y="1443841"/>
            <a:ext cx="10876547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Lord’s Supper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2" y="3853543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8201368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4461910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4" y="764846"/>
            <a:ext cx="952838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When All Of God’s Singers Get Home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3811834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#859</a:t>
            </a:r>
          </a:p>
        </p:txBody>
      </p:sp>
    </p:spTree>
    <p:extLst>
      <p:ext uri="{BB962C8B-B14F-4D97-AF65-F5344CB8AC3E}">
        <p14:creationId xmlns:p14="http://schemas.microsoft.com/office/powerpoint/2010/main" val="29630298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ED39D08-0499-4F2E-88C7-19C1E07AF5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283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1-1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2" name="Picture 66" descr="When all of God's -pp">
            <a:extLst>
              <a:ext uri="{FF2B5EF4-FFF2-40B4-BE49-F238E27FC236}">
                <a16:creationId xmlns:a16="http://schemas.microsoft.com/office/drawing/2014/main" id="{BDDC4646-2180-4CFB-ACF1-0B0BA8B95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5" name="Text Box 67">
            <a:extLst>
              <a:ext uri="{FF2B5EF4-FFF2-40B4-BE49-F238E27FC236}">
                <a16:creationId xmlns:a16="http://schemas.microsoft.com/office/drawing/2014/main" id="{1D01D739-9F86-49E0-A285-607D4B6CE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116" name="Text Box 68">
            <a:extLst>
              <a:ext uri="{FF2B5EF4-FFF2-40B4-BE49-F238E27FC236}">
                <a16:creationId xmlns:a16="http://schemas.microsoft.com/office/drawing/2014/main" id="{D62AB220-3DB1-465C-BAF1-20038BDF5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7C975F2E-0D48-4807-A2F7-9990F24E38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283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1-2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3074" name="Picture 5" descr="When all of God's -pp">
            <a:extLst>
              <a:ext uri="{FF2B5EF4-FFF2-40B4-BE49-F238E27FC236}">
                <a16:creationId xmlns:a16="http://schemas.microsoft.com/office/drawing/2014/main" id="{F3117DB5-F275-437B-B031-70C57C3EC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 Box 6">
            <a:extLst>
              <a:ext uri="{FF2B5EF4-FFF2-40B4-BE49-F238E27FC236}">
                <a16:creationId xmlns:a16="http://schemas.microsoft.com/office/drawing/2014/main" id="{D9E6FEE3-C4FB-4816-9365-D74A9A84E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0471" name="Text Box 7">
            <a:extLst>
              <a:ext uri="{FF2B5EF4-FFF2-40B4-BE49-F238E27FC236}">
                <a16:creationId xmlns:a16="http://schemas.microsoft.com/office/drawing/2014/main" id="{99D706AF-C9BC-48CD-86E9-D1FA08847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5A3B9DD7-F176-4D07-8C1C-D79D97C1BD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6896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C-1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4098" name="Picture 3" descr="When all of God's -pp">
            <a:extLst>
              <a:ext uri="{FF2B5EF4-FFF2-40B4-BE49-F238E27FC236}">
                <a16:creationId xmlns:a16="http://schemas.microsoft.com/office/drawing/2014/main" id="{BE92E104-08A4-40C8-98C0-8A141DBBD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3175E138-33E1-48A2-8FA6-FD4A45CC1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3F477B70-A3ED-410A-ABAB-B12EAB45D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0FB238EC-4BD8-4119-BC44-10C69D3CE0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C-2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5122" name="Picture 3" descr="When all of God's -pp">
            <a:extLst>
              <a:ext uri="{FF2B5EF4-FFF2-40B4-BE49-F238E27FC236}">
                <a16:creationId xmlns:a16="http://schemas.microsoft.com/office/drawing/2014/main" id="{7956A42D-8B73-4277-974D-F1CBDC9D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D09B64E6-9C66-407D-90BD-A05202568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CCCE1834-5C80-4486-89F3-BCD45EA8D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01BB4B36-4C4D-4574-A984-504517A087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Have You Seen Jesus My Lord</a:t>
            </a:r>
            <a:endParaRPr lang="en-US">
              <a:ea typeface="+mj-ea"/>
            </a:endParaRPr>
          </a:p>
        </p:txBody>
      </p:sp>
      <p:pic>
        <p:nvPicPr>
          <p:cNvPr id="15362" name="Picture 3" descr="Have You Seen Jesus-ch-pp">
            <a:extLst>
              <a:ext uri="{FF2B5EF4-FFF2-40B4-BE49-F238E27FC236}">
                <a16:creationId xmlns:a16="http://schemas.microsoft.com/office/drawing/2014/main" id="{88BDCF3B-EDFD-4F68-95DB-38EF53581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Text Box 4">
            <a:extLst>
              <a:ext uri="{FF2B5EF4-FFF2-40B4-BE49-F238E27FC236}">
                <a16:creationId xmlns:a16="http://schemas.microsoft.com/office/drawing/2014/main" id="{26815C4E-B0BA-4FF6-BFE6-9716B0DB2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9269" name="Text Box 5">
            <a:extLst>
              <a:ext uri="{FF2B5EF4-FFF2-40B4-BE49-F238E27FC236}">
                <a16:creationId xmlns:a16="http://schemas.microsoft.com/office/drawing/2014/main" id="{CD48ECE4-CF94-4EC6-9729-CF6934C74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55180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Have You Seen Jesus My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9D739805-9F13-4C80-A7C7-876A709376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283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2-1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6146" name="Picture 5" descr="When all of God's -pp">
            <a:extLst>
              <a:ext uri="{FF2B5EF4-FFF2-40B4-BE49-F238E27FC236}">
                <a16:creationId xmlns:a16="http://schemas.microsoft.com/office/drawing/2014/main" id="{FE29BFEA-AFCD-472D-BBB5-A4832C471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Text Box 6">
            <a:extLst>
              <a:ext uri="{FF2B5EF4-FFF2-40B4-BE49-F238E27FC236}">
                <a16:creationId xmlns:a16="http://schemas.microsoft.com/office/drawing/2014/main" id="{33B2DC6B-336D-4024-9248-A0E7BB2E2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1495" name="Text Box 7">
            <a:extLst>
              <a:ext uri="{FF2B5EF4-FFF2-40B4-BE49-F238E27FC236}">
                <a16:creationId xmlns:a16="http://schemas.microsoft.com/office/drawing/2014/main" id="{679EBFF5-F286-4AEC-8876-89380E18A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BC65201C-0BA8-41A5-9D35-7234AD2F44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283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2-2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7170" name="Picture 5" descr="When all of God's -pp">
            <a:extLst>
              <a:ext uri="{FF2B5EF4-FFF2-40B4-BE49-F238E27FC236}">
                <a16:creationId xmlns:a16="http://schemas.microsoft.com/office/drawing/2014/main" id="{AB00F4E0-6D04-4466-82B4-520423B4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Text Box 6">
            <a:extLst>
              <a:ext uri="{FF2B5EF4-FFF2-40B4-BE49-F238E27FC236}">
                <a16:creationId xmlns:a16="http://schemas.microsoft.com/office/drawing/2014/main" id="{E09CD431-EF5F-46F9-8CC7-49DE6C203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2519" name="Text Box 7">
            <a:extLst>
              <a:ext uri="{FF2B5EF4-FFF2-40B4-BE49-F238E27FC236}">
                <a16:creationId xmlns:a16="http://schemas.microsoft.com/office/drawing/2014/main" id="{9930E0D0-0420-46C9-8D36-D605041B6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604B2AEE-37E7-49BC-88B8-D0E1A86F5D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6896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C-1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8194" name="Picture 3" descr="When all of God's -pp">
            <a:extLst>
              <a:ext uri="{FF2B5EF4-FFF2-40B4-BE49-F238E27FC236}">
                <a16:creationId xmlns:a16="http://schemas.microsoft.com/office/drawing/2014/main" id="{697513BB-BF36-48CA-947F-F3B7BFE20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72194D6C-2BB9-4CE8-8E3A-5FDD7DA5B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BE24E894-F35F-4556-BDBD-49AFEE8CC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BB50DDC1-EE60-4B99-BD4A-6A57C28CA0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C-2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9218" name="Picture 3" descr="When all of God's -pp">
            <a:extLst>
              <a:ext uri="{FF2B5EF4-FFF2-40B4-BE49-F238E27FC236}">
                <a16:creationId xmlns:a16="http://schemas.microsoft.com/office/drawing/2014/main" id="{6DBB3642-45DC-4724-90A3-87559B7B1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3398A5C3-124E-4ADA-876B-189D95DB3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FEEA2651-111E-4DA5-BC94-35C92A1F0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FC684474-0229-438B-AC96-4E75063422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283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3-1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10242" name="Picture 5" descr="When all of God's -pp">
            <a:extLst>
              <a:ext uri="{FF2B5EF4-FFF2-40B4-BE49-F238E27FC236}">
                <a16:creationId xmlns:a16="http://schemas.microsoft.com/office/drawing/2014/main" id="{A5E1B23E-157A-427A-BB92-97AF1A84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2" name="Text Box 6">
            <a:extLst>
              <a:ext uri="{FF2B5EF4-FFF2-40B4-BE49-F238E27FC236}">
                <a16:creationId xmlns:a16="http://schemas.microsoft.com/office/drawing/2014/main" id="{A4E7C37C-FF9A-4030-92BB-1E50B91DE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3543" name="Text Box 7">
            <a:extLst>
              <a:ext uri="{FF2B5EF4-FFF2-40B4-BE49-F238E27FC236}">
                <a16:creationId xmlns:a16="http://schemas.microsoft.com/office/drawing/2014/main" id="{1B01E699-584C-4664-8A0D-83C33E0AC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908BC55D-E47C-4DDF-98B1-0538B57EC5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283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3-2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11266" name="Picture 5" descr="When all of God's -pp">
            <a:extLst>
              <a:ext uri="{FF2B5EF4-FFF2-40B4-BE49-F238E27FC236}">
                <a16:creationId xmlns:a16="http://schemas.microsoft.com/office/drawing/2014/main" id="{287B2989-A405-487F-8338-121BA687E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Text Box 6">
            <a:extLst>
              <a:ext uri="{FF2B5EF4-FFF2-40B4-BE49-F238E27FC236}">
                <a16:creationId xmlns:a16="http://schemas.microsoft.com/office/drawing/2014/main" id="{E1FF2572-F631-463F-A6A8-F82361ECE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4567" name="Text Box 7">
            <a:extLst>
              <a:ext uri="{FF2B5EF4-FFF2-40B4-BE49-F238E27FC236}">
                <a16:creationId xmlns:a16="http://schemas.microsoft.com/office/drawing/2014/main" id="{D1695AF5-1165-4CDF-83F8-CA6F6B6D8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C9DB2BBE-964C-4B82-98C9-48051F04F7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6896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C-1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12290" name="Picture 5" descr="When all of God's -pp">
            <a:extLst>
              <a:ext uri="{FF2B5EF4-FFF2-40B4-BE49-F238E27FC236}">
                <a16:creationId xmlns:a16="http://schemas.microsoft.com/office/drawing/2014/main" id="{FD37014D-CF4D-43F9-A811-DAFBCC69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0" name="Text Box 6">
            <a:extLst>
              <a:ext uri="{FF2B5EF4-FFF2-40B4-BE49-F238E27FC236}">
                <a16:creationId xmlns:a16="http://schemas.microsoft.com/office/drawing/2014/main" id="{53AECAB2-06C3-4D6A-AFC3-8D935EA28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5591" name="Text Box 7">
            <a:extLst>
              <a:ext uri="{FF2B5EF4-FFF2-40B4-BE49-F238E27FC236}">
                <a16:creationId xmlns:a16="http://schemas.microsoft.com/office/drawing/2014/main" id="{5ECF0DD7-066D-4293-AD74-01CA82F54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B6297D23-4CED-4FE3-8DA2-C47B702455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C-2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13314" name="Picture 5" descr="When all of God's -pp">
            <a:extLst>
              <a:ext uri="{FF2B5EF4-FFF2-40B4-BE49-F238E27FC236}">
                <a16:creationId xmlns:a16="http://schemas.microsoft.com/office/drawing/2014/main" id="{5CFFABEA-419A-44AE-99A7-77ED1085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4" name="Text Box 6">
            <a:extLst>
              <a:ext uri="{FF2B5EF4-FFF2-40B4-BE49-F238E27FC236}">
                <a16:creationId xmlns:a16="http://schemas.microsoft.com/office/drawing/2014/main" id="{DFD3515F-B863-41DD-9FA3-970842088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6615" name="Text Box 7">
            <a:extLst>
              <a:ext uri="{FF2B5EF4-FFF2-40B4-BE49-F238E27FC236}">
                <a16:creationId xmlns:a16="http://schemas.microsoft.com/office/drawing/2014/main" id="{BB99B433-BBF1-4886-95CB-5EFCB133B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556702" y="266596"/>
            <a:ext cx="9528389" cy="63248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Join us for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Worship &amp; Bible Classes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@ 6:30pm!</a:t>
            </a:r>
            <a:endParaRPr kumimoji="0" lang="en-US" sz="10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241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C66FA49-0213-4B4C-B41C-F935A0B6DBF9}" vid="{69E0D519-E1BC-48B7-BB0A-C3597DEE642C}"/>
    </a:ext>
  </a:extLst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63</TotalTime>
  <Words>1351</Words>
  <Application>Microsoft Office PowerPoint</Application>
  <PresentationFormat>Widescreen</PresentationFormat>
  <Paragraphs>306</Paragraphs>
  <Slides>98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06" baseType="lpstr">
      <vt:lpstr>Times</vt:lpstr>
      <vt:lpstr>Calibri Light</vt:lpstr>
      <vt:lpstr>Arial</vt:lpstr>
      <vt:lpstr>Calibri</vt:lpstr>
      <vt:lpstr>Aspire</vt:lpstr>
      <vt:lpstr>Office Theme</vt:lpstr>
      <vt:lpstr>Blank</vt:lpstr>
      <vt:lpstr>2_Blank</vt:lpstr>
      <vt:lpstr>PowerPoint Presentation</vt:lpstr>
      <vt:lpstr>PowerPoint Presentation</vt:lpstr>
      <vt:lpstr>1-1 Have You Seen Jesus My Lord</vt:lpstr>
      <vt:lpstr>1-2 Have You Seen Jesus My Lord</vt:lpstr>
      <vt:lpstr>C-1 Have You Seen Jesus My Lord</vt:lpstr>
      <vt:lpstr>C-2 Have You Seen Jesus My Lord</vt:lpstr>
      <vt:lpstr>2-1 Have You Seen Jesus My Lord</vt:lpstr>
      <vt:lpstr>2-2 Have You Seen Jesus My Lord</vt:lpstr>
      <vt:lpstr>C-1 Have You Seen Jesus My Lord</vt:lpstr>
      <vt:lpstr>C-2 Have You Seen Jesus My Lord</vt:lpstr>
      <vt:lpstr>4-1 Have You Seen Jesus My Lord</vt:lpstr>
      <vt:lpstr>4-2 Have You Seen Jesus My Lord</vt:lpstr>
      <vt:lpstr>C-1 Have You Seen Jesus My Lord</vt:lpstr>
      <vt:lpstr>C-2 Have You Seen Jesus My Lord</vt:lpstr>
      <vt:lpstr>PowerPoint Presentation</vt:lpstr>
      <vt:lpstr>1-1 Master the Tempest</vt:lpstr>
      <vt:lpstr>1-2 Master the Tempest</vt:lpstr>
      <vt:lpstr>1-3 Master the Tempest</vt:lpstr>
      <vt:lpstr>C-1 Master the Tempest</vt:lpstr>
      <vt:lpstr>C-2 Master the Tempest</vt:lpstr>
      <vt:lpstr>C-3 Master the Tempest</vt:lpstr>
      <vt:lpstr>C-4 Master the Tempest</vt:lpstr>
      <vt:lpstr>C-5 Master the Tempest</vt:lpstr>
      <vt:lpstr>3-1 Master the Tempest</vt:lpstr>
      <vt:lpstr>3-2 Master the Tempest</vt:lpstr>
      <vt:lpstr>3-3 Master the Tempest</vt:lpstr>
      <vt:lpstr>C-1 Master the Tempest</vt:lpstr>
      <vt:lpstr>C-2 Master the Tempest</vt:lpstr>
      <vt:lpstr>C-3 Master the Tempest</vt:lpstr>
      <vt:lpstr>C-4 Master the Tempest</vt:lpstr>
      <vt:lpstr>C-5 Master the Tempest</vt:lpstr>
      <vt:lpstr>Opt Tag Master the Tempest</vt:lpstr>
      <vt:lpstr>PowerPoint Presentation</vt:lpstr>
      <vt:lpstr>PowerPoint Presentation</vt:lpstr>
      <vt:lpstr>1-1 Because He Lives</vt:lpstr>
      <vt:lpstr>1-2 Because He Lives</vt:lpstr>
      <vt:lpstr>C-1 Because He Lives</vt:lpstr>
      <vt:lpstr>C-2 Because He Lives</vt:lpstr>
      <vt:lpstr>2-1 Because He Lives</vt:lpstr>
      <vt:lpstr>2-2 Because He Lives</vt:lpstr>
      <vt:lpstr>C-1 Because He Lives</vt:lpstr>
      <vt:lpstr>C-2 Because He Lives</vt:lpstr>
      <vt:lpstr>3-1 Because He Lives</vt:lpstr>
      <vt:lpstr>3-2 Because He Lives</vt:lpstr>
      <vt:lpstr>C-1 Because He Lives</vt:lpstr>
      <vt:lpstr>C-2 Because He Lives</vt:lpstr>
      <vt:lpstr>PowerPoint Presentation</vt:lpstr>
      <vt:lpstr>1-1 There Stands A Rock</vt:lpstr>
      <vt:lpstr>1-2 There’s Stands A Rock</vt:lpstr>
      <vt:lpstr>C-1 There’s Stands A Rock</vt:lpstr>
      <vt:lpstr>C-2 There’s Stands A Rock</vt:lpstr>
      <vt:lpstr>2-1 There’s Stands A Rock</vt:lpstr>
      <vt:lpstr>2-2 There’s Stands A Rock</vt:lpstr>
      <vt:lpstr>C-1 There’s Stands A Rock</vt:lpstr>
      <vt:lpstr>C-2 There’s Stands A Rock</vt:lpstr>
      <vt:lpstr>3-1 There’s Stands A Rock</vt:lpstr>
      <vt:lpstr>3-2 There’s Stands A Rock</vt:lpstr>
      <vt:lpstr>C-1 There’s Stands A Rock</vt:lpstr>
      <vt:lpstr>C-2 There’s Stands A Rock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Light The Fire</vt:lpstr>
      <vt:lpstr>C-1 Light The Fire</vt:lpstr>
      <vt:lpstr>C-2 Light The Fire</vt:lpstr>
      <vt:lpstr>2-1 Light The Fire</vt:lpstr>
      <vt:lpstr>2-2 Light The Fire</vt:lpstr>
      <vt:lpstr>C-1 Light The Fire</vt:lpstr>
      <vt:lpstr>C-2 Light The Fire</vt:lpstr>
      <vt:lpstr>PowerPoint Presentation</vt:lpstr>
      <vt:lpstr>PowerPoint Presentation</vt:lpstr>
      <vt:lpstr>PowerPoint Presentation</vt:lpstr>
      <vt:lpstr>1-1 When all of God’s Singers get Home</vt:lpstr>
      <vt:lpstr>1-2 When all of God’s Singers get Home</vt:lpstr>
      <vt:lpstr>C-1 When all of God’s Singers get Home</vt:lpstr>
      <vt:lpstr>C-2 When all of God’s Singers get Home</vt:lpstr>
      <vt:lpstr>2-1 When all of God’s Singers get Home</vt:lpstr>
      <vt:lpstr>2-2 When all of God’s Singers get Home</vt:lpstr>
      <vt:lpstr>C-1 When all of God’s Singers get Home</vt:lpstr>
      <vt:lpstr>C-2 When all of God’s Singers get Home</vt:lpstr>
      <vt:lpstr>3-1 When all of God’s Singers get Home</vt:lpstr>
      <vt:lpstr>3-2 When all of God’s Singers get Home</vt:lpstr>
      <vt:lpstr>C-1 When all of God’s Singers get Home</vt:lpstr>
      <vt:lpstr>C-2 When all of God’s Singers get Home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Garrett English</dc:creator>
  <cp:lastModifiedBy>Garrett English</cp:lastModifiedBy>
  <cp:revision>5</cp:revision>
  <dcterms:created xsi:type="dcterms:W3CDTF">2021-09-19T18:55:59Z</dcterms:created>
  <dcterms:modified xsi:type="dcterms:W3CDTF">2021-09-19T22:21:09Z</dcterms:modified>
</cp:coreProperties>
</file>