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1" r:id="rId2"/>
    <p:sldMasterId id="2147483693" r:id="rId3"/>
    <p:sldMasterId id="2147483705" r:id="rId4"/>
  </p:sldMasterIdLst>
  <p:sldIdLst>
    <p:sldId id="2491" r:id="rId5"/>
    <p:sldId id="2492" r:id="rId6"/>
    <p:sldId id="2493" r:id="rId7"/>
    <p:sldId id="2494" r:id="rId8"/>
    <p:sldId id="2092" r:id="rId9"/>
    <p:sldId id="513" r:id="rId10"/>
    <p:sldId id="2495" r:id="rId11"/>
    <p:sldId id="2496" r:id="rId12"/>
    <p:sldId id="2497" r:id="rId13"/>
    <p:sldId id="2498" r:id="rId14"/>
    <p:sldId id="2499" r:id="rId15"/>
    <p:sldId id="2500" r:id="rId16"/>
    <p:sldId id="2501" r:id="rId17"/>
    <p:sldId id="2502" r:id="rId18"/>
    <p:sldId id="635" r:id="rId19"/>
    <p:sldId id="2503" r:id="rId20"/>
    <p:sldId id="2504" r:id="rId21"/>
    <p:sldId id="2505" r:id="rId22"/>
    <p:sldId id="2506" r:id="rId23"/>
    <p:sldId id="2507" r:id="rId24"/>
    <p:sldId id="2508" r:id="rId25"/>
    <p:sldId id="2509" r:id="rId26"/>
    <p:sldId id="2510" r:id="rId27"/>
    <p:sldId id="2511" r:id="rId28"/>
    <p:sldId id="2512" r:id="rId29"/>
    <p:sldId id="2513" r:id="rId30"/>
    <p:sldId id="2514" r:id="rId31"/>
    <p:sldId id="2515" r:id="rId32"/>
    <p:sldId id="2516" r:id="rId33"/>
    <p:sldId id="2517" r:id="rId34"/>
    <p:sldId id="2518" r:id="rId35"/>
    <p:sldId id="561" r:id="rId36"/>
    <p:sldId id="276" r:id="rId37"/>
    <p:sldId id="2519" r:id="rId38"/>
    <p:sldId id="2520" r:id="rId39"/>
    <p:sldId id="2521" r:id="rId40"/>
    <p:sldId id="2522" r:id="rId41"/>
    <p:sldId id="2523" r:id="rId42"/>
    <p:sldId id="2524" r:id="rId43"/>
    <p:sldId id="2525" r:id="rId44"/>
    <p:sldId id="2526" r:id="rId45"/>
    <p:sldId id="2356" r:id="rId46"/>
    <p:sldId id="256" r:id="rId47"/>
    <p:sldId id="257" r:id="rId48"/>
    <p:sldId id="266" r:id="rId49"/>
    <p:sldId id="267" r:id="rId50"/>
    <p:sldId id="258" r:id="rId51"/>
    <p:sldId id="259" r:id="rId52"/>
    <p:sldId id="268" r:id="rId53"/>
    <p:sldId id="269" r:id="rId54"/>
    <p:sldId id="260" r:id="rId55"/>
    <p:sldId id="261" r:id="rId56"/>
    <p:sldId id="270" r:id="rId57"/>
    <p:sldId id="271" r:id="rId58"/>
    <p:sldId id="262" r:id="rId59"/>
    <p:sldId id="263" r:id="rId60"/>
    <p:sldId id="264" r:id="rId61"/>
    <p:sldId id="265" r:id="rId62"/>
    <p:sldId id="1884" r:id="rId63"/>
    <p:sldId id="2238" r:id="rId64"/>
    <p:sldId id="2560" r:id="rId65"/>
    <p:sldId id="2559" r:id="rId66"/>
    <p:sldId id="281" r:id="rId67"/>
    <p:sldId id="2423" r:id="rId68"/>
    <p:sldId id="2421" r:id="rId69"/>
    <p:sldId id="2564" r:id="rId70"/>
    <p:sldId id="2570" r:id="rId71"/>
    <p:sldId id="2562" r:id="rId72"/>
    <p:sldId id="2569" r:id="rId73"/>
    <p:sldId id="2565" r:id="rId74"/>
    <p:sldId id="2561" r:id="rId75"/>
    <p:sldId id="2568" r:id="rId76"/>
    <p:sldId id="2566" r:id="rId77"/>
    <p:sldId id="2571" r:id="rId78"/>
    <p:sldId id="2563" r:id="rId79"/>
    <p:sldId id="2567" r:id="rId80"/>
    <p:sldId id="2572" r:id="rId81"/>
    <p:sldId id="2573" r:id="rId82"/>
    <p:sldId id="278" r:id="rId83"/>
    <p:sldId id="2537" r:id="rId84"/>
    <p:sldId id="2538" r:id="rId85"/>
    <p:sldId id="2539" r:id="rId86"/>
    <p:sldId id="2540" r:id="rId87"/>
    <p:sldId id="2541" r:id="rId88"/>
    <p:sldId id="2542" r:id="rId89"/>
    <p:sldId id="2543" r:id="rId90"/>
    <p:sldId id="2544" r:id="rId91"/>
    <p:sldId id="1629" r:id="rId92"/>
    <p:sldId id="1222" r:id="rId93"/>
    <p:sldId id="2527" r:id="rId94"/>
    <p:sldId id="2528" r:id="rId95"/>
    <p:sldId id="2529" r:id="rId96"/>
    <p:sldId id="2530" r:id="rId97"/>
    <p:sldId id="2531" r:id="rId98"/>
    <p:sldId id="2532" r:id="rId99"/>
    <p:sldId id="2533" r:id="rId100"/>
    <p:sldId id="2534" r:id="rId101"/>
    <p:sldId id="2535" r:id="rId102"/>
    <p:sldId id="2536" r:id="rId103"/>
    <p:sldId id="2557" r:id="rId104"/>
    <p:sldId id="2558" r:id="rId105"/>
    <p:sldId id="1882" r:id="rId106"/>
    <p:sldId id="1883" r:id="rId107"/>
    <p:sldId id="2545" r:id="rId108"/>
    <p:sldId id="2546" r:id="rId109"/>
    <p:sldId id="2547" r:id="rId110"/>
    <p:sldId id="2548" r:id="rId111"/>
    <p:sldId id="2549" r:id="rId112"/>
    <p:sldId id="2550" r:id="rId113"/>
    <p:sldId id="2551" r:id="rId114"/>
    <p:sldId id="2552" r:id="rId115"/>
    <p:sldId id="2553" r:id="rId116"/>
    <p:sldId id="2554" r:id="rId117"/>
    <p:sldId id="2555" r:id="rId118"/>
    <p:sldId id="2556" r:id="rId119"/>
    <p:sldId id="2031" r:id="rId120"/>
    <p:sldId id="1708" r:id="rId121"/>
  </p:sldIdLst>
  <p:sldSz cx="12192000" cy="6858000"/>
  <p:notesSz cx="6858000" cy="9144000"/>
  <p:embeddedFontLst>
    <p:embeddedFont>
      <p:font typeface="MS PGothic" panose="020B0600070205080204" pitchFamily="34" charset="-128"/>
      <p:regular r:id="rId122"/>
    </p:embeddedFont>
    <p:embeddedFont>
      <p:font typeface="Bellenia Love" panose="02000503000000000000" pitchFamily="50" charset="0"/>
      <p:regular r:id="rId123"/>
    </p:embeddedFont>
    <p:embeddedFont>
      <p:font typeface="Calibri" panose="020F0502020204030204" pitchFamily="34" charset="0"/>
      <p:regular r:id="rId124"/>
      <p:bold r:id="rId125"/>
      <p:italic r:id="rId126"/>
      <p:boldItalic r:id="rId127"/>
    </p:embeddedFont>
    <p:embeddedFont>
      <p:font typeface="Calibri Light" panose="020F0302020204030204" pitchFamily="34" charset="0"/>
      <p:regular r:id="rId128"/>
      <p:italic r:id="rId129"/>
    </p:embeddedFont>
    <p:embeddedFont>
      <p:font typeface="Gobold" panose="02000500000000000000" pitchFamily="2" charset="0"/>
      <p:regular r:id="rId130"/>
      <p:italic r:id="rId131"/>
    </p:embeddedFont>
    <p:embeddedFont>
      <p:font typeface="Kaiven" pitchFamily="2" charset="0"/>
      <p:regular r:id="rId132"/>
      <p:bold r:id="rId133"/>
      <p:italic r:id="rId134"/>
      <p:boldItalic r:id="rId135"/>
    </p:embeddedFont>
    <p:embeddedFont>
      <p:font typeface="Times" panose="02020603050405020304" pitchFamily="18" charset="0"/>
      <p:regular r:id="rId136"/>
      <p:bold r:id="rId137"/>
      <p:italic r:id="rId138"/>
      <p:boldItalic r:id="rId139"/>
    </p:embeddedFont>
    <p:embeddedFont>
      <p:font typeface="Trebuchet MS" panose="020B0603020202020204" pitchFamily="34" charset="0"/>
      <p:regular r:id="rId140"/>
      <p:bold r:id="rId141"/>
      <p:italic r:id="rId142"/>
      <p:boldItalic r:id="rId1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47" d="100"/>
          <a:sy n="47" d="100"/>
        </p:scale>
        <p:origin x="57" y="101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12.fntdata"/><Relationship Id="rId138" Type="http://schemas.openxmlformats.org/officeDocument/2006/relationships/font" Target="fonts/font17.fntdata"/><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2.fntdata"/><Relationship Id="rId128" Type="http://schemas.openxmlformats.org/officeDocument/2006/relationships/font" Target="fonts/font7.fntdata"/><Relationship Id="rId144"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font" Target="fonts/font13.fntdata"/><Relationship Id="rId139" Type="http://schemas.openxmlformats.org/officeDocument/2006/relationships/font" Target="fonts/font18.fntdata"/><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font" Target="fonts/font3.fntdata"/><Relationship Id="rId129" Type="http://schemas.openxmlformats.org/officeDocument/2006/relationships/font" Target="fonts/font8.fntdata"/><Relationship Id="rId13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font" Target="fonts/font11.fntdata"/><Relationship Id="rId140" Type="http://schemas.openxmlformats.org/officeDocument/2006/relationships/font" Target="fonts/font19.fntdata"/><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1.fntdata"/><Relationship Id="rId130" Type="http://schemas.openxmlformats.org/officeDocument/2006/relationships/font" Target="fonts/font9.fntdata"/><Relationship Id="rId135" Type="http://schemas.openxmlformats.org/officeDocument/2006/relationships/font" Target="fonts/font14.fntdata"/><Relationship Id="rId143" Type="http://schemas.openxmlformats.org/officeDocument/2006/relationships/font" Target="fonts/font22.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font" Target="fonts/font4.fntdata"/><Relationship Id="rId141" Type="http://schemas.openxmlformats.org/officeDocument/2006/relationships/font" Target="fonts/font20.fntdata"/><Relationship Id="rId14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10.fntdata"/><Relationship Id="rId136" Type="http://schemas.openxmlformats.org/officeDocument/2006/relationships/font" Target="fonts/font15.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5.fntdata"/><Relationship Id="rId14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21.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049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354C73-54C8-411A-F11E-7C3E12035C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A86AFE-FF43-0BC9-801B-6533F86CB1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910E05-8E93-61C9-13DF-81DC5280D4B5}"/>
              </a:ext>
            </a:extLst>
          </p:cNvPr>
          <p:cNvSpPr>
            <a:spLocks noGrp="1" noChangeArrowheads="1"/>
          </p:cNvSpPr>
          <p:nvPr>
            <p:ph type="sldNum" sz="quarter" idx="12"/>
          </p:nvPr>
        </p:nvSpPr>
        <p:spPr>
          <a:ln/>
        </p:spPr>
        <p:txBody>
          <a:bodyPr/>
          <a:lstStyle>
            <a:lvl1pPr>
              <a:defRPr/>
            </a:lvl1pPr>
          </a:lstStyle>
          <a:p>
            <a:fld id="{411D6470-2CEE-4B82-8716-2984728F437E}" type="slidenum">
              <a:rPr lang="en-US" altLang="en-US"/>
              <a:pPr/>
              <a:t>‹#›</a:t>
            </a:fld>
            <a:endParaRPr lang="en-US" altLang="en-US"/>
          </a:p>
        </p:txBody>
      </p:sp>
    </p:spTree>
    <p:extLst>
      <p:ext uri="{BB962C8B-B14F-4D97-AF65-F5344CB8AC3E}">
        <p14:creationId xmlns:p14="http://schemas.microsoft.com/office/powerpoint/2010/main" val="1124692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05422A88-AFBC-65BD-333E-51DB007E2A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76A4A4-55DD-AAA9-BB18-125E0B8E68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5D4676-952E-CFDD-C369-6B6753BBF487}"/>
              </a:ext>
            </a:extLst>
          </p:cNvPr>
          <p:cNvSpPr>
            <a:spLocks noGrp="1" noChangeArrowheads="1"/>
          </p:cNvSpPr>
          <p:nvPr>
            <p:ph type="sldNum" sz="quarter" idx="12"/>
          </p:nvPr>
        </p:nvSpPr>
        <p:spPr>
          <a:ln/>
        </p:spPr>
        <p:txBody>
          <a:bodyPr/>
          <a:lstStyle>
            <a:lvl1pPr>
              <a:defRPr/>
            </a:lvl1pPr>
          </a:lstStyle>
          <a:p>
            <a:fld id="{3E9A9C35-CFB7-4934-A8B0-DF76F94A87BE}" type="slidenum">
              <a:rPr lang="en-US" altLang="en-US"/>
              <a:pPr/>
              <a:t>‹#›</a:t>
            </a:fld>
            <a:endParaRPr lang="en-US" altLang="en-US"/>
          </a:p>
        </p:txBody>
      </p:sp>
    </p:spTree>
    <p:extLst>
      <p:ext uri="{BB962C8B-B14F-4D97-AF65-F5344CB8AC3E}">
        <p14:creationId xmlns:p14="http://schemas.microsoft.com/office/powerpoint/2010/main" val="1207598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74621BB-925A-0A0F-4FDE-FE2B06D8B8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289AF89-A647-84D5-9C1E-5E6815B72D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8FA436C-9FBA-F153-F5A5-807DB65D3C4E}"/>
              </a:ext>
            </a:extLst>
          </p:cNvPr>
          <p:cNvSpPr>
            <a:spLocks noGrp="1" noChangeArrowheads="1"/>
          </p:cNvSpPr>
          <p:nvPr>
            <p:ph type="sldNum" sz="quarter" idx="12"/>
          </p:nvPr>
        </p:nvSpPr>
        <p:spPr>
          <a:ln/>
        </p:spPr>
        <p:txBody>
          <a:bodyPr/>
          <a:lstStyle>
            <a:lvl1pPr>
              <a:defRPr/>
            </a:lvl1pPr>
          </a:lstStyle>
          <a:p>
            <a:fld id="{ED4D7474-6B8A-49E0-B543-C3EE8B67155D}" type="slidenum">
              <a:rPr lang="en-US" altLang="en-US"/>
              <a:pPr/>
              <a:t>‹#›</a:t>
            </a:fld>
            <a:endParaRPr lang="en-US" altLang="en-US"/>
          </a:p>
        </p:txBody>
      </p:sp>
    </p:spTree>
    <p:extLst>
      <p:ext uri="{BB962C8B-B14F-4D97-AF65-F5344CB8AC3E}">
        <p14:creationId xmlns:p14="http://schemas.microsoft.com/office/powerpoint/2010/main" val="2265913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4429A7C-89A2-7261-196E-23582DB71E4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7B84769-1DF8-FE0A-A3A9-DEAE95A7C0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4D6D464-13C8-A9F4-BF1C-2A6697983EA6}"/>
              </a:ext>
            </a:extLst>
          </p:cNvPr>
          <p:cNvSpPr>
            <a:spLocks noGrp="1" noChangeArrowheads="1"/>
          </p:cNvSpPr>
          <p:nvPr>
            <p:ph type="sldNum" sz="quarter" idx="12"/>
          </p:nvPr>
        </p:nvSpPr>
        <p:spPr>
          <a:ln/>
        </p:spPr>
        <p:txBody>
          <a:bodyPr/>
          <a:lstStyle>
            <a:lvl1pPr>
              <a:defRPr/>
            </a:lvl1pPr>
          </a:lstStyle>
          <a:p>
            <a:fld id="{8D3FB6AD-A788-4C5B-9697-BC9838FA8F51}" type="slidenum">
              <a:rPr lang="en-US" altLang="en-US"/>
              <a:pPr/>
              <a:t>‹#›</a:t>
            </a:fld>
            <a:endParaRPr lang="en-US" altLang="en-US"/>
          </a:p>
        </p:txBody>
      </p:sp>
    </p:spTree>
    <p:extLst>
      <p:ext uri="{BB962C8B-B14F-4D97-AF65-F5344CB8AC3E}">
        <p14:creationId xmlns:p14="http://schemas.microsoft.com/office/powerpoint/2010/main" val="3017705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8FAB051-28DA-4F4F-42F7-AECBA2F2C53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7F3E6A5-4ABB-6D2F-E76F-D614346F95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606BD6D-ECAC-565D-5967-C9271A426414}"/>
              </a:ext>
            </a:extLst>
          </p:cNvPr>
          <p:cNvSpPr>
            <a:spLocks noGrp="1" noChangeArrowheads="1"/>
          </p:cNvSpPr>
          <p:nvPr>
            <p:ph type="sldNum" sz="quarter" idx="12"/>
          </p:nvPr>
        </p:nvSpPr>
        <p:spPr>
          <a:ln/>
        </p:spPr>
        <p:txBody>
          <a:bodyPr/>
          <a:lstStyle>
            <a:lvl1pPr>
              <a:defRPr/>
            </a:lvl1pPr>
          </a:lstStyle>
          <a:p>
            <a:fld id="{AB6457F6-A087-4BA2-BE13-2BE722B178C1}" type="slidenum">
              <a:rPr lang="en-US" altLang="en-US"/>
              <a:pPr/>
              <a:t>‹#›</a:t>
            </a:fld>
            <a:endParaRPr lang="en-US" altLang="en-US"/>
          </a:p>
        </p:txBody>
      </p:sp>
    </p:spTree>
    <p:extLst>
      <p:ext uri="{BB962C8B-B14F-4D97-AF65-F5344CB8AC3E}">
        <p14:creationId xmlns:p14="http://schemas.microsoft.com/office/powerpoint/2010/main" val="3413125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DAF2B73-A989-C180-A2A9-537705754C7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FE0C809-CE70-CEFA-F37D-3DA6461FEA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F37D5A0-4B59-180F-B980-83B33255207C}"/>
              </a:ext>
            </a:extLst>
          </p:cNvPr>
          <p:cNvSpPr>
            <a:spLocks noGrp="1" noChangeArrowheads="1"/>
          </p:cNvSpPr>
          <p:nvPr>
            <p:ph type="sldNum" sz="quarter" idx="12"/>
          </p:nvPr>
        </p:nvSpPr>
        <p:spPr>
          <a:ln/>
        </p:spPr>
        <p:txBody>
          <a:bodyPr/>
          <a:lstStyle>
            <a:lvl1pPr>
              <a:defRPr/>
            </a:lvl1pPr>
          </a:lstStyle>
          <a:p>
            <a:fld id="{725DEF98-12D7-4BF5-99E7-5E23369C1E8C}" type="slidenum">
              <a:rPr lang="en-US" altLang="en-US"/>
              <a:pPr/>
              <a:t>‹#›</a:t>
            </a:fld>
            <a:endParaRPr lang="en-US" altLang="en-US"/>
          </a:p>
        </p:txBody>
      </p:sp>
    </p:spTree>
    <p:extLst>
      <p:ext uri="{BB962C8B-B14F-4D97-AF65-F5344CB8AC3E}">
        <p14:creationId xmlns:p14="http://schemas.microsoft.com/office/powerpoint/2010/main" val="1652897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0B5D3203-DD1B-D35E-955B-155B2BD2E3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3B091D-0434-E479-A778-9543DFDF0E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B1F1DBC-5FE0-B531-A52B-33048618AB29}"/>
              </a:ext>
            </a:extLst>
          </p:cNvPr>
          <p:cNvSpPr>
            <a:spLocks noGrp="1" noChangeArrowheads="1"/>
          </p:cNvSpPr>
          <p:nvPr>
            <p:ph type="sldNum" sz="quarter" idx="12"/>
          </p:nvPr>
        </p:nvSpPr>
        <p:spPr>
          <a:ln/>
        </p:spPr>
        <p:txBody>
          <a:bodyPr/>
          <a:lstStyle>
            <a:lvl1pPr>
              <a:defRPr/>
            </a:lvl1pPr>
          </a:lstStyle>
          <a:p>
            <a:fld id="{1FE76D5C-2B0E-4052-A32D-EDBF577F0AE1}" type="slidenum">
              <a:rPr lang="en-US" altLang="en-US"/>
              <a:pPr/>
              <a:t>‹#›</a:t>
            </a:fld>
            <a:endParaRPr lang="en-US" altLang="en-US"/>
          </a:p>
        </p:txBody>
      </p:sp>
    </p:spTree>
    <p:extLst>
      <p:ext uri="{BB962C8B-B14F-4D97-AF65-F5344CB8AC3E}">
        <p14:creationId xmlns:p14="http://schemas.microsoft.com/office/powerpoint/2010/main" val="2984733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9114BECC-2D32-6A80-5CDC-CE3521BC2CF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A7CC29-2BFE-1E1F-B558-E645CA5D4E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8EB5B9F-1409-27F3-0134-723D59D48395}"/>
              </a:ext>
            </a:extLst>
          </p:cNvPr>
          <p:cNvSpPr>
            <a:spLocks noGrp="1" noChangeArrowheads="1"/>
          </p:cNvSpPr>
          <p:nvPr>
            <p:ph type="sldNum" sz="quarter" idx="12"/>
          </p:nvPr>
        </p:nvSpPr>
        <p:spPr>
          <a:ln/>
        </p:spPr>
        <p:txBody>
          <a:bodyPr/>
          <a:lstStyle>
            <a:lvl1pPr>
              <a:defRPr/>
            </a:lvl1pPr>
          </a:lstStyle>
          <a:p>
            <a:fld id="{6B236EB7-AF43-43B6-BA2C-5FAC8658ED4F}" type="slidenum">
              <a:rPr lang="en-US" altLang="en-US"/>
              <a:pPr/>
              <a:t>‹#›</a:t>
            </a:fld>
            <a:endParaRPr lang="en-US" altLang="en-US"/>
          </a:p>
        </p:txBody>
      </p:sp>
    </p:spTree>
    <p:extLst>
      <p:ext uri="{BB962C8B-B14F-4D97-AF65-F5344CB8AC3E}">
        <p14:creationId xmlns:p14="http://schemas.microsoft.com/office/powerpoint/2010/main" val="3767200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7AF523-85B9-6935-E718-A666DD38DF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91D482-737A-B4DF-8632-A089D77E72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AD26DD-6811-4FC0-E90F-E80454AAD773}"/>
              </a:ext>
            </a:extLst>
          </p:cNvPr>
          <p:cNvSpPr>
            <a:spLocks noGrp="1" noChangeArrowheads="1"/>
          </p:cNvSpPr>
          <p:nvPr>
            <p:ph type="sldNum" sz="quarter" idx="12"/>
          </p:nvPr>
        </p:nvSpPr>
        <p:spPr>
          <a:ln/>
        </p:spPr>
        <p:txBody>
          <a:bodyPr/>
          <a:lstStyle>
            <a:lvl1pPr>
              <a:defRPr/>
            </a:lvl1pPr>
          </a:lstStyle>
          <a:p>
            <a:fld id="{1D037744-4A8A-409E-BE3A-05CF6878F88D}" type="slidenum">
              <a:rPr lang="en-US" altLang="en-US"/>
              <a:pPr/>
              <a:t>‹#›</a:t>
            </a:fld>
            <a:endParaRPr lang="en-US" altLang="en-US"/>
          </a:p>
        </p:txBody>
      </p:sp>
    </p:spTree>
    <p:extLst>
      <p:ext uri="{BB962C8B-B14F-4D97-AF65-F5344CB8AC3E}">
        <p14:creationId xmlns:p14="http://schemas.microsoft.com/office/powerpoint/2010/main" val="1816527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393917-95C1-8105-F6F9-BBB5650A41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AF7101-B9DC-B2AF-4B11-1D3B70A67F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A511C4-AA7D-19C8-DF1D-2C8587EE6491}"/>
              </a:ext>
            </a:extLst>
          </p:cNvPr>
          <p:cNvSpPr>
            <a:spLocks noGrp="1" noChangeArrowheads="1"/>
          </p:cNvSpPr>
          <p:nvPr>
            <p:ph type="sldNum" sz="quarter" idx="12"/>
          </p:nvPr>
        </p:nvSpPr>
        <p:spPr>
          <a:ln/>
        </p:spPr>
        <p:txBody>
          <a:bodyPr/>
          <a:lstStyle>
            <a:lvl1pPr>
              <a:defRPr/>
            </a:lvl1pPr>
          </a:lstStyle>
          <a:p>
            <a:fld id="{47EEDCA9-CA8B-42E3-8077-5F43061E59FC}" type="slidenum">
              <a:rPr lang="en-US" altLang="en-US"/>
              <a:pPr/>
              <a:t>‹#›</a:t>
            </a:fld>
            <a:endParaRPr lang="en-US" altLang="en-US"/>
          </a:p>
        </p:txBody>
      </p:sp>
    </p:spTree>
    <p:extLst>
      <p:ext uri="{BB962C8B-B14F-4D97-AF65-F5344CB8AC3E}">
        <p14:creationId xmlns:p14="http://schemas.microsoft.com/office/powerpoint/2010/main" val="3707987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1569580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AE353A7-DAD0-9A3E-EEBC-741AD85129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9DAF3F-09FD-DB72-67C1-B210C93FE8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E722B0-1761-4D56-B911-C8DCAF611172}"/>
              </a:ext>
            </a:extLst>
          </p:cNvPr>
          <p:cNvSpPr>
            <a:spLocks noGrp="1" noChangeArrowheads="1"/>
          </p:cNvSpPr>
          <p:nvPr>
            <p:ph type="sldNum" sz="quarter" idx="12"/>
          </p:nvPr>
        </p:nvSpPr>
        <p:spPr>
          <a:ln/>
        </p:spPr>
        <p:txBody>
          <a:bodyPr/>
          <a:lstStyle>
            <a:lvl1pPr>
              <a:defRPr/>
            </a:lvl1pPr>
          </a:lstStyle>
          <a:p>
            <a:fld id="{8EC81B6A-42FC-453A-A2F9-E0E926D83ECC}" type="slidenum">
              <a:rPr lang="en-US" altLang="en-US"/>
              <a:pPr/>
              <a:t>‹#›</a:t>
            </a:fld>
            <a:endParaRPr lang="en-US" altLang="en-US"/>
          </a:p>
        </p:txBody>
      </p:sp>
    </p:spTree>
    <p:extLst>
      <p:ext uri="{BB962C8B-B14F-4D97-AF65-F5344CB8AC3E}">
        <p14:creationId xmlns:p14="http://schemas.microsoft.com/office/powerpoint/2010/main" val="1683933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B80E993-34A2-92AE-49D7-7D0FC056D8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A7A943-0408-8F11-F2CB-14E48CA421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CAB8A9-9A4F-50CF-A28F-71F9597ED7CA}"/>
              </a:ext>
            </a:extLst>
          </p:cNvPr>
          <p:cNvSpPr>
            <a:spLocks noGrp="1" noChangeArrowheads="1"/>
          </p:cNvSpPr>
          <p:nvPr>
            <p:ph type="sldNum" sz="quarter" idx="12"/>
          </p:nvPr>
        </p:nvSpPr>
        <p:spPr>
          <a:ln/>
        </p:spPr>
        <p:txBody>
          <a:bodyPr/>
          <a:lstStyle>
            <a:lvl1pPr>
              <a:defRPr/>
            </a:lvl1pPr>
          </a:lstStyle>
          <a:p>
            <a:fld id="{934D32E4-0B34-4C78-BAB4-C9B3FBFA1323}" type="slidenum">
              <a:rPr lang="en-US" altLang="en-US"/>
              <a:pPr/>
              <a:t>‹#›</a:t>
            </a:fld>
            <a:endParaRPr lang="en-US" altLang="en-US"/>
          </a:p>
        </p:txBody>
      </p:sp>
    </p:spTree>
    <p:extLst>
      <p:ext uri="{BB962C8B-B14F-4D97-AF65-F5344CB8AC3E}">
        <p14:creationId xmlns:p14="http://schemas.microsoft.com/office/powerpoint/2010/main" val="3224650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8B2397BC-E8FA-AEC4-0DB1-DBB6EEE930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8AB02F-E69C-A3BB-A0BF-45F2F8A12E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1E1AAF-6192-2CDD-0F46-01B8AA26B9A2}"/>
              </a:ext>
            </a:extLst>
          </p:cNvPr>
          <p:cNvSpPr>
            <a:spLocks noGrp="1" noChangeArrowheads="1"/>
          </p:cNvSpPr>
          <p:nvPr>
            <p:ph type="sldNum" sz="quarter" idx="12"/>
          </p:nvPr>
        </p:nvSpPr>
        <p:spPr>
          <a:ln/>
        </p:spPr>
        <p:txBody>
          <a:bodyPr/>
          <a:lstStyle>
            <a:lvl1pPr>
              <a:defRPr/>
            </a:lvl1pPr>
          </a:lstStyle>
          <a:p>
            <a:fld id="{6D65C018-7647-4A79-99EC-52E66A3F0658}" type="slidenum">
              <a:rPr lang="en-US" altLang="en-US"/>
              <a:pPr/>
              <a:t>‹#›</a:t>
            </a:fld>
            <a:endParaRPr lang="en-US" altLang="en-US"/>
          </a:p>
        </p:txBody>
      </p:sp>
    </p:spTree>
    <p:extLst>
      <p:ext uri="{BB962C8B-B14F-4D97-AF65-F5344CB8AC3E}">
        <p14:creationId xmlns:p14="http://schemas.microsoft.com/office/powerpoint/2010/main" val="3384594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CA5E123-36D8-CD5A-0287-34558E9EA5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740AE1-58BD-A1E2-FEE8-71C0691425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8D77F2-1605-71AE-0E03-5C574C1DF323}"/>
              </a:ext>
            </a:extLst>
          </p:cNvPr>
          <p:cNvSpPr>
            <a:spLocks noGrp="1" noChangeArrowheads="1"/>
          </p:cNvSpPr>
          <p:nvPr>
            <p:ph type="sldNum" sz="quarter" idx="12"/>
          </p:nvPr>
        </p:nvSpPr>
        <p:spPr>
          <a:ln/>
        </p:spPr>
        <p:txBody>
          <a:bodyPr/>
          <a:lstStyle>
            <a:lvl1pPr>
              <a:defRPr/>
            </a:lvl1pPr>
          </a:lstStyle>
          <a:p>
            <a:fld id="{F79809FA-7C76-4DB3-9807-B6424845305D}" type="slidenum">
              <a:rPr lang="en-US" altLang="en-US"/>
              <a:pPr/>
              <a:t>‹#›</a:t>
            </a:fld>
            <a:endParaRPr lang="en-US" altLang="en-US"/>
          </a:p>
        </p:txBody>
      </p:sp>
    </p:spTree>
    <p:extLst>
      <p:ext uri="{BB962C8B-B14F-4D97-AF65-F5344CB8AC3E}">
        <p14:creationId xmlns:p14="http://schemas.microsoft.com/office/powerpoint/2010/main" val="3404456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F0BAB45-CE11-D298-53E1-FF67E5161FA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DE23D06-0C16-CCF1-77C5-290EF91796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AFC0236-CA8B-E9A8-5967-BD18582B48B1}"/>
              </a:ext>
            </a:extLst>
          </p:cNvPr>
          <p:cNvSpPr>
            <a:spLocks noGrp="1" noChangeArrowheads="1"/>
          </p:cNvSpPr>
          <p:nvPr>
            <p:ph type="sldNum" sz="quarter" idx="12"/>
          </p:nvPr>
        </p:nvSpPr>
        <p:spPr>
          <a:ln/>
        </p:spPr>
        <p:txBody>
          <a:bodyPr/>
          <a:lstStyle>
            <a:lvl1pPr>
              <a:defRPr/>
            </a:lvl1pPr>
          </a:lstStyle>
          <a:p>
            <a:fld id="{0805F532-AD8C-4BD6-BA63-780B8AEB0998}" type="slidenum">
              <a:rPr lang="en-US" altLang="en-US"/>
              <a:pPr/>
              <a:t>‹#›</a:t>
            </a:fld>
            <a:endParaRPr lang="en-US" altLang="en-US"/>
          </a:p>
        </p:txBody>
      </p:sp>
    </p:spTree>
    <p:extLst>
      <p:ext uri="{BB962C8B-B14F-4D97-AF65-F5344CB8AC3E}">
        <p14:creationId xmlns:p14="http://schemas.microsoft.com/office/powerpoint/2010/main" val="645290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45FB222-228D-888F-E33E-BE57526EDFD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343E043-FA9A-EE1A-B054-E76CF4C233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365B520-7B95-CB46-8818-4549FE0CAC19}"/>
              </a:ext>
            </a:extLst>
          </p:cNvPr>
          <p:cNvSpPr>
            <a:spLocks noGrp="1" noChangeArrowheads="1"/>
          </p:cNvSpPr>
          <p:nvPr>
            <p:ph type="sldNum" sz="quarter" idx="12"/>
          </p:nvPr>
        </p:nvSpPr>
        <p:spPr>
          <a:ln/>
        </p:spPr>
        <p:txBody>
          <a:bodyPr/>
          <a:lstStyle>
            <a:lvl1pPr>
              <a:defRPr/>
            </a:lvl1pPr>
          </a:lstStyle>
          <a:p>
            <a:fld id="{698A30DD-ED53-42A5-A73B-389B48795134}" type="slidenum">
              <a:rPr lang="en-US" altLang="en-US"/>
              <a:pPr/>
              <a:t>‹#›</a:t>
            </a:fld>
            <a:endParaRPr lang="en-US" altLang="en-US"/>
          </a:p>
        </p:txBody>
      </p:sp>
    </p:spTree>
    <p:extLst>
      <p:ext uri="{BB962C8B-B14F-4D97-AF65-F5344CB8AC3E}">
        <p14:creationId xmlns:p14="http://schemas.microsoft.com/office/powerpoint/2010/main" val="535251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EECDE4F-BAE2-13F4-3FF6-8C89B25C58D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FE76487-45F2-B0FB-6A52-3CDABFF425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DBDEEA0-8F1C-427B-FDEA-2284020AB8E5}"/>
              </a:ext>
            </a:extLst>
          </p:cNvPr>
          <p:cNvSpPr>
            <a:spLocks noGrp="1" noChangeArrowheads="1"/>
          </p:cNvSpPr>
          <p:nvPr>
            <p:ph type="sldNum" sz="quarter" idx="12"/>
          </p:nvPr>
        </p:nvSpPr>
        <p:spPr>
          <a:ln/>
        </p:spPr>
        <p:txBody>
          <a:bodyPr/>
          <a:lstStyle>
            <a:lvl1pPr>
              <a:defRPr/>
            </a:lvl1pPr>
          </a:lstStyle>
          <a:p>
            <a:fld id="{CCAAF5A4-0D1D-4108-BC2F-C0E89C5A8894}" type="slidenum">
              <a:rPr lang="en-US" altLang="en-US"/>
              <a:pPr/>
              <a:t>‹#›</a:t>
            </a:fld>
            <a:endParaRPr lang="en-US" altLang="en-US"/>
          </a:p>
        </p:txBody>
      </p:sp>
    </p:spTree>
    <p:extLst>
      <p:ext uri="{BB962C8B-B14F-4D97-AF65-F5344CB8AC3E}">
        <p14:creationId xmlns:p14="http://schemas.microsoft.com/office/powerpoint/2010/main" val="2683906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D84B6A30-666F-FE76-F8A5-1B3430D5B7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68BAB8-B561-6BC4-4766-5933951815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1636CBD-8F9A-590C-02E7-868DAF708CC4}"/>
              </a:ext>
            </a:extLst>
          </p:cNvPr>
          <p:cNvSpPr>
            <a:spLocks noGrp="1" noChangeArrowheads="1"/>
          </p:cNvSpPr>
          <p:nvPr>
            <p:ph type="sldNum" sz="quarter" idx="12"/>
          </p:nvPr>
        </p:nvSpPr>
        <p:spPr>
          <a:ln/>
        </p:spPr>
        <p:txBody>
          <a:bodyPr/>
          <a:lstStyle>
            <a:lvl1pPr>
              <a:defRPr/>
            </a:lvl1pPr>
          </a:lstStyle>
          <a:p>
            <a:fld id="{B020DC79-2E24-41DB-8839-14627CFB0B2C}" type="slidenum">
              <a:rPr lang="en-US" altLang="en-US"/>
              <a:pPr/>
              <a:t>‹#›</a:t>
            </a:fld>
            <a:endParaRPr lang="en-US" altLang="en-US"/>
          </a:p>
        </p:txBody>
      </p:sp>
    </p:spTree>
    <p:extLst>
      <p:ext uri="{BB962C8B-B14F-4D97-AF65-F5344CB8AC3E}">
        <p14:creationId xmlns:p14="http://schemas.microsoft.com/office/powerpoint/2010/main" val="17394594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8BF656FE-B36C-070F-9A38-47DEFD0FA8C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76EDB9-F6DE-B7F0-E698-FECEC1A306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3C89F7E-CA98-E702-CF88-3FF6812A54CB}"/>
              </a:ext>
            </a:extLst>
          </p:cNvPr>
          <p:cNvSpPr>
            <a:spLocks noGrp="1" noChangeArrowheads="1"/>
          </p:cNvSpPr>
          <p:nvPr>
            <p:ph type="sldNum" sz="quarter" idx="12"/>
          </p:nvPr>
        </p:nvSpPr>
        <p:spPr>
          <a:ln/>
        </p:spPr>
        <p:txBody>
          <a:bodyPr/>
          <a:lstStyle>
            <a:lvl1pPr>
              <a:defRPr/>
            </a:lvl1pPr>
          </a:lstStyle>
          <a:p>
            <a:fld id="{D15995C9-045B-4605-A389-A68ABE473663}" type="slidenum">
              <a:rPr lang="en-US" altLang="en-US"/>
              <a:pPr/>
              <a:t>‹#›</a:t>
            </a:fld>
            <a:endParaRPr lang="en-US" altLang="en-US"/>
          </a:p>
        </p:txBody>
      </p:sp>
    </p:spTree>
    <p:extLst>
      <p:ext uri="{BB962C8B-B14F-4D97-AF65-F5344CB8AC3E}">
        <p14:creationId xmlns:p14="http://schemas.microsoft.com/office/powerpoint/2010/main" val="2750571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FEA414-DD3F-1479-C2CC-0EEEA08717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85F21A-7EB9-95CF-47C3-A87CAEEE78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A3D62A-5EEA-E065-D183-6C73CC6A9A88}"/>
              </a:ext>
            </a:extLst>
          </p:cNvPr>
          <p:cNvSpPr>
            <a:spLocks noGrp="1" noChangeArrowheads="1"/>
          </p:cNvSpPr>
          <p:nvPr>
            <p:ph type="sldNum" sz="quarter" idx="12"/>
          </p:nvPr>
        </p:nvSpPr>
        <p:spPr>
          <a:ln/>
        </p:spPr>
        <p:txBody>
          <a:bodyPr/>
          <a:lstStyle>
            <a:lvl1pPr>
              <a:defRPr/>
            </a:lvl1pPr>
          </a:lstStyle>
          <a:p>
            <a:fld id="{05FF60B9-CFEF-496F-87A3-BDBE057671AA}" type="slidenum">
              <a:rPr lang="en-US" altLang="en-US"/>
              <a:pPr/>
              <a:t>‹#›</a:t>
            </a:fld>
            <a:endParaRPr lang="en-US" altLang="en-US"/>
          </a:p>
        </p:txBody>
      </p:sp>
    </p:spTree>
    <p:extLst>
      <p:ext uri="{BB962C8B-B14F-4D97-AF65-F5344CB8AC3E}">
        <p14:creationId xmlns:p14="http://schemas.microsoft.com/office/powerpoint/2010/main" val="1415470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20381614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76C88CF-114F-D8A1-2243-36013CA559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23F270-37E5-41C8-8680-6E7CA514E5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8C1CEA-4BF4-34CD-C5F7-F2F6C2C6E765}"/>
              </a:ext>
            </a:extLst>
          </p:cNvPr>
          <p:cNvSpPr>
            <a:spLocks noGrp="1" noChangeArrowheads="1"/>
          </p:cNvSpPr>
          <p:nvPr>
            <p:ph type="sldNum" sz="quarter" idx="12"/>
          </p:nvPr>
        </p:nvSpPr>
        <p:spPr>
          <a:ln/>
        </p:spPr>
        <p:txBody>
          <a:bodyPr/>
          <a:lstStyle>
            <a:lvl1pPr>
              <a:defRPr/>
            </a:lvl1pPr>
          </a:lstStyle>
          <a:p>
            <a:fld id="{C017DD4E-364C-45BD-9569-22DD34B892FA}" type="slidenum">
              <a:rPr lang="en-US" altLang="en-US"/>
              <a:pPr/>
              <a:t>‹#›</a:t>
            </a:fld>
            <a:endParaRPr lang="en-US" altLang="en-US"/>
          </a:p>
        </p:txBody>
      </p:sp>
    </p:spTree>
    <p:extLst>
      <p:ext uri="{BB962C8B-B14F-4D97-AF65-F5344CB8AC3E}">
        <p14:creationId xmlns:p14="http://schemas.microsoft.com/office/powerpoint/2010/main" val="1888509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200749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595730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9AD623-ADBD-455F-A2BC-1666B74836ED}"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3883806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9AD623-ADBD-455F-A2BC-1666B74836ED}" type="datetimeFigureOut">
              <a:rPr lang="en-US" smtClean="0"/>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664915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9AD623-ADBD-455F-A2BC-1666B74836ED}" type="datetimeFigureOut">
              <a:rPr lang="en-US" smtClean="0"/>
              <a:t>9/24/2022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7272233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9AD623-ADBD-455F-A2BC-1666B74836ED}" type="datetimeFigureOut">
              <a:rPr lang="en-US" smtClean="0"/>
              <a:t>9/24/2022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718844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AD623-ADBD-455F-A2BC-1666B74836ED}" type="datetimeFigureOut">
              <a:rPr lang="en-US" smtClean="0"/>
              <a:t>9/24/2022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2027688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AD623-ADBD-455F-A2BC-1666B74836ED}" type="datetimeFigureOut">
              <a:rPr lang="en-US" smtClean="0"/>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5615701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AD623-ADBD-455F-A2BC-1666B74836ED}" type="datetimeFigureOut">
              <a:rPr lang="en-US" smtClean="0"/>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773109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6509932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837862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54431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35940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139181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305502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D39CE1-7624-4E0C-8A7A-1BE86F8F7D1A}"/>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Rectangle 5">
            <a:extLst>
              <a:ext uri="{FF2B5EF4-FFF2-40B4-BE49-F238E27FC236}">
                <a16:creationId xmlns:a16="http://schemas.microsoft.com/office/drawing/2014/main" id="{0607599A-4AA5-4289-AC97-83186DC16C72}"/>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Rectangle 6">
            <a:extLst>
              <a:ext uri="{FF2B5EF4-FFF2-40B4-BE49-F238E27FC236}">
                <a16:creationId xmlns:a16="http://schemas.microsoft.com/office/drawing/2014/main" id="{5D7CDD24-59D7-4AF1-A617-B87AA5FCCCC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EFE82B-564A-43A1-A2B0-D9E7DCCC9623}" type="slidenum">
              <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endParaRPr>
          </a:p>
        </p:txBody>
      </p:sp>
    </p:spTree>
    <p:extLst>
      <p:ext uri="{BB962C8B-B14F-4D97-AF65-F5344CB8AC3E}">
        <p14:creationId xmlns:p14="http://schemas.microsoft.com/office/powerpoint/2010/main" val="3006479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1AA896B-3CF1-518E-8E65-D5179C196C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583A8A-19C1-9435-8F61-CD25C93525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9457D0-B7AC-66C7-662F-E0A2F744361F}"/>
              </a:ext>
            </a:extLst>
          </p:cNvPr>
          <p:cNvSpPr>
            <a:spLocks noGrp="1" noChangeArrowheads="1"/>
          </p:cNvSpPr>
          <p:nvPr>
            <p:ph type="sldNum" sz="quarter" idx="12"/>
          </p:nvPr>
        </p:nvSpPr>
        <p:spPr>
          <a:ln/>
        </p:spPr>
        <p:txBody>
          <a:bodyPr/>
          <a:lstStyle>
            <a:lvl1pPr>
              <a:defRPr/>
            </a:lvl1pPr>
          </a:lstStyle>
          <a:p>
            <a:fld id="{FE54E7DB-D2C0-4CFD-8DFC-B4C026A8FF3E}" type="slidenum">
              <a:rPr lang="en-US" altLang="en-US"/>
              <a:pPr/>
              <a:t>‹#›</a:t>
            </a:fld>
            <a:endParaRPr lang="en-US" altLang="en-US"/>
          </a:p>
        </p:txBody>
      </p:sp>
    </p:spTree>
    <p:extLst>
      <p:ext uri="{BB962C8B-B14F-4D97-AF65-F5344CB8AC3E}">
        <p14:creationId xmlns:p14="http://schemas.microsoft.com/office/powerpoint/2010/main" val="323477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9/24/2022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02815796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8A0732A-30B2-9463-D21B-186D13B354E8}"/>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6B47B72E-BE21-5B42-8F1B-1C29CCCC20E5}"/>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E1C73C8E-DD23-B970-44AB-7A3AA6F6136C}"/>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A0156B2-3678-1BB1-32F2-75EB124FB1A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F8B7F714-CBED-9C8D-9EDB-CCD9F5825A3B}"/>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B34B728B-AE08-4C4B-A95B-2874657CF9BA}" type="slidenum">
              <a:rPr lang="en-US" altLang="en-US"/>
              <a:pPr/>
              <a:t>‹#›</a:t>
            </a:fld>
            <a:endParaRPr lang="en-US" altLang="en-US"/>
          </a:p>
        </p:txBody>
      </p:sp>
    </p:spTree>
    <p:extLst>
      <p:ext uri="{BB962C8B-B14F-4D97-AF65-F5344CB8AC3E}">
        <p14:creationId xmlns:p14="http://schemas.microsoft.com/office/powerpoint/2010/main" val="229161595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84707D3-3B19-2A04-E618-7FCEF6F8F91E}"/>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70C399A5-7AB9-DA93-11AE-A1184C6232E1}"/>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035813BE-46A0-C535-CF50-CC8454488A58}"/>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a:latin typeface="Times"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3956878A-54B7-2B3C-0009-1A55A6F6584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a:latin typeface="Times"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2210BA3E-A488-9DA8-B852-D727F3FE5B85}"/>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E1D832C1-400B-4F33-A55F-BC1E78F44A14}" type="slidenum">
              <a:rPr lang="en-US" altLang="en-US"/>
              <a:pPr/>
              <a:t>‹#›</a:t>
            </a:fld>
            <a:endParaRPr lang="en-US" altLang="en-US"/>
          </a:p>
        </p:txBody>
      </p:sp>
    </p:spTree>
    <p:extLst>
      <p:ext uri="{BB962C8B-B14F-4D97-AF65-F5344CB8AC3E}">
        <p14:creationId xmlns:p14="http://schemas.microsoft.com/office/powerpoint/2010/main" val="317757883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ＭＳ Ｐゴシック" charset="0"/>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AD623-ADBD-455F-A2BC-1666B74836ED}" type="datetimeFigureOut">
              <a:rPr lang="en-US" smtClean="0"/>
              <a:t>9/24/2022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2E478-07CF-4AAB-9E8C-16D9BB6BF7D9}" type="slidenum">
              <a:rPr lang="en-US" smtClean="0"/>
              <a:t>‹#›</a:t>
            </a:fld>
            <a:endParaRPr lang="en-US"/>
          </a:p>
        </p:txBody>
      </p:sp>
    </p:spTree>
    <p:extLst>
      <p:ext uri="{BB962C8B-B14F-4D97-AF65-F5344CB8AC3E}">
        <p14:creationId xmlns:p14="http://schemas.microsoft.com/office/powerpoint/2010/main" val="164840752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118CF5A-7CC7-C0B2-F1CA-D4688481797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s</a:t>
            </a:r>
            <a:endParaRPr lang="en-US">
              <a:ea typeface="+mj-ea"/>
            </a:endParaRPr>
          </a:p>
        </p:txBody>
      </p:sp>
      <p:pic>
        <p:nvPicPr>
          <p:cNvPr id="2" name="Picture 57" descr="The Old Rugged Cross-pp">
            <a:extLst>
              <a:ext uri="{FF2B5EF4-FFF2-40B4-BE49-F238E27FC236}">
                <a16:creationId xmlns:a16="http://schemas.microsoft.com/office/drawing/2014/main" id="{B5E0E6BD-2FE1-87F8-6187-C3E66702D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A6E712B5-08B9-521C-5C02-97B3187D4E9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C9F18A94-3311-B7C0-FF26-9B754977B931}"/>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CCE96CC7-9FD6-3BED-0C39-7E6C9D89A2F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When I Survey the Wondrous Cross</a:t>
            </a:r>
            <a:endParaRPr lang="en-US">
              <a:ea typeface="+mj-ea"/>
            </a:endParaRPr>
          </a:p>
        </p:txBody>
      </p:sp>
      <p:pic>
        <p:nvPicPr>
          <p:cNvPr id="5122" name="Picture 3" descr="When I Survey the Wondrous-pp">
            <a:extLst>
              <a:ext uri="{FF2B5EF4-FFF2-40B4-BE49-F238E27FC236}">
                <a16:creationId xmlns:a16="http://schemas.microsoft.com/office/drawing/2014/main" id="{DE3D7CC4-4D4C-7506-3599-AFFC26EE9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17918961-20AE-917B-ACCE-D0BB3303D24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315</a:t>
            </a:r>
            <a:endParaRPr lang="en-US" sz="3200">
              <a:solidFill>
                <a:srgbClr val="000000"/>
              </a:solidFill>
              <a:latin typeface="Times" charset="0"/>
              <a:ea typeface="ＭＳ Ｐゴシック" charset="0"/>
            </a:endParaRPr>
          </a:p>
        </p:txBody>
      </p:sp>
      <p:sp>
        <p:nvSpPr>
          <p:cNvPr id="207877" name="Text Box 5">
            <a:extLst>
              <a:ext uri="{FF2B5EF4-FFF2-40B4-BE49-F238E27FC236}">
                <a16:creationId xmlns:a16="http://schemas.microsoft.com/office/drawing/2014/main" id="{FDBCB39B-0978-ED71-E119-7EE84E205814}"/>
              </a:ext>
            </a:extLst>
          </p:cNvPr>
          <p:cNvSpPr txBox="1">
            <a:spLocks noChangeArrowheads="1"/>
          </p:cNvSpPr>
          <p:nvPr/>
        </p:nvSpPr>
        <p:spPr bwMode="auto">
          <a:xfrm>
            <a:off x="101600" y="76201"/>
            <a:ext cx="6490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I Survey the Wondrous Cross</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575035" y="777711"/>
            <a:ext cx="13140965"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978973"/>
            <a:ext cx="11312317" cy="5396049"/>
          </a:xfrm>
        </p:spPr>
        <p:txBody>
          <a:bodyPr>
            <a:noAutofit/>
          </a:bodyPr>
          <a:lstStyle/>
          <a:p>
            <a:r>
              <a:rPr lang="en-US" sz="4400" dirty="0">
                <a:solidFill>
                  <a:srgbClr val="2B262A"/>
                </a:solidFill>
                <a:latin typeface="Gobold" panose="02000500000000000000" pitchFamily="2" charset="0"/>
              </a:rPr>
              <a:t>Hebrews 4:14-16</a:t>
            </a:r>
          </a:p>
          <a:p>
            <a:pPr algn="just"/>
            <a:r>
              <a:rPr lang="en-US" sz="3200" dirty="0">
                <a:solidFill>
                  <a:srgbClr val="314172"/>
                </a:solidFill>
                <a:latin typeface="Gobold" panose="02000500000000000000" pitchFamily="2" charset="0"/>
              </a:rPr>
              <a:t>“Seeing then that we have a great High Priest who has passed through the heavens, Jesus the Son of God, </a:t>
            </a:r>
            <a:r>
              <a:rPr lang="en-US" sz="3200" dirty="0" err="1">
                <a:solidFill>
                  <a:srgbClr val="314172"/>
                </a:solidFill>
                <a:latin typeface="Gobold" panose="02000500000000000000" pitchFamily="2" charset="0"/>
              </a:rPr>
              <a:t>olet</a:t>
            </a:r>
            <a:r>
              <a:rPr lang="en-US" sz="3200" dirty="0">
                <a:solidFill>
                  <a:srgbClr val="314172"/>
                </a:solidFill>
                <a:latin typeface="Gobold" panose="02000500000000000000" pitchFamily="2" charset="0"/>
              </a:rPr>
              <a:t> us hold fast our confession. For we do not have a High Priest who cannot sympathize with our weaknesses, but was in all points tempted as we are, yet without sin. Let us therefore come boldly to the throne of grace, that we may obtain mercy and find grace to help in time of need.”</a:t>
            </a:r>
          </a:p>
        </p:txBody>
      </p:sp>
    </p:spTree>
    <p:extLst>
      <p:ext uri="{BB962C8B-B14F-4D97-AF65-F5344CB8AC3E}">
        <p14:creationId xmlns:p14="http://schemas.microsoft.com/office/powerpoint/2010/main" val="448845248"/>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471339" y="1493520"/>
            <a:ext cx="13037270" cy="5720080"/>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1303506"/>
            <a:ext cx="11312317" cy="4701368"/>
          </a:xfrm>
        </p:spPr>
        <p:txBody>
          <a:bodyPr>
            <a:noAutofit/>
          </a:bodyPr>
          <a:lstStyle/>
          <a:p>
            <a:pPr>
              <a:lnSpc>
                <a:spcPct val="150000"/>
              </a:lnSpc>
            </a:pPr>
            <a:r>
              <a:rPr lang="en-US" sz="4400" dirty="0">
                <a:solidFill>
                  <a:srgbClr val="2B262A"/>
                </a:solidFill>
                <a:latin typeface="Gobold" panose="02000500000000000000" pitchFamily="2" charset="0"/>
              </a:rPr>
              <a:t>Hebrews 9:11-14</a:t>
            </a:r>
          </a:p>
          <a:p>
            <a:pPr algn="just">
              <a:lnSpc>
                <a:spcPct val="150000"/>
              </a:lnSpc>
            </a:pPr>
            <a:r>
              <a:rPr lang="en-US" sz="2800" dirty="0">
                <a:solidFill>
                  <a:srgbClr val="314172"/>
                </a:solidFill>
                <a:latin typeface="Gobold" panose="02000500000000000000" pitchFamily="2" charset="0"/>
              </a:rPr>
              <a:t>“But Christ came as High Priest of the good things to come, with the greater and more perfect tabernacle not made with hands, that is, not of this creation. Not with the blood of goats and calves, but with His own blood…For if the blood of bulls and goats and the ashes of a heifer, sprinkling the unclean, sanctifies for the purifying of the flesh, how much more shall the blood of Christ, who through the eternal Spirit offered Himself without spot to God, cleanse your conscience from dead works to serve the living God?”</a:t>
            </a:r>
          </a:p>
        </p:txBody>
      </p:sp>
    </p:spTree>
    <p:extLst>
      <p:ext uri="{BB962C8B-B14F-4D97-AF65-F5344CB8AC3E}">
        <p14:creationId xmlns:p14="http://schemas.microsoft.com/office/powerpoint/2010/main" val="489000107"/>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12578099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Nailed To The Cross</a:t>
            </a:r>
          </a:p>
          <a:p>
            <a:pPr>
              <a:lnSpc>
                <a:spcPct val="150000"/>
              </a:lnSpc>
            </a:pPr>
            <a:r>
              <a:rPr lang="en-US" sz="6000" dirty="0">
                <a:latin typeface="Gobold" panose="02000500000000000000" pitchFamily="2" charset="0"/>
              </a:rPr>
              <a:t>#361</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9375955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08AD047-D1B7-13BC-8700-89EF5AE195F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Nailed to the Cross</a:t>
            </a:r>
            <a:endParaRPr lang="en-US">
              <a:ea typeface="+mj-ea"/>
            </a:endParaRPr>
          </a:p>
        </p:txBody>
      </p:sp>
      <p:pic>
        <p:nvPicPr>
          <p:cNvPr id="2" name="Picture 53" descr="Nailed to the Cross-pp">
            <a:extLst>
              <a:ext uri="{FF2B5EF4-FFF2-40B4-BE49-F238E27FC236}">
                <a16:creationId xmlns:a16="http://schemas.microsoft.com/office/drawing/2014/main" id="{46009C64-D211-B1EB-4C4A-748EEEC1B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2" name="Text Box 54">
            <a:extLst>
              <a:ext uri="{FF2B5EF4-FFF2-40B4-BE49-F238E27FC236}">
                <a16:creationId xmlns:a16="http://schemas.microsoft.com/office/drawing/2014/main" id="{7C155E66-2006-4F4E-ACA9-B6F9494EB220}"/>
              </a:ext>
            </a:extLst>
          </p:cNvPr>
          <p:cNvSpPr txBox="1">
            <a:spLocks noChangeArrowheads="1"/>
          </p:cNvSpPr>
          <p:nvPr/>
        </p:nvSpPr>
        <p:spPr bwMode="auto">
          <a:xfrm>
            <a:off x="101600" y="76201"/>
            <a:ext cx="361060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Nailed To the Cross</a:t>
            </a:r>
            <a:endParaRPr lang="en-US" sz="3200">
              <a:solidFill>
                <a:srgbClr val="000000"/>
              </a:solidFill>
              <a:latin typeface="Times" charset="0"/>
              <a:ea typeface="ＭＳ Ｐゴシック" charset="0"/>
            </a:endParaRPr>
          </a:p>
        </p:txBody>
      </p:sp>
      <p:sp>
        <p:nvSpPr>
          <p:cNvPr id="2103" name="Text Box 55">
            <a:extLst>
              <a:ext uri="{FF2B5EF4-FFF2-40B4-BE49-F238E27FC236}">
                <a16:creationId xmlns:a16="http://schemas.microsoft.com/office/drawing/2014/main" id="{314CE309-7FE8-71C9-78F5-B92CA7FA697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361</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91CDEAF2-E9C1-D290-1E31-90F0AA11FA1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Nailed to the Cross</a:t>
            </a:r>
            <a:endParaRPr lang="en-US">
              <a:ea typeface="+mj-ea"/>
            </a:endParaRPr>
          </a:p>
        </p:txBody>
      </p:sp>
      <p:pic>
        <p:nvPicPr>
          <p:cNvPr id="3074" name="Picture 3" descr="Nailed to the Cross-pp">
            <a:extLst>
              <a:ext uri="{FF2B5EF4-FFF2-40B4-BE49-F238E27FC236}">
                <a16:creationId xmlns:a16="http://schemas.microsoft.com/office/drawing/2014/main" id="{C26AE09A-5091-8591-0BEA-A13250E02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F236D377-8A07-D286-FD79-02B6D7FD4256}"/>
              </a:ext>
            </a:extLst>
          </p:cNvPr>
          <p:cNvSpPr txBox="1">
            <a:spLocks noChangeArrowheads="1"/>
          </p:cNvSpPr>
          <p:nvPr/>
        </p:nvSpPr>
        <p:spPr bwMode="auto">
          <a:xfrm>
            <a:off x="101600" y="76201"/>
            <a:ext cx="361060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Nailed To the Cross</a:t>
            </a:r>
            <a:endParaRPr lang="en-US" sz="3200">
              <a:solidFill>
                <a:srgbClr val="000000"/>
              </a:solidFill>
              <a:latin typeface="Times" charset="0"/>
              <a:ea typeface="ＭＳ Ｐゴシック" charset="0"/>
            </a:endParaRPr>
          </a:p>
        </p:txBody>
      </p:sp>
      <p:sp>
        <p:nvSpPr>
          <p:cNvPr id="183301" name="Text Box 5">
            <a:extLst>
              <a:ext uri="{FF2B5EF4-FFF2-40B4-BE49-F238E27FC236}">
                <a16:creationId xmlns:a16="http://schemas.microsoft.com/office/drawing/2014/main" id="{4C14DA71-3FDF-7A63-0EAA-7DAEBE85FA7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361</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FCCFC9A8-2022-9D1A-9E02-D159BA8DCA5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Nailed to the Cross</a:t>
            </a:r>
            <a:endParaRPr lang="en-US">
              <a:ea typeface="+mj-ea"/>
            </a:endParaRPr>
          </a:p>
        </p:txBody>
      </p:sp>
      <p:pic>
        <p:nvPicPr>
          <p:cNvPr id="4098" name="Picture 3" descr="Nailed to the Cross-pp">
            <a:extLst>
              <a:ext uri="{FF2B5EF4-FFF2-40B4-BE49-F238E27FC236}">
                <a16:creationId xmlns:a16="http://schemas.microsoft.com/office/drawing/2014/main" id="{8000774D-ABC1-BC85-5F26-ED7C94B59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CCD4601E-1853-A40C-6892-A18B1CE23314}"/>
              </a:ext>
            </a:extLst>
          </p:cNvPr>
          <p:cNvSpPr txBox="1">
            <a:spLocks noChangeArrowheads="1"/>
          </p:cNvSpPr>
          <p:nvPr/>
        </p:nvSpPr>
        <p:spPr bwMode="auto">
          <a:xfrm>
            <a:off x="101600" y="76201"/>
            <a:ext cx="361060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Nailed To the Cross</a:t>
            </a:r>
            <a:endParaRPr lang="en-US" sz="3200">
              <a:solidFill>
                <a:srgbClr val="000000"/>
              </a:solidFill>
              <a:latin typeface="Times" charset="0"/>
              <a:ea typeface="ＭＳ Ｐゴシック" charset="0"/>
            </a:endParaRPr>
          </a:p>
        </p:txBody>
      </p:sp>
      <p:sp>
        <p:nvSpPr>
          <p:cNvPr id="190469" name="Text Box 5">
            <a:extLst>
              <a:ext uri="{FF2B5EF4-FFF2-40B4-BE49-F238E27FC236}">
                <a16:creationId xmlns:a16="http://schemas.microsoft.com/office/drawing/2014/main" id="{41D2AC4F-B45F-8CA0-C5AC-1CB7412B7A8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361</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E59338AF-94E5-FBDB-66EE-44A7CC5F50F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Nailed to the Cross</a:t>
            </a:r>
            <a:endParaRPr lang="en-US">
              <a:ea typeface="+mj-ea"/>
            </a:endParaRPr>
          </a:p>
        </p:txBody>
      </p:sp>
      <p:pic>
        <p:nvPicPr>
          <p:cNvPr id="5122" name="Picture 3" descr="Nailed to the Cross-pp">
            <a:extLst>
              <a:ext uri="{FF2B5EF4-FFF2-40B4-BE49-F238E27FC236}">
                <a16:creationId xmlns:a16="http://schemas.microsoft.com/office/drawing/2014/main" id="{6DED14DC-D28B-B2B6-4337-A5B3A18FB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a:extLst>
              <a:ext uri="{FF2B5EF4-FFF2-40B4-BE49-F238E27FC236}">
                <a16:creationId xmlns:a16="http://schemas.microsoft.com/office/drawing/2014/main" id="{8FF15C9B-9BD7-4CF9-E7BD-D3B2363B0A4D}"/>
              </a:ext>
            </a:extLst>
          </p:cNvPr>
          <p:cNvSpPr txBox="1">
            <a:spLocks noChangeArrowheads="1"/>
          </p:cNvSpPr>
          <p:nvPr/>
        </p:nvSpPr>
        <p:spPr bwMode="auto">
          <a:xfrm>
            <a:off x="101600" y="76201"/>
            <a:ext cx="361060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Nailed To the Cross</a:t>
            </a:r>
            <a:endParaRPr lang="en-US" sz="3200">
              <a:solidFill>
                <a:srgbClr val="000000"/>
              </a:solidFill>
              <a:latin typeface="Times" charset="0"/>
              <a:ea typeface="ＭＳ Ｐゴシック" charset="0"/>
            </a:endParaRPr>
          </a:p>
        </p:txBody>
      </p:sp>
      <p:sp>
        <p:nvSpPr>
          <p:cNvPr id="191493" name="Text Box 5">
            <a:extLst>
              <a:ext uri="{FF2B5EF4-FFF2-40B4-BE49-F238E27FC236}">
                <a16:creationId xmlns:a16="http://schemas.microsoft.com/office/drawing/2014/main" id="{F2F12AAF-A78A-776B-891B-20A5882892B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361</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F427D8F8-AB19-D516-13F6-57F8A9C61B7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Nailed to the Cross</a:t>
            </a:r>
            <a:endParaRPr lang="en-US">
              <a:ea typeface="+mj-ea"/>
            </a:endParaRPr>
          </a:p>
        </p:txBody>
      </p:sp>
      <p:pic>
        <p:nvPicPr>
          <p:cNvPr id="6146" name="Picture 3" descr="Nailed to the Cross-pp">
            <a:extLst>
              <a:ext uri="{FF2B5EF4-FFF2-40B4-BE49-F238E27FC236}">
                <a16:creationId xmlns:a16="http://schemas.microsoft.com/office/drawing/2014/main" id="{97ACCDC0-F34B-912B-0186-139AE4BAA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3715FF13-6F63-84E6-4CA0-A7272CF35FFD}"/>
              </a:ext>
            </a:extLst>
          </p:cNvPr>
          <p:cNvSpPr txBox="1">
            <a:spLocks noChangeArrowheads="1"/>
          </p:cNvSpPr>
          <p:nvPr/>
        </p:nvSpPr>
        <p:spPr bwMode="auto">
          <a:xfrm>
            <a:off x="101600" y="76201"/>
            <a:ext cx="361060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Nailed To the Cross</a:t>
            </a:r>
            <a:endParaRPr lang="en-US" sz="3200">
              <a:solidFill>
                <a:srgbClr val="000000"/>
              </a:solidFill>
              <a:latin typeface="Times" charset="0"/>
              <a:ea typeface="ＭＳ Ｐゴシック" charset="0"/>
            </a:endParaRPr>
          </a:p>
        </p:txBody>
      </p:sp>
      <p:sp>
        <p:nvSpPr>
          <p:cNvPr id="184325" name="Text Box 5">
            <a:extLst>
              <a:ext uri="{FF2B5EF4-FFF2-40B4-BE49-F238E27FC236}">
                <a16:creationId xmlns:a16="http://schemas.microsoft.com/office/drawing/2014/main" id="{143B2403-B84A-A852-1A25-5BB9D1B4EEF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361</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FB051272-D180-3B7A-EA31-B6F749C690A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Nailed to the Cross</a:t>
            </a:r>
            <a:endParaRPr lang="en-US">
              <a:ea typeface="+mj-ea"/>
            </a:endParaRPr>
          </a:p>
        </p:txBody>
      </p:sp>
      <p:pic>
        <p:nvPicPr>
          <p:cNvPr id="7170" name="Picture 3" descr="Nailed to the Cross-pp">
            <a:extLst>
              <a:ext uri="{FF2B5EF4-FFF2-40B4-BE49-F238E27FC236}">
                <a16:creationId xmlns:a16="http://schemas.microsoft.com/office/drawing/2014/main" id="{50107499-D85A-3672-AC53-81A47F475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CCF38AF7-ACFE-4A02-89D3-A2B091EF9EFC}"/>
              </a:ext>
            </a:extLst>
          </p:cNvPr>
          <p:cNvSpPr txBox="1">
            <a:spLocks noChangeArrowheads="1"/>
          </p:cNvSpPr>
          <p:nvPr/>
        </p:nvSpPr>
        <p:spPr bwMode="auto">
          <a:xfrm>
            <a:off x="101600" y="76201"/>
            <a:ext cx="361060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Nailed To the Cross</a:t>
            </a:r>
            <a:endParaRPr lang="en-US" sz="3200">
              <a:solidFill>
                <a:srgbClr val="000000"/>
              </a:solidFill>
              <a:latin typeface="Times" charset="0"/>
              <a:ea typeface="ＭＳ Ｐゴシック" charset="0"/>
            </a:endParaRPr>
          </a:p>
        </p:txBody>
      </p:sp>
      <p:sp>
        <p:nvSpPr>
          <p:cNvPr id="185349" name="Text Box 5">
            <a:extLst>
              <a:ext uri="{FF2B5EF4-FFF2-40B4-BE49-F238E27FC236}">
                <a16:creationId xmlns:a16="http://schemas.microsoft.com/office/drawing/2014/main" id="{7468E67E-B99F-F04B-2C18-98CE76DEF64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361</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645F1526-E590-B66C-85A5-ECF4C843958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When I Survey the Wondrous Cross</a:t>
            </a:r>
            <a:endParaRPr lang="en-US">
              <a:ea typeface="+mj-ea"/>
            </a:endParaRPr>
          </a:p>
        </p:txBody>
      </p:sp>
      <p:pic>
        <p:nvPicPr>
          <p:cNvPr id="6146" name="Picture 3" descr="When I Survey the Wondrous-pp">
            <a:extLst>
              <a:ext uri="{FF2B5EF4-FFF2-40B4-BE49-F238E27FC236}">
                <a16:creationId xmlns:a16="http://schemas.microsoft.com/office/drawing/2014/main" id="{0D344929-DED1-0685-E358-B70635FAE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8607B89A-88F6-A6CF-B85D-7C991629346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315</a:t>
            </a:r>
            <a:endParaRPr lang="en-US" sz="3200">
              <a:solidFill>
                <a:srgbClr val="000000"/>
              </a:solidFill>
              <a:latin typeface="Times" charset="0"/>
              <a:ea typeface="ＭＳ Ｐゴシック" charset="0"/>
            </a:endParaRPr>
          </a:p>
        </p:txBody>
      </p:sp>
      <p:sp>
        <p:nvSpPr>
          <p:cNvPr id="208901" name="Text Box 5">
            <a:extLst>
              <a:ext uri="{FF2B5EF4-FFF2-40B4-BE49-F238E27FC236}">
                <a16:creationId xmlns:a16="http://schemas.microsoft.com/office/drawing/2014/main" id="{F45D50E0-33EB-FCAD-1262-FF8DF3D837E0}"/>
              </a:ext>
            </a:extLst>
          </p:cNvPr>
          <p:cNvSpPr txBox="1">
            <a:spLocks noChangeArrowheads="1"/>
          </p:cNvSpPr>
          <p:nvPr/>
        </p:nvSpPr>
        <p:spPr bwMode="auto">
          <a:xfrm>
            <a:off x="101600" y="76201"/>
            <a:ext cx="6490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I Survey the Wondrous Cross</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7A0A7AEA-1CDA-415F-AB1B-5CEBC71C327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Nailed to the Cross</a:t>
            </a:r>
            <a:endParaRPr lang="en-US">
              <a:ea typeface="+mj-ea"/>
            </a:endParaRPr>
          </a:p>
        </p:txBody>
      </p:sp>
      <p:pic>
        <p:nvPicPr>
          <p:cNvPr id="8194" name="Picture 3" descr="Nailed to the Cross-pp">
            <a:extLst>
              <a:ext uri="{FF2B5EF4-FFF2-40B4-BE49-F238E27FC236}">
                <a16:creationId xmlns:a16="http://schemas.microsoft.com/office/drawing/2014/main" id="{F4E8B49C-70A4-9E6C-82FC-316D10C387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Text Box 4">
            <a:extLst>
              <a:ext uri="{FF2B5EF4-FFF2-40B4-BE49-F238E27FC236}">
                <a16:creationId xmlns:a16="http://schemas.microsoft.com/office/drawing/2014/main" id="{E3260A78-4771-B24F-28BB-0935B8FF874E}"/>
              </a:ext>
            </a:extLst>
          </p:cNvPr>
          <p:cNvSpPr txBox="1">
            <a:spLocks noChangeArrowheads="1"/>
          </p:cNvSpPr>
          <p:nvPr/>
        </p:nvSpPr>
        <p:spPr bwMode="auto">
          <a:xfrm>
            <a:off x="101600" y="76201"/>
            <a:ext cx="361060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Nailed To the Cross</a:t>
            </a:r>
            <a:endParaRPr lang="en-US" sz="3200">
              <a:solidFill>
                <a:srgbClr val="000000"/>
              </a:solidFill>
              <a:latin typeface="Times" charset="0"/>
              <a:ea typeface="ＭＳ Ｐゴシック" charset="0"/>
            </a:endParaRPr>
          </a:p>
        </p:txBody>
      </p:sp>
      <p:sp>
        <p:nvSpPr>
          <p:cNvPr id="192517" name="Text Box 5">
            <a:extLst>
              <a:ext uri="{FF2B5EF4-FFF2-40B4-BE49-F238E27FC236}">
                <a16:creationId xmlns:a16="http://schemas.microsoft.com/office/drawing/2014/main" id="{79B31EB4-A816-2096-6F7C-FF01AEFA89B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361</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A5CA4EFD-D0BB-38CF-20A7-48A4B5E7371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Nailed to the Cross</a:t>
            </a:r>
            <a:endParaRPr lang="en-US">
              <a:ea typeface="+mj-ea"/>
            </a:endParaRPr>
          </a:p>
        </p:txBody>
      </p:sp>
      <p:pic>
        <p:nvPicPr>
          <p:cNvPr id="9218" name="Picture 3" descr="Nailed to the Cross-pp">
            <a:extLst>
              <a:ext uri="{FF2B5EF4-FFF2-40B4-BE49-F238E27FC236}">
                <a16:creationId xmlns:a16="http://schemas.microsoft.com/office/drawing/2014/main" id="{81C3A9BC-3F0A-0C53-A8DD-1098A27333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a:extLst>
              <a:ext uri="{FF2B5EF4-FFF2-40B4-BE49-F238E27FC236}">
                <a16:creationId xmlns:a16="http://schemas.microsoft.com/office/drawing/2014/main" id="{3960F154-1550-C1A1-7176-288CFC60EC63}"/>
              </a:ext>
            </a:extLst>
          </p:cNvPr>
          <p:cNvSpPr txBox="1">
            <a:spLocks noChangeArrowheads="1"/>
          </p:cNvSpPr>
          <p:nvPr/>
        </p:nvSpPr>
        <p:spPr bwMode="auto">
          <a:xfrm>
            <a:off x="101600" y="76201"/>
            <a:ext cx="361060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Nailed To the Cross</a:t>
            </a:r>
            <a:endParaRPr lang="en-US" sz="3200">
              <a:solidFill>
                <a:srgbClr val="000000"/>
              </a:solidFill>
              <a:latin typeface="Times" charset="0"/>
              <a:ea typeface="ＭＳ Ｐゴシック" charset="0"/>
            </a:endParaRPr>
          </a:p>
        </p:txBody>
      </p:sp>
      <p:sp>
        <p:nvSpPr>
          <p:cNvPr id="193541" name="Text Box 5">
            <a:extLst>
              <a:ext uri="{FF2B5EF4-FFF2-40B4-BE49-F238E27FC236}">
                <a16:creationId xmlns:a16="http://schemas.microsoft.com/office/drawing/2014/main" id="{7A873751-FCCB-D67C-71D1-5D1094FF4FD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361</a:t>
            </a:r>
            <a:endParaRPr lang="en-US" sz="3200">
              <a:solidFill>
                <a:srgbClr val="000000"/>
              </a:solidFill>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AD54E13D-B3F3-C33A-0344-FE7B1F24F3A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Nailed to the Cross</a:t>
            </a:r>
            <a:endParaRPr lang="en-US">
              <a:ea typeface="+mj-ea"/>
            </a:endParaRPr>
          </a:p>
        </p:txBody>
      </p:sp>
      <p:pic>
        <p:nvPicPr>
          <p:cNvPr id="10242" name="Picture 3" descr="Nailed to the Cross-pp">
            <a:extLst>
              <a:ext uri="{FF2B5EF4-FFF2-40B4-BE49-F238E27FC236}">
                <a16:creationId xmlns:a16="http://schemas.microsoft.com/office/drawing/2014/main" id="{5FD689D8-27DA-5E10-7D3E-C0FCA28AB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10059C49-4C32-BE79-105E-B3B51129A47F}"/>
              </a:ext>
            </a:extLst>
          </p:cNvPr>
          <p:cNvSpPr txBox="1">
            <a:spLocks noChangeArrowheads="1"/>
          </p:cNvSpPr>
          <p:nvPr/>
        </p:nvSpPr>
        <p:spPr bwMode="auto">
          <a:xfrm>
            <a:off x="101600" y="76201"/>
            <a:ext cx="361060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Nailed To the Cross</a:t>
            </a:r>
            <a:endParaRPr lang="en-US" sz="3200">
              <a:solidFill>
                <a:srgbClr val="000000"/>
              </a:solidFill>
              <a:latin typeface="Times" charset="0"/>
              <a:ea typeface="ＭＳ Ｐゴシック" charset="0"/>
            </a:endParaRPr>
          </a:p>
        </p:txBody>
      </p:sp>
      <p:sp>
        <p:nvSpPr>
          <p:cNvPr id="186373" name="Text Box 5">
            <a:extLst>
              <a:ext uri="{FF2B5EF4-FFF2-40B4-BE49-F238E27FC236}">
                <a16:creationId xmlns:a16="http://schemas.microsoft.com/office/drawing/2014/main" id="{02ED3BB1-49C1-89CD-B536-1D7D7E54AF0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361</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3468F71F-5CE2-4C07-17C7-56F68A61DA0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Nailed to the Cross</a:t>
            </a:r>
            <a:endParaRPr lang="en-US">
              <a:ea typeface="+mj-ea"/>
            </a:endParaRPr>
          </a:p>
        </p:txBody>
      </p:sp>
      <p:pic>
        <p:nvPicPr>
          <p:cNvPr id="11266" name="Picture 3" descr="Nailed to the Cross-pp">
            <a:extLst>
              <a:ext uri="{FF2B5EF4-FFF2-40B4-BE49-F238E27FC236}">
                <a16:creationId xmlns:a16="http://schemas.microsoft.com/office/drawing/2014/main" id="{36F91547-DABC-8D9B-9FCD-9BA451935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781E242E-AC81-5172-71C4-FBC06975813E}"/>
              </a:ext>
            </a:extLst>
          </p:cNvPr>
          <p:cNvSpPr txBox="1">
            <a:spLocks noChangeArrowheads="1"/>
          </p:cNvSpPr>
          <p:nvPr/>
        </p:nvSpPr>
        <p:spPr bwMode="auto">
          <a:xfrm>
            <a:off x="101600" y="76201"/>
            <a:ext cx="361060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Nailed To the Cross</a:t>
            </a:r>
            <a:endParaRPr lang="en-US" sz="3200">
              <a:solidFill>
                <a:srgbClr val="000000"/>
              </a:solidFill>
              <a:latin typeface="Times" charset="0"/>
              <a:ea typeface="ＭＳ Ｐゴシック" charset="0"/>
            </a:endParaRPr>
          </a:p>
        </p:txBody>
      </p:sp>
      <p:sp>
        <p:nvSpPr>
          <p:cNvPr id="187397" name="Text Box 5">
            <a:extLst>
              <a:ext uri="{FF2B5EF4-FFF2-40B4-BE49-F238E27FC236}">
                <a16:creationId xmlns:a16="http://schemas.microsoft.com/office/drawing/2014/main" id="{18F49C81-42C2-ECC2-491A-9C453092F31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361</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964ACA99-094E-B083-F37F-87575A6FB01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Nailed to the Cross</a:t>
            </a:r>
            <a:endParaRPr lang="en-US">
              <a:ea typeface="+mj-ea"/>
            </a:endParaRPr>
          </a:p>
        </p:txBody>
      </p:sp>
      <p:pic>
        <p:nvPicPr>
          <p:cNvPr id="12290" name="Picture 3" descr="Nailed to the Cross-pp">
            <a:extLst>
              <a:ext uri="{FF2B5EF4-FFF2-40B4-BE49-F238E27FC236}">
                <a16:creationId xmlns:a16="http://schemas.microsoft.com/office/drawing/2014/main" id="{AB9E47D7-E8A4-00CA-9429-041464531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44EECA33-B340-9219-0187-95CCA1412BB5}"/>
              </a:ext>
            </a:extLst>
          </p:cNvPr>
          <p:cNvSpPr txBox="1">
            <a:spLocks noChangeArrowheads="1"/>
          </p:cNvSpPr>
          <p:nvPr/>
        </p:nvSpPr>
        <p:spPr bwMode="auto">
          <a:xfrm>
            <a:off x="101600" y="76201"/>
            <a:ext cx="361060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Nailed To the Cross</a:t>
            </a:r>
            <a:endParaRPr lang="en-US" sz="3200">
              <a:solidFill>
                <a:srgbClr val="000000"/>
              </a:solidFill>
              <a:latin typeface="Times" charset="0"/>
              <a:ea typeface="ＭＳ Ｐゴシック" charset="0"/>
            </a:endParaRPr>
          </a:p>
        </p:txBody>
      </p:sp>
      <p:sp>
        <p:nvSpPr>
          <p:cNvPr id="188421" name="Text Box 5">
            <a:extLst>
              <a:ext uri="{FF2B5EF4-FFF2-40B4-BE49-F238E27FC236}">
                <a16:creationId xmlns:a16="http://schemas.microsoft.com/office/drawing/2014/main" id="{6C5EA023-2F13-91B1-C19C-8A1620170AD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361</a:t>
            </a:r>
            <a:endParaRPr lang="en-US" sz="3200">
              <a:solidFill>
                <a:srgbClr val="000000"/>
              </a:solidFill>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942D23C7-E4F9-08E4-B549-684E91E5198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Nailed to the Cross</a:t>
            </a:r>
            <a:endParaRPr lang="en-US">
              <a:ea typeface="+mj-ea"/>
            </a:endParaRPr>
          </a:p>
        </p:txBody>
      </p:sp>
      <p:pic>
        <p:nvPicPr>
          <p:cNvPr id="13314" name="Picture 3" descr="Nailed to the Cross-pp">
            <a:extLst>
              <a:ext uri="{FF2B5EF4-FFF2-40B4-BE49-F238E27FC236}">
                <a16:creationId xmlns:a16="http://schemas.microsoft.com/office/drawing/2014/main" id="{DAC2BD99-ABBE-F3B0-7C29-235AD1C99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22B04FD8-D513-BFDD-1C6B-7DB7BCA1074A}"/>
              </a:ext>
            </a:extLst>
          </p:cNvPr>
          <p:cNvSpPr txBox="1">
            <a:spLocks noChangeArrowheads="1"/>
          </p:cNvSpPr>
          <p:nvPr/>
        </p:nvSpPr>
        <p:spPr bwMode="auto">
          <a:xfrm>
            <a:off x="101600" y="76201"/>
            <a:ext cx="361060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Nailed To the Cross</a:t>
            </a:r>
            <a:endParaRPr lang="en-US" sz="3200">
              <a:solidFill>
                <a:srgbClr val="000000"/>
              </a:solidFill>
              <a:latin typeface="Times" charset="0"/>
              <a:ea typeface="ＭＳ Ｐゴシック" charset="0"/>
            </a:endParaRPr>
          </a:p>
        </p:txBody>
      </p:sp>
      <p:sp>
        <p:nvSpPr>
          <p:cNvPr id="189445" name="Text Box 5">
            <a:extLst>
              <a:ext uri="{FF2B5EF4-FFF2-40B4-BE49-F238E27FC236}">
                <a16:creationId xmlns:a16="http://schemas.microsoft.com/office/drawing/2014/main" id="{5F2C45B0-98D3-A1D8-D233-0D59D16B4C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361</a:t>
            </a:r>
            <a:endParaRPr lang="en-US" sz="3200">
              <a:solidFill>
                <a:srgbClr val="000000"/>
              </a:solidFill>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780578"/>
            <a:ext cx="7968792" cy="565231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tonight</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6:00 PM</a:t>
            </a:r>
          </a:p>
          <a:p>
            <a:pPr marL="0" marR="0" lvl="0" indent="0" algn="ctr" defTabSz="1219170" rtl="0" eaLnBrk="1" fontAlgn="auto" latinLnBrk="0" hangingPunct="1">
              <a:lnSpc>
                <a:spcPct val="150000"/>
              </a:lnSpc>
              <a:spcBef>
                <a:spcPts val="0"/>
              </a:spcBef>
              <a:spcAft>
                <a:spcPts val="0"/>
              </a:spcAft>
              <a:buClrTx/>
              <a:buSzTx/>
              <a:buFontTx/>
              <a:buNone/>
              <a:tabLst/>
              <a:defRPr/>
            </a:pPr>
            <a:endPar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Classes &amp;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29596888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0"/>
            <a:ext cx="7968792" cy="629864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66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400" b="0" i="0" u="none" strike="noStrike" kern="1500" cap="none" spc="0" normalizeH="0" baseline="0" noProof="0" dirty="0">
                <a:ln w="0"/>
                <a:solidFill>
                  <a:srgbClr val="314172"/>
                </a:solidFill>
                <a:effectLst/>
                <a:uLnTx/>
                <a:uFillTx/>
                <a:latin typeface="Gobold" panose="02000500000000000000" pitchFamily="2" charset="0"/>
                <a:ea typeface="+mn-ea"/>
                <a:cs typeface="+mn-cs"/>
              </a:rPr>
              <a:t>Join us in the MPB for</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400" b="0" i="0" u="none" strike="noStrike" kern="1500" cap="none" spc="0" normalizeH="0" baseline="0" noProof="0" dirty="0">
                <a:ln w="0"/>
                <a:solidFill>
                  <a:srgbClr val="314172"/>
                </a:solidFill>
                <a:effectLst/>
                <a:uLnTx/>
                <a:uFillTx/>
                <a:latin typeface="Gobold" panose="02000500000000000000" pitchFamily="2" charset="0"/>
                <a:ea typeface="+mn-ea"/>
                <a:cs typeface="+mn-cs"/>
              </a:rPr>
              <a:t>A Fellowship Meal &amp; Devo</a:t>
            </a:r>
            <a:endParaRPr kumimoji="0" lang="en-US" sz="48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60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Classes &amp;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447128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331FE774-428A-3039-3525-152CC9040C2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When I Survey the Wondrous Cross</a:t>
            </a:r>
            <a:endParaRPr lang="en-US">
              <a:ea typeface="+mj-ea"/>
            </a:endParaRPr>
          </a:p>
        </p:txBody>
      </p:sp>
      <p:pic>
        <p:nvPicPr>
          <p:cNvPr id="7170" name="Picture 3" descr="When I Survey the Wondrous-pp">
            <a:extLst>
              <a:ext uri="{FF2B5EF4-FFF2-40B4-BE49-F238E27FC236}">
                <a16:creationId xmlns:a16="http://schemas.microsoft.com/office/drawing/2014/main" id="{D9CA1F4A-C0A0-7EFA-D628-9820BB0E7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9B2E73D3-9140-C140-3C72-F044F76337F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315</a:t>
            </a:r>
            <a:endParaRPr lang="en-US" sz="3200">
              <a:solidFill>
                <a:srgbClr val="000000"/>
              </a:solidFill>
              <a:latin typeface="Times" charset="0"/>
              <a:ea typeface="ＭＳ Ｐゴシック" charset="0"/>
            </a:endParaRPr>
          </a:p>
        </p:txBody>
      </p:sp>
      <p:sp>
        <p:nvSpPr>
          <p:cNvPr id="209925" name="Text Box 5">
            <a:extLst>
              <a:ext uri="{FF2B5EF4-FFF2-40B4-BE49-F238E27FC236}">
                <a16:creationId xmlns:a16="http://schemas.microsoft.com/office/drawing/2014/main" id="{2219CF3D-B150-B384-FE8E-8650952129D9}"/>
              </a:ext>
            </a:extLst>
          </p:cNvPr>
          <p:cNvSpPr txBox="1">
            <a:spLocks noChangeArrowheads="1"/>
          </p:cNvSpPr>
          <p:nvPr/>
        </p:nvSpPr>
        <p:spPr bwMode="auto">
          <a:xfrm>
            <a:off x="101600" y="76201"/>
            <a:ext cx="6490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I Survey the Wondrous Cross</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D46E6065-539E-64DE-D896-4466F9A7F64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When I Survey the Wondrous Cross</a:t>
            </a:r>
            <a:endParaRPr lang="en-US">
              <a:ea typeface="+mj-ea"/>
            </a:endParaRPr>
          </a:p>
        </p:txBody>
      </p:sp>
      <p:pic>
        <p:nvPicPr>
          <p:cNvPr id="8194" name="Picture 3" descr="When I Survey the Wondrous-pp">
            <a:extLst>
              <a:ext uri="{FF2B5EF4-FFF2-40B4-BE49-F238E27FC236}">
                <a16:creationId xmlns:a16="http://schemas.microsoft.com/office/drawing/2014/main" id="{C26032CF-7B6F-ED8A-2DA3-B867E3999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2680FDFA-8918-AAC6-9A0E-6A24A03F1A8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315</a:t>
            </a:r>
            <a:endParaRPr lang="en-US" sz="3200">
              <a:solidFill>
                <a:srgbClr val="000000"/>
              </a:solidFill>
              <a:latin typeface="Times" charset="0"/>
              <a:ea typeface="ＭＳ Ｐゴシック" charset="0"/>
            </a:endParaRPr>
          </a:p>
        </p:txBody>
      </p:sp>
      <p:sp>
        <p:nvSpPr>
          <p:cNvPr id="210949" name="Text Box 5">
            <a:extLst>
              <a:ext uri="{FF2B5EF4-FFF2-40B4-BE49-F238E27FC236}">
                <a16:creationId xmlns:a16="http://schemas.microsoft.com/office/drawing/2014/main" id="{26F54F0B-8E5F-C632-078A-97B29C0B93D5}"/>
              </a:ext>
            </a:extLst>
          </p:cNvPr>
          <p:cNvSpPr txBox="1">
            <a:spLocks noChangeArrowheads="1"/>
          </p:cNvSpPr>
          <p:nvPr/>
        </p:nvSpPr>
        <p:spPr bwMode="auto">
          <a:xfrm>
            <a:off x="101600" y="76201"/>
            <a:ext cx="6490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I Survey the Wondrous Cross</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E6E98449-7FB8-C615-0AF2-94AA22E8CE0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When I Survey the Wondrous Cross</a:t>
            </a:r>
            <a:endParaRPr lang="en-US">
              <a:ea typeface="+mj-ea"/>
            </a:endParaRPr>
          </a:p>
        </p:txBody>
      </p:sp>
      <p:pic>
        <p:nvPicPr>
          <p:cNvPr id="9218" name="Picture 3" descr="When I Survey the Wondrous-pp">
            <a:extLst>
              <a:ext uri="{FF2B5EF4-FFF2-40B4-BE49-F238E27FC236}">
                <a16:creationId xmlns:a16="http://schemas.microsoft.com/office/drawing/2014/main" id="{5EEFC13A-97CD-CAB3-8BA5-5BFF3A826F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8119CDC8-C2FF-43D2-9B60-5EC5F778B54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315</a:t>
            </a:r>
            <a:endParaRPr lang="en-US" sz="3200">
              <a:solidFill>
                <a:srgbClr val="000000"/>
              </a:solidFill>
              <a:latin typeface="Times" charset="0"/>
              <a:ea typeface="ＭＳ Ｐゴシック" charset="0"/>
            </a:endParaRPr>
          </a:p>
        </p:txBody>
      </p:sp>
      <p:sp>
        <p:nvSpPr>
          <p:cNvPr id="211973" name="Text Box 5">
            <a:extLst>
              <a:ext uri="{FF2B5EF4-FFF2-40B4-BE49-F238E27FC236}">
                <a16:creationId xmlns:a16="http://schemas.microsoft.com/office/drawing/2014/main" id="{1C9E91C5-4705-B419-4F83-4BD44138A386}"/>
              </a:ext>
            </a:extLst>
          </p:cNvPr>
          <p:cNvSpPr txBox="1">
            <a:spLocks noChangeArrowheads="1"/>
          </p:cNvSpPr>
          <p:nvPr/>
        </p:nvSpPr>
        <p:spPr bwMode="auto">
          <a:xfrm>
            <a:off x="101600" y="76201"/>
            <a:ext cx="6490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I Survey the Wondrous Cross</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Alas! And Did</a:t>
            </a:r>
          </a:p>
          <a:p>
            <a:pPr>
              <a:lnSpc>
                <a:spcPct val="150000"/>
              </a:lnSpc>
            </a:pPr>
            <a:r>
              <a:rPr lang="en-US" sz="6600" dirty="0">
                <a:solidFill>
                  <a:srgbClr val="314172"/>
                </a:solidFill>
                <a:latin typeface="Gobold" panose="02000500000000000000" pitchFamily="2" charset="0"/>
              </a:rPr>
              <a:t>My Savior Bleed?</a:t>
            </a:r>
          </a:p>
          <a:p>
            <a:pPr>
              <a:lnSpc>
                <a:spcPct val="150000"/>
              </a:lnSpc>
            </a:pPr>
            <a:r>
              <a:rPr lang="en-US" sz="5400" dirty="0">
                <a:latin typeface="Gobold" panose="02000500000000000000" pitchFamily="2" charset="0"/>
              </a:rPr>
              <a:t>#324</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322440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E59C230-3CB5-AA6E-0BD3-1CDC3B5FD24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Alas and Did My Savior Bleed</a:t>
            </a:r>
            <a:endParaRPr lang="en-US">
              <a:ea typeface="+mj-ea"/>
            </a:endParaRPr>
          </a:p>
        </p:txBody>
      </p:sp>
      <p:pic>
        <p:nvPicPr>
          <p:cNvPr id="2" name="Picture 49" descr="Alas and did my Savior-SFP=pp">
            <a:extLst>
              <a:ext uri="{FF2B5EF4-FFF2-40B4-BE49-F238E27FC236}">
                <a16:creationId xmlns:a16="http://schemas.microsoft.com/office/drawing/2014/main" id="{78994AB1-CFA4-CD9B-8573-A231C4B41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8" name="Text Box 50">
            <a:extLst>
              <a:ext uri="{FF2B5EF4-FFF2-40B4-BE49-F238E27FC236}">
                <a16:creationId xmlns:a16="http://schemas.microsoft.com/office/drawing/2014/main" id="{2D1CF6A9-E08B-6E89-0464-668BD1E1C60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2099" name="Text Box 51">
            <a:extLst>
              <a:ext uri="{FF2B5EF4-FFF2-40B4-BE49-F238E27FC236}">
                <a16:creationId xmlns:a16="http://schemas.microsoft.com/office/drawing/2014/main" id="{303FA9B5-28A0-12D3-0B77-4109145650C8}"/>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BA5379B4-F04A-E22C-AFDD-C8FF50CE271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Alas and Did My Savior Bleed</a:t>
            </a:r>
            <a:endParaRPr lang="en-US">
              <a:ea typeface="+mj-ea"/>
            </a:endParaRPr>
          </a:p>
        </p:txBody>
      </p:sp>
      <p:pic>
        <p:nvPicPr>
          <p:cNvPr id="3074" name="Picture 3" descr="Alas and did my Savior-SFP=pp">
            <a:extLst>
              <a:ext uri="{FF2B5EF4-FFF2-40B4-BE49-F238E27FC236}">
                <a16:creationId xmlns:a16="http://schemas.microsoft.com/office/drawing/2014/main" id="{B0F05591-7217-C336-2568-0144C8ADFC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2D9E431F-D083-4C09-9C8B-B69F581279C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22989B92-FE12-7D57-5DC8-6BC396474AA5}"/>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627F6F1C-E876-6ACB-75F5-74D8F611889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Alas and Did My Savior Bleed</a:t>
            </a:r>
            <a:endParaRPr lang="en-US">
              <a:ea typeface="+mj-ea"/>
            </a:endParaRPr>
          </a:p>
        </p:txBody>
      </p:sp>
      <p:pic>
        <p:nvPicPr>
          <p:cNvPr id="4098" name="Picture 3" descr="Alas and did my Savior-SFP=pp">
            <a:extLst>
              <a:ext uri="{FF2B5EF4-FFF2-40B4-BE49-F238E27FC236}">
                <a16:creationId xmlns:a16="http://schemas.microsoft.com/office/drawing/2014/main" id="{74CD1262-7A41-A728-92A2-6A7875445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01634595-1605-3A0F-E272-E050EED578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12CB8412-0260-E4E3-AC09-861D49D5B557}"/>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63DDAA6C-76F5-3C2A-8FC0-351BA226D88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Alas and Did My Savior Bleed</a:t>
            </a:r>
            <a:endParaRPr lang="en-US">
              <a:ea typeface="+mj-ea"/>
            </a:endParaRPr>
          </a:p>
        </p:txBody>
      </p:sp>
      <p:pic>
        <p:nvPicPr>
          <p:cNvPr id="5122" name="Picture 3" descr="Alas and did my Savior-SFP=pp">
            <a:extLst>
              <a:ext uri="{FF2B5EF4-FFF2-40B4-BE49-F238E27FC236}">
                <a16:creationId xmlns:a16="http://schemas.microsoft.com/office/drawing/2014/main" id="{909AD6AC-0B0F-C677-7205-BB9C6917D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097248ED-E3CF-FF9D-19DA-558E9F762EC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9855B5C1-EFF0-C586-EBF9-E435CA33AF48}"/>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52DE9B84-FA4C-B983-4225-1683A7DB153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Old Rugged Cross</a:t>
            </a:r>
            <a:endParaRPr lang="en-US">
              <a:ea typeface="+mj-ea"/>
            </a:endParaRPr>
          </a:p>
        </p:txBody>
      </p:sp>
      <p:pic>
        <p:nvPicPr>
          <p:cNvPr id="3074" name="Picture 3" descr="The Old Rugged Cross-pp">
            <a:extLst>
              <a:ext uri="{FF2B5EF4-FFF2-40B4-BE49-F238E27FC236}">
                <a16:creationId xmlns:a16="http://schemas.microsoft.com/office/drawing/2014/main" id="{1EE28A36-4DE3-7AF3-4819-209803AE6E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F4F5FEF3-8AF0-C796-D87B-DDE7F82AEB5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9352796F-F523-F4F2-9685-29231BBE84BC}"/>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4FF3462F-DB7A-EA9B-A8B4-00221E8D258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Alas and Did My Savior Bleed</a:t>
            </a:r>
            <a:endParaRPr lang="en-US">
              <a:ea typeface="+mj-ea"/>
            </a:endParaRPr>
          </a:p>
        </p:txBody>
      </p:sp>
      <p:pic>
        <p:nvPicPr>
          <p:cNvPr id="6146" name="Picture 6" descr="Alas and did my Savior-SFP=pp">
            <a:extLst>
              <a:ext uri="{FF2B5EF4-FFF2-40B4-BE49-F238E27FC236}">
                <a16:creationId xmlns:a16="http://schemas.microsoft.com/office/drawing/2014/main" id="{DFF7DF2E-AB1D-E0ED-6741-08EC8BC2E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Text Box 7">
            <a:extLst>
              <a:ext uri="{FF2B5EF4-FFF2-40B4-BE49-F238E27FC236}">
                <a16:creationId xmlns:a16="http://schemas.microsoft.com/office/drawing/2014/main" id="{66348A96-74B9-0850-D52B-39E2CD65DAD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76136" name="Text Box 8">
            <a:extLst>
              <a:ext uri="{FF2B5EF4-FFF2-40B4-BE49-F238E27FC236}">
                <a16:creationId xmlns:a16="http://schemas.microsoft.com/office/drawing/2014/main" id="{3F9D218F-F4A3-ADEE-03A0-824A2A2B5D25}"/>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DDDCEA52-06B7-852B-15EA-4FD5404FF2D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Alas and Did My Savior Bleed</a:t>
            </a:r>
            <a:endParaRPr lang="en-US">
              <a:ea typeface="+mj-ea"/>
            </a:endParaRPr>
          </a:p>
        </p:txBody>
      </p:sp>
      <p:pic>
        <p:nvPicPr>
          <p:cNvPr id="7170" name="Picture 3" descr="Alas and did my Savior-SFP=pp">
            <a:extLst>
              <a:ext uri="{FF2B5EF4-FFF2-40B4-BE49-F238E27FC236}">
                <a16:creationId xmlns:a16="http://schemas.microsoft.com/office/drawing/2014/main" id="{F14196FF-7DB7-795B-AFA5-D0900E18C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4778372E-7A1D-6191-942F-6CC3EA1DEB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77158" name="Text Box 6">
            <a:extLst>
              <a:ext uri="{FF2B5EF4-FFF2-40B4-BE49-F238E27FC236}">
                <a16:creationId xmlns:a16="http://schemas.microsoft.com/office/drawing/2014/main" id="{480E64F0-59EA-D244-0EB7-FB1018CEFCA9}"/>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026">
            <a:extLst>
              <a:ext uri="{FF2B5EF4-FFF2-40B4-BE49-F238E27FC236}">
                <a16:creationId xmlns:a16="http://schemas.microsoft.com/office/drawing/2014/main" id="{60EE8359-2019-9F9F-C77A-E065973D8DE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Alas and Did My Savior Bleed</a:t>
            </a:r>
            <a:endParaRPr lang="en-US">
              <a:ea typeface="+mj-ea"/>
            </a:endParaRPr>
          </a:p>
        </p:txBody>
      </p:sp>
      <p:pic>
        <p:nvPicPr>
          <p:cNvPr id="8194" name="Picture 1027" descr="Alas and did my Savior-SFP=pp">
            <a:extLst>
              <a:ext uri="{FF2B5EF4-FFF2-40B4-BE49-F238E27FC236}">
                <a16:creationId xmlns:a16="http://schemas.microsoft.com/office/drawing/2014/main" id="{51557BDF-EDDA-6F3C-2D35-BFB06B11A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1028">
            <a:extLst>
              <a:ext uri="{FF2B5EF4-FFF2-40B4-BE49-F238E27FC236}">
                <a16:creationId xmlns:a16="http://schemas.microsoft.com/office/drawing/2014/main" id="{5CFA05A4-6B0B-5BA3-EC25-EA20D5085E1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6373" name="Text Box 1029">
            <a:extLst>
              <a:ext uri="{FF2B5EF4-FFF2-40B4-BE49-F238E27FC236}">
                <a16:creationId xmlns:a16="http://schemas.microsoft.com/office/drawing/2014/main" id="{E1555135-05C3-9CD0-081C-D3500EFDE419}"/>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026">
            <a:extLst>
              <a:ext uri="{FF2B5EF4-FFF2-40B4-BE49-F238E27FC236}">
                <a16:creationId xmlns:a16="http://schemas.microsoft.com/office/drawing/2014/main" id="{9E675349-42C6-3028-FF0B-A866FCBBDB5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Alas and Did My Savior Bleed</a:t>
            </a:r>
            <a:endParaRPr lang="en-US">
              <a:ea typeface="+mj-ea"/>
            </a:endParaRPr>
          </a:p>
        </p:txBody>
      </p:sp>
      <p:pic>
        <p:nvPicPr>
          <p:cNvPr id="9218" name="Picture 1027" descr="Alas and did my Savior-SFP=pp">
            <a:extLst>
              <a:ext uri="{FF2B5EF4-FFF2-40B4-BE49-F238E27FC236}">
                <a16:creationId xmlns:a16="http://schemas.microsoft.com/office/drawing/2014/main" id="{4D137732-6173-96A7-8816-76336530C3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1028">
            <a:extLst>
              <a:ext uri="{FF2B5EF4-FFF2-40B4-BE49-F238E27FC236}">
                <a16:creationId xmlns:a16="http://schemas.microsoft.com/office/drawing/2014/main" id="{82F1BC87-D851-233B-8EAC-247CC24857B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7397" name="Text Box 1029">
            <a:extLst>
              <a:ext uri="{FF2B5EF4-FFF2-40B4-BE49-F238E27FC236}">
                <a16:creationId xmlns:a16="http://schemas.microsoft.com/office/drawing/2014/main" id="{F98A613C-3634-0BFE-98FE-7FE067451E12}"/>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A931A383-EBB7-A729-1605-A60E1540EDA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Alas and Did My Savior Bleed</a:t>
            </a:r>
            <a:endParaRPr lang="en-US">
              <a:ea typeface="+mj-ea"/>
            </a:endParaRPr>
          </a:p>
        </p:txBody>
      </p:sp>
      <p:pic>
        <p:nvPicPr>
          <p:cNvPr id="10242" name="Picture 6" descr="Alas and did my Savior-SFP=pp">
            <a:extLst>
              <a:ext uri="{FF2B5EF4-FFF2-40B4-BE49-F238E27FC236}">
                <a16:creationId xmlns:a16="http://schemas.microsoft.com/office/drawing/2014/main" id="{C35F8981-EBE4-275F-BCF5-9AEC628B8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3" name="Text Box 7">
            <a:extLst>
              <a:ext uri="{FF2B5EF4-FFF2-40B4-BE49-F238E27FC236}">
                <a16:creationId xmlns:a16="http://schemas.microsoft.com/office/drawing/2014/main" id="{BC13C800-3CEF-8854-BE00-667AEA8C6F6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78184" name="Text Box 8">
            <a:extLst>
              <a:ext uri="{FF2B5EF4-FFF2-40B4-BE49-F238E27FC236}">
                <a16:creationId xmlns:a16="http://schemas.microsoft.com/office/drawing/2014/main" id="{DEB9DBBC-DBFF-F4FF-24A2-A34DC9E1A4CF}"/>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0C5671B0-583B-15DE-BA9F-A26C5FECC07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Alas and Did My Savior Bleed</a:t>
            </a:r>
            <a:endParaRPr lang="en-US">
              <a:ea typeface="+mj-ea"/>
            </a:endParaRPr>
          </a:p>
        </p:txBody>
      </p:sp>
      <p:pic>
        <p:nvPicPr>
          <p:cNvPr id="11266" name="Picture 3" descr="Alas and did my Savior-SFP=pp">
            <a:extLst>
              <a:ext uri="{FF2B5EF4-FFF2-40B4-BE49-F238E27FC236}">
                <a16:creationId xmlns:a16="http://schemas.microsoft.com/office/drawing/2014/main" id="{55BFDB2C-0D6F-D5CE-1B3D-A232A03C3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E2CBCFEC-760F-A831-0F34-3B69DA28F9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D596F090-E5A4-AC21-48D7-10F551ADA945}"/>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1026">
            <a:extLst>
              <a:ext uri="{FF2B5EF4-FFF2-40B4-BE49-F238E27FC236}">
                <a16:creationId xmlns:a16="http://schemas.microsoft.com/office/drawing/2014/main" id="{92BBA9A5-A310-CD30-9BC3-F7083805A5A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Alas and Did My Savior Bleed</a:t>
            </a:r>
            <a:endParaRPr lang="en-US">
              <a:ea typeface="+mj-ea"/>
            </a:endParaRPr>
          </a:p>
        </p:txBody>
      </p:sp>
      <p:pic>
        <p:nvPicPr>
          <p:cNvPr id="12290" name="Picture 1027" descr="Alas and did my Savior-SFP=pp">
            <a:extLst>
              <a:ext uri="{FF2B5EF4-FFF2-40B4-BE49-F238E27FC236}">
                <a16:creationId xmlns:a16="http://schemas.microsoft.com/office/drawing/2014/main" id="{4DFE82E6-22F5-7AA9-F23C-3955E334E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1028">
            <a:extLst>
              <a:ext uri="{FF2B5EF4-FFF2-40B4-BE49-F238E27FC236}">
                <a16:creationId xmlns:a16="http://schemas.microsoft.com/office/drawing/2014/main" id="{7EE42316-820F-CD05-667D-0491EAF86D5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8421" name="Text Box 1029">
            <a:extLst>
              <a:ext uri="{FF2B5EF4-FFF2-40B4-BE49-F238E27FC236}">
                <a16:creationId xmlns:a16="http://schemas.microsoft.com/office/drawing/2014/main" id="{515CB761-2122-D892-9BAD-986168F0C962}"/>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1026">
            <a:extLst>
              <a:ext uri="{FF2B5EF4-FFF2-40B4-BE49-F238E27FC236}">
                <a16:creationId xmlns:a16="http://schemas.microsoft.com/office/drawing/2014/main" id="{BD5341B9-D935-E8B2-9609-3092118896B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Alas and Did My Savior Bleed</a:t>
            </a:r>
            <a:endParaRPr lang="en-US">
              <a:ea typeface="+mj-ea"/>
            </a:endParaRPr>
          </a:p>
        </p:txBody>
      </p:sp>
      <p:pic>
        <p:nvPicPr>
          <p:cNvPr id="13314" name="Picture 1027" descr="Alas and did my Savior-SFP=pp">
            <a:extLst>
              <a:ext uri="{FF2B5EF4-FFF2-40B4-BE49-F238E27FC236}">
                <a16:creationId xmlns:a16="http://schemas.microsoft.com/office/drawing/2014/main" id="{336ED72A-C52F-5103-FA73-2FB9D9E115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1028">
            <a:extLst>
              <a:ext uri="{FF2B5EF4-FFF2-40B4-BE49-F238E27FC236}">
                <a16:creationId xmlns:a16="http://schemas.microsoft.com/office/drawing/2014/main" id="{9D7A9F17-A262-B483-69A8-D3E6FE29678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9445" name="Text Box 1029">
            <a:extLst>
              <a:ext uri="{FF2B5EF4-FFF2-40B4-BE49-F238E27FC236}">
                <a16:creationId xmlns:a16="http://schemas.microsoft.com/office/drawing/2014/main" id="{9BED85BD-89CA-EE35-0E5D-83926D330973}"/>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F922767B-B0F7-7699-C257-1FFC319E1A9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Alas and Did My Savior Bleed</a:t>
            </a:r>
            <a:endParaRPr lang="en-US">
              <a:ea typeface="+mj-ea"/>
            </a:endParaRPr>
          </a:p>
        </p:txBody>
      </p:sp>
      <p:pic>
        <p:nvPicPr>
          <p:cNvPr id="14338" name="Picture 6" descr="Alas and did my Savior-SFP=pp">
            <a:extLst>
              <a:ext uri="{FF2B5EF4-FFF2-40B4-BE49-F238E27FC236}">
                <a16:creationId xmlns:a16="http://schemas.microsoft.com/office/drawing/2014/main" id="{85241CF4-BBD0-39A6-6897-273207ACC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1" name="Text Box 7">
            <a:extLst>
              <a:ext uri="{FF2B5EF4-FFF2-40B4-BE49-F238E27FC236}">
                <a16:creationId xmlns:a16="http://schemas.microsoft.com/office/drawing/2014/main" id="{A79E9464-0912-58C1-1CFC-D54CF745C3E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0232" name="Text Box 8">
            <a:extLst>
              <a:ext uri="{FF2B5EF4-FFF2-40B4-BE49-F238E27FC236}">
                <a16:creationId xmlns:a16="http://schemas.microsoft.com/office/drawing/2014/main" id="{E9A37656-2916-A38A-EA46-37E7064C3F96}"/>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17AD4F05-384C-FDFE-F087-602B8A9982E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Alas and Did My Savior Bleed</a:t>
            </a:r>
            <a:endParaRPr lang="en-US">
              <a:ea typeface="+mj-ea"/>
            </a:endParaRPr>
          </a:p>
        </p:txBody>
      </p:sp>
      <p:pic>
        <p:nvPicPr>
          <p:cNvPr id="15362" name="Picture 3" descr="Alas and did my Savior-SFP=pp">
            <a:extLst>
              <a:ext uri="{FF2B5EF4-FFF2-40B4-BE49-F238E27FC236}">
                <a16:creationId xmlns:a16="http://schemas.microsoft.com/office/drawing/2014/main" id="{92E90DFC-EA2B-4EA2-919E-50070F123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DB116B9E-18B4-932A-7E03-E8388D0E75D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4826069F-1AF0-9160-EA39-5E58A2A8421B}"/>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A82C4368-0424-F7A7-5536-AE2273A8D3D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Old Rugged Cross</a:t>
            </a:r>
            <a:endParaRPr lang="en-US">
              <a:ea typeface="+mj-ea"/>
            </a:endParaRPr>
          </a:p>
        </p:txBody>
      </p:sp>
      <p:pic>
        <p:nvPicPr>
          <p:cNvPr id="4098" name="Picture 3" descr="The Old Rugged Cross-pp">
            <a:extLst>
              <a:ext uri="{FF2B5EF4-FFF2-40B4-BE49-F238E27FC236}">
                <a16:creationId xmlns:a16="http://schemas.microsoft.com/office/drawing/2014/main" id="{64BC10AD-291F-1C66-4825-AF5B600E13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2CE4B7E3-333E-ACB8-52AD-D008320AF04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874C91C9-0B97-EC38-4815-6A5AEE12E505}"/>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58530042-7A7A-3E24-C765-945427C4E66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Alas and Did My Savior Bleed</a:t>
            </a:r>
            <a:endParaRPr lang="en-US">
              <a:ea typeface="+mj-ea"/>
            </a:endParaRPr>
          </a:p>
        </p:txBody>
      </p:sp>
      <p:pic>
        <p:nvPicPr>
          <p:cNvPr id="16386" name="Picture 3" descr="Alas and did my Savior-SFP=pp">
            <a:extLst>
              <a:ext uri="{FF2B5EF4-FFF2-40B4-BE49-F238E27FC236}">
                <a16:creationId xmlns:a16="http://schemas.microsoft.com/office/drawing/2014/main" id="{2A36DBED-CD13-153E-D968-48056578F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D76DB0DF-DCD6-9C37-4123-A86D50D196D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D1017281-C960-038F-2D2C-58F078CAD5F6}"/>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1BE7A83F-EE53-6C78-7B7C-CA497FD533C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Alas and Did My Savior Bleed</a:t>
            </a:r>
            <a:endParaRPr lang="en-US">
              <a:ea typeface="+mj-ea"/>
            </a:endParaRPr>
          </a:p>
        </p:txBody>
      </p:sp>
      <p:pic>
        <p:nvPicPr>
          <p:cNvPr id="17410" name="Picture 3" descr="Alas and did my Savior-SFP=pp">
            <a:extLst>
              <a:ext uri="{FF2B5EF4-FFF2-40B4-BE49-F238E27FC236}">
                <a16:creationId xmlns:a16="http://schemas.microsoft.com/office/drawing/2014/main" id="{2DA154FB-9BE5-DB58-ECF0-95ECB8E86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A68D3012-4010-99D8-83AE-4BF72C3B52C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70042FA2-785E-EB21-2AF0-413FD1BAEA46}"/>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‘Tis Midnight and</a:t>
            </a:r>
          </a:p>
          <a:p>
            <a:pPr>
              <a:lnSpc>
                <a:spcPct val="150000"/>
              </a:lnSpc>
            </a:pPr>
            <a:r>
              <a:rPr lang="en-US" sz="6600" dirty="0">
                <a:solidFill>
                  <a:srgbClr val="314172"/>
                </a:solidFill>
                <a:latin typeface="Gobold" panose="02000500000000000000" pitchFamily="2" charset="0"/>
              </a:rPr>
              <a:t>On Olive’s Brow</a:t>
            </a:r>
          </a:p>
          <a:p>
            <a:pPr>
              <a:lnSpc>
                <a:spcPct val="150000"/>
              </a:lnSpc>
            </a:pPr>
            <a:r>
              <a:rPr lang="en-US" sz="5400" dirty="0">
                <a:latin typeface="Gobold" panose="02000500000000000000" pitchFamily="2" charset="0"/>
              </a:rPr>
              <a:t>#334</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2E7242B-3BAA-1198-0248-0C0066DB6DC6}"/>
              </a:ext>
            </a:extLst>
          </p:cNvPr>
          <p:cNvSpPr>
            <a:spLocks noGrp="1" noChangeArrowheads="1"/>
          </p:cNvSpPr>
          <p:nvPr>
            <p:ph type="ctrTitle"/>
          </p:nvPr>
        </p:nvSpPr>
        <p:spPr>
          <a:xfrm>
            <a:off x="101600" y="152400"/>
            <a:ext cx="5384800" cy="228600"/>
          </a:xfrm>
        </p:spPr>
        <p:txBody>
          <a:bodyPr/>
          <a:lstStyle/>
          <a:p>
            <a:pPr eaLnBrk="1" hangingPunct="1"/>
            <a:r>
              <a:rPr lang="en-US" altLang="en-US" sz="2400"/>
              <a:t>1-1 Tis Midnight and On Olive</a:t>
            </a:r>
            <a:r>
              <a:rPr lang="ja-JP" altLang="en-US" sz="2400">
                <a:latin typeface="Arial" panose="020B0604020202020204" pitchFamily="34" charset="0"/>
              </a:rPr>
              <a:t>’</a:t>
            </a:r>
            <a:r>
              <a:rPr lang="en-US" altLang="ja-JP" sz="2400"/>
              <a:t>s Brow</a:t>
            </a:r>
            <a:endParaRPr lang="en-US" altLang="en-US"/>
          </a:p>
        </p:txBody>
      </p:sp>
      <p:pic>
        <p:nvPicPr>
          <p:cNvPr id="2" name="Picture 57" descr="Tis Midnight and on-pp">
            <a:extLst>
              <a:ext uri="{FF2B5EF4-FFF2-40B4-BE49-F238E27FC236}">
                <a16:creationId xmlns:a16="http://schemas.microsoft.com/office/drawing/2014/main" id="{8DB85811-9B84-D58E-1731-2305A35EC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DD16C9E4-2388-C557-49B6-5A35C2C7A42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334</a:t>
            </a:r>
            <a:endParaRPr lang="en-US" sz="3200">
              <a:solidFill>
                <a:srgbClr val="000000"/>
              </a:solidFill>
              <a:latin typeface="Times" charset="0"/>
              <a:ea typeface="ＭＳ Ｐゴシック" charset="0"/>
            </a:endParaRPr>
          </a:p>
        </p:txBody>
      </p:sp>
      <p:sp>
        <p:nvSpPr>
          <p:cNvPr id="2107" name="Text Box 59">
            <a:extLst>
              <a:ext uri="{FF2B5EF4-FFF2-40B4-BE49-F238E27FC236}">
                <a16:creationId xmlns:a16="http://schemas.microsoft.com/office/drawing/2014/main" id="{F64DC6E0-7055-28B2-4ACE-F01F26E55DCC}"/>
              </a:ext>
            </a:extLst>
          </p:cNvPr>
          <p:cNvSpPr txBox="1">
            <a:spLocks noChangeArrowheads="1"/>
          </p:cNvSpPr>
          <p:nvPr/>
        </p:nvSpPr>
        <p:spPr bwMode="auto">
          <a:xfrm>
            <a:off x="101601" y="76201"/>
            <a:ext cx="654493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Midnight and On Olive</a:t>
            </a:r>
            <a:r>
              <a:rPr lang="ja-JP" altLang="en-US" sz="3200" b="1">
                <a:solidFill>
                  <a:srgbClr val="000000"/>
                </a:solidFill>
                <a:latin typeface="Arial" panose="020B0604020202020204" pitchFamily="34" charset="0"/>
              </a:rPr>
              <a:t>’</a:t>
            </a:r>
            <a:r>
              <a:rPr lang="en-US" altLang="ja-JP" sz="3200" b="1">
                <a:solidFill>
                  <a:srgbClr val="000000"/>
                </a:solidFill>
              </a:rPr>
              <a:t>s Brow</a:t>
            </a:r>
            <a:endParaRPr lang="en-US" altLang="en-US" sz="3200">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2ACB7821-222E-F86A-642E-FE98F5F599C5}"/>
              </a:ext>
            </a:extLst>
          </p:cNvPr>
          <p:cNvSpPr>
            <a:spLocks noGrp="1" noChangeArrowheads="1"/>
          </p:cNvSpPr>
          <p:nvPr>
            <p:ph type="ctrTitle"/>
          </p:nvPr>
        </p:nvSpPr>
        <p:spPr>
          <a:xfrm>
            <a:off x="101600" y="152400"/>
            <a:ext cx="5384800" cy="228600"/>
          </a:xfrm>
        </p:spPr>
        <p:txBody>
          <a:bodyPr/>
          <a:lstStyle/>
          <a:p>
            <a:pPr eaLnBrk="1" hangingPunct="1"/>
            <a:r>
              <a:rPr lang="en-US" altLang="en-US" sz="2400"/>
              <a:t>1-2 Tis Midnight and On Olive</a:t>
            </a:r>
            <a:r>
              <a:rPr lang="ja-JP" altLang="en-US" sz="2400">
                <a:latin typeface="Arial" panose="020B0604020202020204" pitchFamily="34" charset="0"/>
              </a:rPr>
              <a:t>’</a:t>
            </a:r>
            <a:r>
              <a:rPr lang="en-US" altLang="ja-JP" sz="2400"/>
              <a:t>s Brow</a:t>
            </a:r>
            <a:endParaRPr lang="en-US" altLang="en-US"/>
          </a:p>
        </p:txBody>
      </p:sp>
      <p:pic>
        <p:nvPicPr>
          <p:cNvPr id="3074" name="Picture 3" descr="Tis Midnight and on-pp">
            <a:extLst>
              <a:ext uri="{FF2B5EF4-FFF2-40B4-BE49-F238E27FC236}">
                <a16:creationId xmlns:a16="http://schemas.microsoft.com/office/drawing/2014/main" id="{9FAF0CA8-F617-43D1-F6C6-76529BD9A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44305DD7-8515-0365-BECC-4517BF3E449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334</a:t>
            </a:r>
            <a:endParaRPr lang="en-US" sz="3200">
              <a:solidFill>
                <a:srgbClr val="000000"/>
              </a:solidFill>
              <a:latin typeface="Times" charset="0"/>
              <a:ea typeface="ＭＳ Ｐゴシック" charset="0"/>
            </a:endParaRPr>
          </a:p>
        </p:txBody>
      </p:sp>
      <p:sp>
        <p:nvSpPr>
          <p:cNvPr id="194565" name="Text Box 5">
            <a:extLst>
              <a:ext uri="{FF2B5EF4-FFF2-40B4-BE49-F238E27FC236}">
                <a16:creationId xmlns:a16="http://schemas.microsoft.com/office/drawing/2014/main" id="{57A07FA7-8C7E-B3A9-7103-A6728955930D}"/>
              </a:ext>
            </a:extLst>
          </p:cNvPr>
          <p:cNvSpPr txBox="1">
            <a:spLocks noChangeArrowheads="1"/>
          </p:cNvSpPr>
          <p:nvPr/>
        </p:nvSpPr>
        <p:spPr bwMode="auto">
          <a:xfrm>
            <a:off x="101601" y="76201"/>
            <a:ext cx="654493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Midnight and On Olive</a:t>
            </a:r>
            <a:r>
              <a:rPr lang="ja-JP" altLang="en-US" sz="3200" b="1">
                <a:solidFill>
                  <a:srgbClr val="000000"/>
                </a:solidFill>
                <a:latin typeface="Arial" panose="020B0604020202020204" pitchFamily="34" charset="0"/>
              </a:rPr>
              <a:t>’</a:t>
            </a:r>
            <a:r>
              <a:rPr lang="en-US" altLang="ja-JP" sz="3200" b="1">
                <a:solidFill>
                  <a:srgbClr val="000000"/>
                </a:solidFill>
              </a:rPr>
              <a:t>s Brow</a:t>
            </a:r>
            <a:endParaRPr lang="en-US" altLang="en-US" sz="3200">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F733C8B0-F773-601E-83E8-95B109FE6DB8}"/>
              </a:ext>
            </a:extLst>
          </p:cNvPr>
          <p:cNvSpPr>
            <a:spLocks noGrp="1" noChangeArrowheads="1"/>
          </p:cNvSpPr>
          <p:nvPr>
            <p:ph type="ctrTitle"/>
          </p:nvPr>
        </p:nvSpPr>
        <p:spPr>
          <a:xfrm>
            <a:off x="101600" y="152400"/>
            <a:ext cx="5384800" cy="228600"/>
          </a:xfrm>
        </p:spPr>
        <p:txBody>
          <a:bodyPr/>
          <a:lstStyle/>
          <a:p>
            <a:pPr eaLnBrk="1" hangingPunct="1"/>
            <a:r>
              <a:rPr lang="en-US" altLang="en-US" sz="2400"/>
              <a:t>2-1 Tis Midnight and On Olive</a:t>
            </a:r>
            <a:r>
              <a:rPr lang="ja-JP" altLang="en-US" sz="2400">
                <a:latin typeface="Arial" panose="020B0604020202020204" pitchFamily="34" charset="0"/>
              </a:rPr>
              <a:t>’</a:t>
            </a:r>
            <a:r>
              <a:rPr lang="en-US" altLang="ja-JP" sz="2400"/>
              <a:t>s Brow</a:t>
            </a:r>
            <a:endParaRPr lang="en-US" altLang="en-US"/>
          </a:p>
        </p:txBody>
      </p:sp>
      <p:pic>
        <p:nvPicPr>
          <p:cNvPr id="4098" name="Picture 3" descr="Tis Midnight and on-pp">
            <a:extLst>
              <a:ext uri="{FF2B5EF4-FFF2-40B4-BE49-F238E27FC236}">
                <a16:creationId xmlns:a16="http://schemas.microsoft.com/office/drawing/2014/main" id="{35CC9EEE-AFBD-03AD-1201-057FDA770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9EE4EC50-44DD-E922-9794-8A07695412B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334</a:t>
            </a:r>
            <a:endParaRPr lang="en-US" sz="3200">
              <a:solidFill>
                <a:srgbClr val="000000"/>
              </a:solidFill>
              <a:latin typeface="Times" charset="0"/>
              <a:ea typeface="ＭＳ Ｐゴシック" charset="0"/>
            </a:endParaRPr>
          </a:p>
        </p:txBody>
      </p:sp>
      <p:sp>
        <p:nvSpPr>
          <p:cNvPr id="195589" name="Text Box 5">
            <a:extLst>
              <a:ext uri="{FF2B5EF4-FFF2-40B4-BE49-F238E27FC236}">
                <a16:creationId xmlns:a16="http://schemas.microsoft.com/office/drawing/2014/main" id="{BDA2A1BC-5C96-CFE3-1E97-65F36175A0A7}"/>
              </a:ext>
            </a:extLst>
          </p:cNvPr>
          <p:cNvSpPr txBox="1">
            <a:spLocks noChangeArrowheads="1"/>
          </p:cNvSpPr>
          <p:nvPr/>
        </p:nvSpPr>
        <p:spPr bwMode="auto">
          <a:xfrm>
            <a:off x="101601" y="76201"/>
            <a:ext cx="654493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Midnight and On Olive</a:t>
            </a:r>
            <a:r>
              <a:rPr lang="ja-JP" altLang="en-US" sz="3200" b="1">
                <a:solidFill>
                  <a:srgbClr val="000000"/>
                </a:solidFill>
                <a:latin typeface="Arial" panose="020B0604020202020204" pitchFamily="34" charset="0"/>
              </a:rPr>
              <a:t>’</a:t>
            </a:r>
            <a:r>
              <a:rPr lang="en-US" altLang="ja-JP" sz="3200" b="1">
                <a:solidFill>
                  <a:srgbClr val="000000"/>
                </a:solidFill>
              </a:rPr>
              <a:t>s Brow</a:t>
            </a:r>
            <a:endParaRPr lang="en-US" altLang="en-US" sz="3200">
              <a:solidFill>
                <a:srgbClr val="0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022C016E-473C-F367-50F3-C8683ADD2EEE}"/>
              </a:ext>
            </a:extLst>
          </p:cNvPr>
          <p:cNvSpPr>
            <a:spLocks noGrp="1" noChangeArrowheads="1"/>
          </p:cNvSpPr>
          <p:nvPr>
            <p:ph type="ctrTitle"/>
          </p:nvPr>
        </p:nvSpPr>
        <p:spPr>
          <a:xfrm>
            <a:off x="101600" y="152400"/>
            <a:ext cx="5384800" cy="228600"/>
          </a:xfrm>
        </p:spPr>
        <p:txBody>
          <a:bodyPr/>
          <a:lstStyle/>
          <a:p>
            <a:pPr eaLnBrk="1" hangingPunct="1"/>
            <a:r>
              <a:rPr lang="en-US" altLang="en-US" sz="2400"/>
              <a:t>2-2 Tis Midnight and On Olive</a:t>
            </a:r>
            <a:r>
              <a:rPr lang="ja-JP" altLang="en-US" sz="2400">
                <a:latin typeface="Arial" panose="020B0604020202020204" pitchFamily="34" charset="0"/>
              </a:rPr>
              <a:t>’</a:t>
            </a:r>
            <a:r>
              <a:rPr lang="en-US" altLang="ja-JP" sz="2400"/>
              <a:t>s Brow</a:t>
            </a:r>
            <a:endParaRPr lang="en-US" altLang="en-US"/>
          </a:p>
        </p:txBody>
      </p:sp>
      <p:pic>
        <p:nvPicPr>
          <p:cNvPr id="5122" name="Picture 3" descr="Tis Midnight and on-pp">
            <a:extLst>
              <a:ext uri="{FF2B5EF4-FFF2-40B4-BE49-F238E27FC236}">
                <a16:creationId xmlns:a16="http://schemas.microsoft.com/office/drawing/2014/main" id="{D8AF4DC0-E721-72AB-43E9-795227DAF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926AF857-FEA4-EB9F-39F3-82ACAE17D3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334</a:t>
            </a:r>
            <a:endParaRPr lang="en-US" sz="3200">
              <a:solidFill>
                <a:srgbClr val="000000"/>
              </a:solidFill>
              <a:latin typeface="Times" charset="0"/>
              <a:ea typeface="ＭＳ Ｐゴシック" charset="0"/>
            </a:endParaRPr>
          </a:p>
        </p:txBody>
      </p:sp>
      <p:sp>
        <p:nvSpPr>
          <p:cNvPr id="196613" name="Text Box 5">
            <a:extLst>
              <a:ext uri="{FF2B5EF4-FFF2-40B4-BE49-F238E27FC236}">
                <a16:creationId xmlns:a16="http://schemas.microsoft.com/office/drawing/2014/main" id="{F948AFBD-ED82-F808-59D6-B9987B559D04}"/>
              </a:ext>
            </a:extLst>
          </p:cNvPr>
          <p:cNvSpPr txBox="1">
            <a:spLocks noChangeArrowheads="1"/>
          </p:cNvSpPr>
          <p:nvPr/>
        </p:nvSpPr>
        <p:spPr bwMode="auto">
          <a:xfrm>
            <a:off x="101601" y="76201"/>
            <a:ext cx="654493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Midnight and On Olive</a:t>
            </a:r>
            <a:r>
              <a:rPr lang="ja-JP" altLang="en-US" sz="3200" b="1">
                <a:solidFill>
                  <a:srgbClr val="000000"/>
                </a:solidFill>
                <a:latin typeface="Arial" panose="020B0604020202020204" pitchFamily="34" charset="0"/>
              </a:rPr>
              <a:t>’</a:t>
            </a:r>
            <a:r>
              <a:rPr lang="en-US" altLang="ja-JP" sz="3200" b="1">
                <a:solidFill>
                  <a:srgbClr val="000000"/>
                </a:solidFill>
              </a:rPr>
              <a:t>s Brow</a:t>
            </a:r>
            <a:endParaRPr lang="en-US" altLang="en-US" sz="3200">
              <a:solidFill>
                <a:srgbClr val="00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91A796D1-B7CB-AC68-DF0D-E87A645D77A8}"/>
              </a:ext>
            </a:extLst>
          </p:cNvPr>
          <p:cNvSpPr>
            <a:spLocks noGrp="1" noChangeArrowheads="1"/>
          </p:cNvSpPr>
          <p:nvPr>
            <p:ph type="ctrTitle"/>
          </p:nvPr>
        </p:nvSpPr>
        <p:spPr>
          <a:xfrm>
            <a:off x="101600" y="152400"/>
            <a:ext cx="5384800" cy="228600"/>
          </a:xfrm>
        </p:spPr>
        <p:txBody>
          <a:bodyPr/>
          <a:lstStyle/>
          <a:p>
            <a:pPr eaLnBrk="1" hangingPunct="1"/>
            <a:r>
              <a:rPr lang="en-US" altLang="en-US" sz="2400"/>
              <a:t>3-1 Tis Midnight and On Olive</a:t>
            </a:r>
            <a:r>
              <a:rPr lang="ja-JP" altLang="en-US" sz="2400">
                <a:latin typeface="Arial" panose="020B0604020202020204" pitchFamily="34" charset="0"/>
              </a:rPr>
              <a:t>’</a:t>
            </a:r>
            <a:r>
              <a:rPr lang="en-US" altLang="ja-JP" sz="2400"/>
              <a:t>s Brow</a:t>
            </a:r>
            <a:endParaRPr lang="en-US" altLang="en-US"/>
          </a:p>
        </p:txBody>
      </p:sp>
      <p:pic>
        <p:nvPicPr>
          <p:cNvPr id="6146" name="Picture 3" descr="Tis Midnight and on-pp">
            <a:extLst>
              <a:ext uri="{FF2B5EF4-FFF2-40B4-BE49-F238E27FC236}">
                <a16:creationId xmlns:a16="http://schemas.microsoft.com/office/drawing/2014/main" id="{EE60FC4A-C900-8613-0E94-A86E3EDD9E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AB00FD2B-7CA1-2E23-F7A5-8BAE0938C6F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334</a:t>
            </a:r>
            <a:endParaRPr lang="en-US" sz="3200">
              <a:solidFill>
                <a:srgbClr val="000000"/>
              </a:solidFill>
              <a:latin typeface="Times" charset="0"/>
              <a:ea typeface="ＭＳ Ｐゴシック" charset="0"/>
            </a:endParaRPr>
          </a:p>
        </p:txBody>
      </p:sp>
      <p:sp>
        <p:nvSpPr>
          <p:cNvPr id="197637" name="Text Box 5">
            <a:extLst>
              <a:ext uri="{FF2B5EF4-FFF2-40B4-BE49-F238E27FC236}">
                <a16:creationId xmlns:a16="http://schemas.microsoft.com/office/drawing/2014/main" id="{692DBC22-4B65-A618-9CCC-1409BA068730}"/>
              </a:ext>
            </a:extLst>
          </p:cNvPr>
          <p:cNvSpPr txBox="1">
            <a:spLocks noChangeArrowheads="1"/>
          </p:cNvSpPr>
          <p:nvPr/>
        </p:nvSpPr>
        <p:spPr bwMode="auto">
          <a:xfrm>
            <a:off x="101601" y="76201"/>
            <a:ext cx="654493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Midnight and On Olive</a:t>
            </a:r>
            <a:r>
              <a:rPr lang="ja-JP" altLang="en-US" sz="3200" b="1">
                <a:solidFill>
                  <a:srgbClr val="000000"/>
                </a:solidFill>
                <a:latin typeface="Arial" panose="020B0604020202020204" pitchFamily="34" charset="0"/>
              </a:rPr>
              <a:t>’</a:t>
            </a:r>
            <a:r>
              <a:rPr lang="en-US" altLang="ja-JP" sz="3200" b="1">
                <a:solidFill>
                  <a:srgbClr val="000000"/>
                </a:solidFill>
              </a:rPr>
              <a:t>s Brow</a:t>
            </a:r>
            <a:endParaRPr lang="en-US" altLang="en-US" sz="3200">
              <a:solidFill>
                <a:srgbClr val="0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48DC8243-4613-FEB4-E4A1-09CFD22BBB2D}"/>
              </a:ext>
            </a:extLst>
          </p:cNvPr>
          <p:cNvSpPr>
            <a:spLocks noGrp="1" noChangeArrowheads="1"/>
          </p:cNvSpPr>
          <p:nvPr>
            <p:ph type="ctrTitle"/>
          </p:nvPr>
        </p:nvSpPr>
        <p:spPr>
          <a:xfrm>
            <a:off x="101600" y="152400"/>
            <a:ext cx="5384800" cy="228600"/>
          </a:xfrm>
        </p:spPr>
        <p:txBody>
          <a:bodyPr/>
          <a:lstStyle/>
          <a:p>
            <a:pPr eaLnBrk="1" hangingPunct="1"/>
            <a:r>
              <a:rPr lang="en-US" altLang="en-US" sz="2400"/>
              <a:t>3-2 Tis Midnight and On Olive</a:t>
            </a:r>
            <a:r>
              <a:rPr lang="ja-JP" altLang="en-US" sz="2400">
                <a:latin typeface="Arial" panose="020B0604020202020204" pitchFamily="34" charset="0"/>
              </a:rPr>
              <a:t>’</a:t>
            </a:r>
            <a:r>
              <a:rPr lang="en-US" altLang="ja-JP" sz="2400"/>
              <a:t>s Brow</a:t>
            </a:r>
            <a:endParaRPr lang="en-US" altLang="en-US"/>
          </a:p>
        </p:txBody>
      </p:sp>
      <p:pic>
        <p:nvPicPr>
          <p:cNvPr id="7170" name="Picture 3" descr="Tis Midnight and on-pp">
            <a:extLst>
              <a:ext uri="{FF2B5EF4-FFF2-40B4-BE49-F238E27FC236}">
                <a16:creationId xmlns:a16="http://schemas.microsoft.com/office/drawing/2014/main" id="{5A50D4E0-D433-EAB3-1FC7-1F8F6054E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0660EBB4-E549-69F2-AC9E-95C776468CA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334</a:t>
            </a:r>
            <a:endParaRPr lang="en-US" sz="3200">
              <a:solidFill>
                <a:srgbClr val="000000"/>
              </a:solidFill>
              <a:latin typeface="Times" charset="0"/>
              <a:ea typeface="ＭＳ Ｐゴシック" charset="0"/>
            </a:endParaRPr>
          </a:p>
        </p:txBody>
      </p:sp>
      <p:sp>
        <p:nvSpPr>
          <p:cNvPr id="198661" name="Text Box 5">
            <a:extLst>
              <a:ext uri="{FF2B5EF4-FFF2-40B4-BE49-F238E27FC236}">
                <a16:creationId xmlns:a16="http://schemas.microsoft.com/office/drawing/2014/main" id="{1349F861-4139-A2C0-93E3-1BA7F7CD69EE}"/>
              </a:ext>
            </a:extLst>
          </p:cNvPr>
          <p:cNvSpPr txBox="1">
            <a:spLocks noChangeArrowheads="1"/>
          </p:cNvSpPr>
          <p:nvPr/>
        </p:nvSpPr>
        <p:spPr bwMode="auto">
          <a:xfrm>
            <a:off x="101601" y="76201"/>
            <a:ext cx="654493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Midnight and On Olive</a:t>
            </a:r>
            <a:r>
              <a:rPr lang="ja-JP" altLang="en-US" sz="3200" b="1">
                <a:solidFill>
                  <a:srgbClr val="000000"/>
                </a:solidFill>
                <a:latin typeface="Arial" panose="020B0604020202020204" pitchFamily="34" charset="0"/>
              </a:rPr>
              <a:t>’</a:t>
            </a:r>
            <a:r>
              <a:rPr lang="en-US" altLang="ja-JP" sz="3200" b="1">
                <a:solidFill>
                  <a:srgbClr val="000000"/>
                </a:solidFill>
              </a:rPr>
              <a:t>s Brow</a:t>
            </a:r>
            <a:endParaRPr lang="en-US" altLang="en-US" sz="320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6D601A0C-A15C-9A14-D7FE-AF434DF914F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Old Rugged Cross</a:t>
            </a:r>
            <a:endParaRPr lang="en-US">
              <a:ea typeface="+mj-ea"/>
            </a:endParaRPr>
          </a:p>
        </p:txBody>
      </p:sp>
      <p:pic>
        <p:nvPicPr>
          <p:cNvPr id="5122" name="Picture 3" descr="The Old Rugged Cross-pp">
            <a:extLst>
              <a:ext uri="{FF2B5EF4-FFF2-40B4-BE49-F238E27FC236}">
                <a16:creationId xmlns:a16="http://schemas.microsoft.com/office/drawing/2014/main" id="{F73E9DF6-8BD3-2013-BCC3-49F3CFFB07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CCA58404-2A1E-1D34-DE91-9725CE1EFA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5DFCB8D4-776B-7283-959C-2BDAF8CB5B3A}"/>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49458DE8-37AC-FA9A-387F-9F25456EE938}"/>
              </a:ext>
            </a:extLst>
          </p:cNvPr>
          <p:cNvSpPr>
            <a:spLocks noGrp="1" noChangeArrowheads="1"/>
          </p:cNvSpPr>
          <p:nvPr>
            <p:ph type="ctrTitle"/>
          </p:nvPr>
        </p:nvSpPr>
        <p:spPr>
          <a:xfrm>
            <a:off x="101600" y="152400"/>
            <a:ext cx="5384800" cy="228600"/>
          </a:xfrm>
        </p:spPr>
        <p:txBody>
          <a:bodyPr/>
          <a:lstStyle/>
          <a:p>
            <a:pPr eaLnBrk="1" hangingPunct="1"/>
            <a:r>
              <a:rPr lang="en-US" altLang="en-US" sz="2400"/>
              <a:t>4-1 Tis Midnight and On Olive</a:t>
            </a:r>
            <a:r>
              <a:rPr lang="ja-JP" altLang="en-US" sz="2400">
                <a:latin typeface="Arial" panose="020B0604020202020204" pitchFamily="34" charset="0"/>
              </a:rPr>
              <a:t>’</a:t>
            </a:r>
            <a:r>
              <a:rPr lang="en-US" altLang="ja-JP" sz="2400"/>
              <a:t>s Brow</a:t>
            </a:r>
            <a:endParaRPr lang="en-US" altLang="en-US"/>
          </a:p>
        </p:txBody>
      </p:sp>
      <p:pic>
        <p:nvPicPr>
          <p:cNvPr id="8194" name="Picture 3" descr="Tis Midnight and on-pp">
            <a:extLst>
              <a:ext uri="{FF2B5EF4-FFF2-40B4-BE49-F238E27FC236}">
                <a16:creationId xmlns:a16="http://schemas.microsoft.com/office/drawing/2014/main" id="{7B6D9C46-45B9-1C3D-6C49-4AEBD84E74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D963524E-A315-636B-DC0D-19ACECF847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334</a:t>
            </a:r>
            <a:endParaRPr lang="en-US" sz="3200">
              <a:solidFill>
                <a:srgbClr val="000000"/>
              </a:solidFill>
              <a:latin typeface="Times" charset="0"/>
              <a:ea typeface="ＭＳ Ｐゴシック" charset="0"/>
            </a:endParaRPr>
          </a:p>
        </p:txBody>
      </p:sp>
      <p:sp>
        <p:nvSpPr>
          <p:cNvPr id="199685" name="Text Box 5">
            <a:extLst>
              <a:ext uri="{FF2B5EF4-FFF2-40B4-BE49-F238E27FC236}">
                <a16:creationId xmlns:a16="http://schemas.microsoft.com/office/drawing/2014/main" id="{F16898E2-984D-179D-355B-F55B1FCB47CE}"/>
              </a:ext>
            </a:extLst>
          </p:cNvPr>
          <p:cNvSpPr txBox="1">
            <a:spLocks noChangeArrowheads="1"/>
          </p:cNvSpPr>
          <p:nvPr/>
        </p:nvSpPr>
        <p:spPr bwMode="auto">
          <a:xfrm>
            <a:off x="101601" y="76201"/>
            <a:ext cx="654493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Midnight and On Olive</a:t>
            </a:r>
            <a:r>
              <a:rPr lang="ja-JP" altLang="en-US" sz="3200" b="1">
                <a:solidFill>
                  <a:srgbClr val="000000"/>
                </a:solidFill>
                <a:latin typeface="Arial" panose="020B0604020202020204" pitchFamily="34" charset="0"/>
              </a:rPr>
              <a:t>’</a:t>
            </a:r>
            <a:r>
              <a:rPr lang="en-US" altLang="ja-JP" sz="3200" b="1">
                <a:solidFill>
                  <a:srgbClr val="000000"/>
                </a:solidFill>
              </a:rPr>
              <a:t>s Brow</a:t>
            </a:r>
            <a:endParaRPr lang="en-US" altLang="en-US" sz="3200">
              <a:solidFill>
                <a:srgbClr val="0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77ED4A7F-3818-70C6-C4C6-754E9F30CEAC}"/>
              </a:ext>
            </a:extLst>
          </p:cNvPr>
          <p:cNvSpPr>
            <a:spLocks noGrp="1" noChangeArrowheads="1"/>
          </p:cNvSpPr>
          <p:nvPr>
            <p:ph type="ctrTitle"/>
          </p:nvPr>
        </p:nvSpPr>
        <p:spPr>
          <a:xfrm>
            <a:off x="101600" y="152400"/>
            <a:ext cx="5384800" cy="228600"/>
          </a:xfrm>
        </p:spPr>
        <p:txBody>
          <a:bodyPr/>
          <a:lstStyle/>
          <a:p>
            <a:pPr eaLnBrk="1" hangingPunct="1"/>
            <a:r>
              <a:rPr lang="en-US" altLang="en-US" sz="2400"/>
              <a:t>4-2 Tis Midnight and On Olive</a:t>
            </a:r>
            <a:r>
              <a:rPr lang="ja-JP" altLang="en-US" sz="2400">
                <a:latin typeface="Arial" panose="020B0604020202020204" pitchFamily="34" charset="0"/>
              </a:rPr>
              <a:t>’</a:t>
            </a:r>
            <a:r>
              <a:rPr lang="en-US" altLang="ja-JP" sz="2400"/>
              <a:t>s Brow</a:t>
            </a:r>
            <a:endParaRPr lang="en-US" altLang="en-US"/>
          </a:p>
        </p:txBody>
      </p:sp>
      <p:pic>
        <p:nvPicPr>
          <p:cNvPr id="9218" name="Picture 3" descr="Tis Midnight and on-pp">
            <a:extLst>
              <a:ext uri="{FF2B5EF4-FFF2-40B4-BE49-F238E27FC236}">
                <a16:creationId xmlns:a16="http://schemas.microsoft.com/office/drawing/2014/main" id="{12FC7C1F-8D41-0E86-00D3-709B724B5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9D4CDCE6-B06B-B7AF-2D0A-2DB12BB3FB5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334</a:t>
            </a:r>
            <a:endParaRPr lang="en-US" sz="3200">
              <a:solidFill>
                <a:srgbClr val="000000"/>
              </a:solidFill>
              <a:latin typeface="Times" charset="0"/>
              <a:ea typeface="ＭＳ Ｐゴシック" charset="0"/>
            </a:endParaRPr>
          </a:p>
        </p:txBody>
      </p:sp>
      <p:sp>
        <p:nvSpPr>
          <p:cNvPr id="200709" name="Text Box 5">
            <a:extLst>
              <a:ext uri="{FF2B5EF4-FFF2-40B4-BE49-F238E27FC236}">
                <a16:creationId xmlns:a16="http://schemas.microsoft.com/office/drawing/2014/main" id="{F75E07B6-7ADE-C476-2A9E-6E59350AFAF4}"/>
              </a:ext>
            </a:extLst>
          </p:cNvPr>
          <p:cNvSpPr txBox="1">
            <a:spLocks noChangeArrowheads="1"/>
          </p:cNvSpPr>
          <p:nvPr/>
        </p:nvSpPr>
        <p:spPr bwMode="auto">
          <a:xfrm>
            <a:off x="101601" y="76201"/>
            <a:ext cx="654493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Midnight and On Olive</a:t>
            </a:r>
            <a:r>
              <a:rPr lang="ja-JP" altLang="en-US" sz="3200" b="1">
                <a:solidFill>
                  <a:srgbClr val="000000"/>
                </a:solidFill>
                <a:latin typeface="Arial" panose="020B0604020202020204" pitchFamily="34" charset="0"/>
              </a:rPr>
              <a:t>’</a:t>
            </a:r>
            <a:r>
              <a:rPr lang="en-US" altLang="ja-JP" sz="3200" b="1">
                <a:solidFill>
                  <a:srgbClr val="000000"/>
                </a:solidFill>
              </a:rPr>
              <a:t>s Brow</a:t>
            </a:r>
            <a:endParaRPr lang="en-US" altLang="en-US" sz="3200">
              <a:solidFill>
                <a:srgbClr val="00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Our God, He Is Alive</a:t>
            </a:r>
          </a:p>
          <a:p>
            <a:pPr>
              <a:lnSpc>
                <a:spcPct val="150000"/>
              </a:lnSpc>
            </a:pPr>
            <a:r>
              <a:rPr lang="en-US" sz="5400" dirty="0">
                <a:latin typeface="Gobold" panose="02000500000000000000" pitchFamily="2" charset="0"/>
              </a:rPr>
              <a:t>#23</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144125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DF08AA0-7C37-EFFC-AF97-DA3FC7A6DCB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Our God He Is Alive</a:t>
            </a:r>
            <a:endParaRPr lang="en-US">
              <a:ea typeface="+mj-ea"/>
            </a:endParaRPr>
          </a:p>
        </p:txBody>
      </p:sp>
      <p:pic>
        <p:nvPicPr>
          <p:cNvPr id="2" name="Picture 57" descr="Our God He Is Alive-pp">
            <a:extLst>
              <a:ext uri="{FF2B5EF4-FFF2-40B4-BE49-F238E27FC236}">
                <a16:creationId xmlns:a16="http://schemas.microsoft.com/office/drawing/2014/main" id="{891EF8D3-A303-0A51-A3EF-82479E44B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7F0752EA-33ED-18FC-563E-366D9E21A562}"/>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FCA31566-7381-E266-88E0-80708C016E61}"/>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6A1BA9C1-18DF-45F9-B10D-7B21C047BB4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Our God He Is Alive</a:t>
            </a:r>
            <a:endParaRPr lang="en-US">
              <a:ea typeface="+mj-ea"/>
            </a:endParaRPr>
          </a:p>
        </p:txBody>
      </p:sp>
      <p:pic>
        <p:nvPicPr>
          <p:cNvPr id="3074" name="Picture 3" descr="Our God He Is Alive-pp">
            <a:extLst>
              <a:ext uri="{FF2B5EF4-FFF2-40B4-BE49-F238E27FC236}">
                <a16:creationId xmlns:a16="http://schemas.microsoft.com/office/drawing/2014/main" id="{1FE7F5F1-0F09-4763-FE74-B9976F233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4D178B04-EB35-3C79-7BF7-87CC3D8DE4B3}"/>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6411CAB2-53D0-E933-EA25-83073DA903CA}"/>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6B6BFCF3-1CD0-F347-68F4-6F503917F56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Our God He Is Alive</a:t>
            </a:r>
            <a:endParaRPr lang="en-US">
              <a:ea typeface="+mj-ea"/>
            </a:endParaRPr>
          </a:p>
        </p:txBody>
      </p:sp>
      <p:pic>
        <p:nvPicPr>
          <p:cNvPr id="4098" name="Picture 3" descr="Our God He Is Alive-pp">
            <a:extLst>
              <a:ext uri="{FF2B5EF4-FFF2-40B4-BE49-F238E27FC236}">
                <a16:creationId xmlns:a16="http://schemas.microsoft.com/office/drawing/2014/main" id="{4B19EB1B-0EB8-3501-CE2F-0090CF1F0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07F51535-B680-DADE-A60D-25CBE1682D68}"/>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E7A914BC-7050-B55A-3329-28313215D316}"/>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8738B264-6A1B-25DF-5D62-DE758DC0E93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Our God He Is Alive</a:t>
            </a:r>
            <a:endParaRPr lang="en-US">
              <a:ea typeface="+mj-ea"/>
            </a:endParaRPr>
          </a:p>
        </p:txBody>
      </p:sp>
      <p:pic>
        <p:nvPicPr>
          <p:cNvPr id="5122" name="Picture 3" descr="Our God He Is Alive-pp">
            <a:extLst>
              <a:ext uri="{FF2B5EF4-FFF2-40B4-BE49-F238E27FC236}">
                <a16:creationId xmlns:a16="http://schemas.microsoft.com/office/drawing/2014/main" id="{8D5D3333-7B5B-AB76-2B16-B16E2D11C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D484557B-CE02-61EF-88F8-8DFF3A947992}"/>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5017CC80-753D-EB28-16AC-3E9D3AC287E3}"/>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274B31BB-6420-A20A-DF67-7134D1B6D30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Our God He Is Alive</a:t>
            </a:r>
            <a:endParaRPr lang="en-US">
              <a:ea typeface="+mj-ea"/>
            </a:endParaRPr>
          </a:p>
        </p:txBody>
      </p:sp>
      <p:pic>
        <p:nvPicPr>
          <p:cNvPr id="6146" name="Picture 3" descr="Our God He Is Alive-pp">
            <a:extLst>
              <a:ext uri="{FF2B5EF4-FFF2-40B4-BE49-F238E27FC236}">
                <a16:creationId xmlns:a16="http://schemas.microsoft.com/office/drawing/2014/main" id="{6D00B05A-5EB3-5BA2-E7F0-0FEA4CB96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01F7EA57-8D3A-2599-5EA2-4FCD656FE314}"/>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6AB4D0CB-BF94-3156-33F4-2EB073D9EE4C}"/>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AA4CD825-6110-53F4-2E8C-EC34EA0F3AE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Our God He Is Alive</a:t>
            </a:r>
            <a:endParaRPr lang="en-US">
              <a:ea typeface="+mj-ea"/>
            </a:endParaRPr>
          </a:p>
        </p:txBody>
      </p:sp>
      <p:pic>
        <p:nvPicPr>
          <p:cNvPr id="7170" name="Picture 3" descr="Our God He Is Alive-pp">
            <a:extLst>
              <a:ext uri="{FF2B5EF4-FFF2-40B4-BE49-F238E27FC236}">
                <a16:creationId xmlns:a16="http://schemas.microsoft.com/office/drawing/2014/main" id="{2EE5A3C1-54AD-A4CF-A3B1-321B83019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71B1AD6B-6E83-1A61-6E2C-1FF9ADB16302}"/>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B917537F-4B3A-C143-62DC-BB647EDFACCD}"/>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298A9CA2-34F9-AB16-7891-CE3FECFD01B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Our God He Is Alive</a:t>
            </a:r>
            <a:endParaRPr lang="en-US">
              <a:ea typeface="+mj-ea"/>
            </a:endParaRPr>
          </a:p>
        </p:txBody>
      </p:sp>
      <p:pic>
        <p:nvPicPr>
          <p:cNvPr id="8194" name="Picture 3" descr="Our God He Is Alive-pp">
            <a:extLst>
              <a:ext uri="{FF2B5EF4-FFF2-40B4-BE49-F238E27FC236}">
                <a16:creationId xmlns:a16="http://schemas.microsoft.com/office/drawing/2014/main" id="{AD91CA79-1ADC-7621-0125-41D0DEE7B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60A6D2A9-5B2A-0CE0-C439-B29A5EB6388B}"/>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6425DE38-4E1A-555A-B7ED-1D97D5C6DE77}"/>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5FE836DF-2BAE-7BC9-2D72-6D3A75BE13A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Our God He Is Alive</a:t>
            </a:r>
            <a:endParaRPr lang="en-US">
              <a:ea typeface="+mj-ea"/>
            </a:endParaRPr>
          </a:p>
        </p:txBody>
      </p:sp>
      <p:pic>
        <p:nvPicPr>
          <p:cNvPr id="9218" name="Picture 3" descr="Our God He Is Alive-pp">
            <a:extLst>
              <a:ext uri="{FF2B5EF4-FFF2-40B4-BE49-F238E27FC236}">
                <a16:creationId xmlns:a16="http://schemas.microsoft.com/office/drawing/2014/main" id="{D2DA599C-05D9-0D85-EF55-887D7FBBC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0708D4AC-4142-D0C2-1479-533FB1FB0068}"/>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36312A7A-8ADC-83A0-4D84-514D42D81DE8}"/>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891AA299-9319-EA59-85F9-46358BE67C9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Our God He Is Alive</a:t>
            </a:r>
            <a:endParaRPr lang="en-US">
              <a:ea typeface="+mj-ea"/>
            </a:endParaRPr>
          </a:p>
        </p:txBody>
      </p:sp>
      <p:pic>
        <p:nvPicPr>
          <p:cNvPr id="10242" name="Picture 3" descr="Our God He Is Alive-pp">
            <a:extLst>
              <a:ext uri="{FF2B5EF4-FFF2-40B4-BE49-F238E27FC236}">
                <a16:creationId xmlns:a16="http://schemas.microsoft.com/office/drawing/2014/main" id="{9071BB09-D022-FB9D-B26C-3A3CB10223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3A0F80DF-5BFF-D692-94BE-768559FEECCC}"/>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4E813776-0F8A-7CEB-248A-32DE76909CA1}"/>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94A8E738-CB11-CF88-DE16-34900439BE1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Our God He Is Alive</a:t>
            </a:r>
            <a:endParaRPr lang="en-US">
              <a:ea typeface="+mj-ea"/>
            </a:endParaRPr>
          </a:p>
        </p:txBody>
      </p:sp>
      <p:pic>
        <p:nvPicPr>
          <p:cNvPr id="11266" name="Picture 3" descr="Our God He Is Alive-pp">
            <a:extLst>
              <a:ext uri="{FF2B5EF4-FFF2-40B4-BE49-F238E27FC236}">
                <a16:creationId xmlns:a16="http://schemas.microsoft.com/office/drawing/2014/main" id="{A09AD97C-228F-C2CF-7B6E-5EE4C41E5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4C64E837-98C6-7490-50D7-EECB95D60791}"/>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3CC4A22A-3B0A-EFC1-0ADF-D54A60B8DF2E}"/>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AF8F51F6-63DA-6919-F9F2-4051CF68FB1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Our God He Is Alive</a:t>
            </a:r>
            <a:endParaRPr lang="en-US">
              <a:ea typeface="+mj-ea"/>
            </a:endParaRPr>
          </a:p>
        </p:txBody>
      </p:sp>
      <p:pic>
        <p:nvPicPr>
          <p:cNvPr id="12290" name="Picture 3" descr="Our God He Is Alive-pp">
            <a:extLst>
              <a:ext uri="{FF2B5EF4-FFF2-40B4-BE49-F238E27FC236}">
                <a16:creationId xmlns:a16="http://schemas.microsoft.com/office/drawing/2014/main" id="{F03C3B28-5940-4FA6-9F48-3B1045DD9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C91DA484-F84E-FFAE-F43D-65E8FEC0C823}"/>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01250194-A907-EF78-1195-658AB2D3E65E}"/>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4B5484EB-FE5E-5620-1BF4-40FABCCC973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Our God He Is Alive</a:t>
            </a:r>
            <a:endParaRPr lang="en-US">
              <a:ea typeface="+mj-ea"/>
            </a:endParaRPr>
          </a:p>
        </p:txBody>
      </p:sp>
      <p:pic>
        <p:nvPicPr>
          <p:cNvPr id="13314" name="Picture 3" descr="Our God He Is Alive-pp">
            <a:extLst>
              <a:ext uri="{FF2B5EF4-FFF2-40B4-BE49-F238E27FC236}">
                <a16:creationId xmlns:a16="http://schemas.microsoft.com/office/drawing/2014/main" id="{3F18ABEB-D105-675E-5571-98F89BFA9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AC47CD6E-B1DE-229B-214A-B3C19CF228C7}"/>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C784B2BE-DEA1-D28F-B2D3-19F68EFE96B4}"/>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FC8CDB9B-92D6-ABFA-4E27-46C80DE4353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Our God He Is Alive</a:t>
            </a:r>
            <a:endParaRPr lang="en-US">
              <a:ea typeface="+mj-ea"/>
            </a:endParaRPr>
          </a:p>
        </p:txBody>
      </p:sp>
      <p:pic>
        <p:nvPicPr>
          <p:cNvPr id="14338" name="Picture 3" descr="Our God He Is Alive-pp">
            <a:extLst>
              <a:ext uri="{FF2B5EF4-FFF2-40B4-BE49-F238E27FC236}">
                <a16:creationId xmlns:a16="http://schemas.microsoft.com/office/drawing/2014/main" id="{CB4C1ABE-763A-483E-AEF8-8623107A4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F18A42E3-C13B-46A7-F464-7C3F7FA6AFA7}"/>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7BA70AA6-E334-406B-6798-40F2EFA8F99E}"/>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4CE92E3A-4C20-5BC6-D087-28340594C69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Our God He Is Alive</a:t>
            </a:r>
            <a:endParaRPr lang="en-US">
              <a:ea typeface="+mj-ea"/>
            </a:endParaRPr>
          </a:p>
        </p:txBody>
      </p:sp>
      <p:pic>
        <p:nvPicPr>
          <p:cNvPr id="15362" name="Picture 3" descr="Our God He Is Alive-pp">
            <a:extLst>
              <a:ext uri="{FF2B5EF4-FFF2-40B4-BE49-F238E27FC236}">
                <a16:creationId xmlns:a16="http://schemas.microsoft.com/office/drawing/2014/main" id="{D40891F2-15EC-5803-97C8-51902DDD5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62910953-2196-ED5C-3651-C7954FFC11F4}"/>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20E14B5D-650C-AAD4-22BF-A6ED5965FAAF}"/>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4E5AA382-CE17-C7A3-C3E0-7F639C5C8BA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Our God He Is Alive</a:t>
            </a:r>
            <a:endParaRPr lang="en-US">
              <a:ea typeface="+mj-ea"/>
            </a:endParaRPr>
          </a:p>
        </p:txBody>
      </p:sp>
      <p:pic>
        <p:nvPicPr>
          <p:cNvPr id="16386" name="Picture 3" descr="Our God He Is Alive-pp">
            <a:extLst>
              <a:ext uri="{FF2B5EF4-FFF2-40B4-BE49-F238E27FC236}">
                <a16:creationId xmlns:a16="http://schemas.microsoft.com/office/drawing/2014/main" id="{8B635E4B-125C-46C6-C429-28D7517CA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D91D137E-6251-2769-67C1-CC600573A5B5}"/>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34A81182-B418-4411-20E7-A507B2A62EE5}"/>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8D341807-DA60-6C2D-351B-9DBBBA232E4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Our God He Is Alive</a:t>
            </a:r>
            <a:endParaRPr lang="en-US">
              <a:ea typeface="+mj-ea"/>
            </a:endParaRPr>
          </a:p>
        </p:txBody>
      </p:sp>
      <p:pic>
        <p:nvPicPr>
          <p:cNvPr id="17410" name="Picture 3" descr="Our God He Is Alive-pp">
            <a:extLst>
              <a:ext uri="{FF2B5EF4-FFF2-40B4-BE49-F238E27FC236}">
                <a16:creationId xmlns:a16="http://schemas.microsoft.com/office/drawing/2014/main" id="{4E053413-9BA5-A64A-BA40-2FB32F215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83834A27-8220-3CAC-4C78-38755E82A2C6}"/>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63C9F9A5-B109-3879-72C0-EF94B5CE8F5A}"/>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Scripture Reading:</a:t>
            </a:r>
          </a:p>
          <a:p>
            <a:pPr>
              <a:lnSpc>
                <a:spcPct val="150000"/>
              </a:lnSpc>
            </a:pPr>
            <a:r>
              <a:rPr lang="en-US" sz="6000" dirty="0">
                <a:solidFill>
                  <a:schemeClr val="accent5"/>
                </a:solidFill>
                <a:latin typeface="Gobold" panose="02000500000000000000" pitchFamily="2" charset="0"/>
              </a:rPr>
              <a:t>Psalm 19:1-4</a:t>
            </a:r>
          </a:p>
        </p:txBody>
      </p:sp>
    </p:spTree>
    <p:extLst>
      <p:ext uri="{BB962C8B-B14F-4D97-AF65-F5344CB8AC3E}">
        <p14:creationId xmlns:p14="http://schemas.microsoft.com/office/powerpoint/2010/main" val="2092027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lnSpcReduction="10000"/>
          </a:bodyPr>
          <a:lstStyle/>
          <a:p>
            <a:pPr>
              <a:lnSpc>
                <a:spcPct val="150000"/>
              </a:lnSpc>
            </a:pPr>
            <a:r>
              <a:rPr lang="en-US" sz="6600" dirty="0">
                <a:solidFill>
                  <a:srgbClr val="314172"/>
                </a:solidFill>
                <a:latin typeface="Gobold" panose="02000500000000000000" pitchFamily="2" charset="0"/>
              </a:rPr>
              <a:t>When I Survey</a:t>
            </a:r>
          </a:p>
          <a:p>
            <a:pPr>
              <a:lnSpc>
                <a:spcPct val="150000"/>
              </a:lnSpc>
            </a:pPr>
            <a:r>
              <a:rPr lang="en-US" sz="6600" dirty="0">
                <a:solidFill>
                  <a:srgbClr val="314172"/>
                </a:solidFill>
                <a:latin typeface="Gobold" panose="02000500000000000000" pitchFamily="2" charset="0"/>
              </a:rPr>
              <a:t>The Wondrous Cross</a:t>
            </a:r>
          </a:p>
          <a:p>
            <a:pPr>
              <a:lnSpc>
                <a:spcPct val="150000"/>
              </a:lnSpc>
            </a:pPr>
            <a:r>
              <a:rPr lang="en-US" sz="6000" dirty="0">
                <a:latin typeface="Gobold" panose="02000500000000000000" pitchFamily="2" charset="0"/>
              </a:rPr>
              <a:t>#315</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6" name="TextBox 5">
            <a:extLst>
              <a:ext uri="{FF2B5EF4-FFF2-40B4-BE49-F238E27FC236}">
                <a16:creationId xmlns:a16="http://schemas.microsoft.com/office/drawing/2014/main" id="{7B9C43C2-89AB-C45B-5857-E8D2CD19B29A}"/>
              </a:ext>
            </a:extLst>
          </p:cNvPr>
          <p:cNvSpPr txBox="1"/>
          <p:nvPr/>
        </p:nvSpPr>
        <p:spPr>
          <a:xfrm>
            <a:off x="6329680" y="3508437"/>
            <a:ext cx="6293072"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srgbClr val="FFCF72"/>
                </a:solidFill>
                <a:effectLst/>
                <a:uLnTx/>
                <a:uFillTx/>
                <a:latin typeface="Bellenia Love" panose="02000503000000000000" pitchFamily="50" charset="0"/>
                <a:ea typeface="+mn-ea"/>
                <a:cs typeface="+mn-cs"/>
              </a:rPr>
              <a:t>Hymns</a:t>
            </a:r>
          </a:p>
        </p:txBody>
      </p:sp>
      <p:sp>
        <p:nvSpPr>
          <p:cNvPr id="4" name="TextBox 3">
            <a:extLst>
              <a:ext uri="{FF2B5EF4-FFF2-40B4-BE49-F238E27FC236}">
                <a16:creationId xmlns:a16="http://schemas.microsoft.com/office/drawing/2014/main" id="{5CBEF3BE-DE73-4CBD-8A82-65A07005FFE4}"/>
              </a:ext>
            </a:extLst>
          </p:cNvPr>
          <p:cNvSpPr txBox="1"/>
          <p:nvPr/>
        </p:nvSpPr>
        <p:spPr>
          <a:xfrm>
            <a:off x="7400550" y="1605423"/>
            <a:ext cx="460957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Kaiven" pitchFamily="2" charset="0"/>
                <a:ea typeface="+mn-ea"/>
                <a:cs typeface="+mn-cs"/>
              </a:rPr>
              <a:t>Renewed</a:t>
            </a:r>
          </a:p>
        </p:txBody>
      </p:sp>
      <p:sp>
        <p:nvSpPr>
          <p:cNvPr id="7" name="TextBox 6">
            <a:extLst>
              <a:ext uri="{FF2B5EF4-FFF2-40B4-BE49-F238E27FC236}">
                <a16:creationId xmlns:a16="http://schemas.microsoft.com/office/drawing/2014/main" id="{26011A2F-C07E-79A8-F6D5-B646263BFC4C}"/>
              </a:ext>
            </a:extLst>
          </p:cNvPr>
          <p:cNvSpPr txBox="1"/>
          <p:nvPr/>
        </p:nvSpPr>
        <p:spPr>
          <a:xfrm>
            <a:off x="8760457" y="2741596"/>
            <a:ext cx="188976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Kaiven" pitchFamily="2" charset="0"/>
                <a:ea typeface="+mn-ea"/>
                <a:cs typeface="+mn-cs"/>
              </a:rPr>
              <a:t>by</a:t>
            </a:r>
          </a:p>
        </p:txBody>
      </p:sp>
    </p:spTree>
    <p:extLst>
      <p:ext uri="{BB962C8B-B14F-4D97-AF65-F5344CB8AC3E}">
        <p14:creationId xmlns:p14="http://schemas.microsoft.com/office/powerpoint/2010/main" val="951129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6" name="TextBox 5">
            <a:extLst>
              <a:ext uri="{FF2B5EF4-FFF2-40B4-BE49-F238E27FC236}">
                <a16:creationId xmlns:a16="http://schemas.microsoft.com/office/drawing/2014/main" id="{7B9C43C2-89AB-C45B-5857-E8D2CD19B29A}"/>
              </a:ext>
            </a:extLst>
          </p:cNvPr>
          <p:cNvSpPr txBox="1"/>
          <p:nvPr/>
        </p:nvSpPr>
        <p:spPr>
          <a:xfrm>
            <a:off x="7228787" y="3682985"/>
            <a:ext cx="4641130"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srgbClr val="FFCF72"/>
                </a:solidFill>
                <a:effectLst/>
                <a:uLnTx/>
                <a:uFillTx/>
                <a:latin typeface="Bellenia Love" panose="02000503000000000000" pitchFamily="50" charset="0"/>
                <a:ea typeface="+mn-ea"/>
                <a:cs typeface="+mn-cs"/>
              </a:rPr>
              <a:t>Pierce</a:t>
            </a:r>
          </a:p>
        </p:txBody>
      </p:sp>
      <p:sp>
        <p:nvSpPr>
          <p:cNvPr id="4" name="TextBox 3">
            <a:extLst>
              <a:ext uri="{FF2B5EF4-FFF2-40B4-BE49-F238E27FC236}">
                <a16:creationId xmlns:a16="http://schemas.microsoft.com/office/drawing/2014/main" id="{5CBEF3BE-DE73-4CBD-8A82-65A07005FFE4}"/>
              </a:ext>
            </a:extLst>
          </p:cNvPr>
          <p:cNvSpPr txBox="1"/>
          <p:nvPr/>
        </p:nvSpPr>
        <p:spPr>
          <a:xfrm>
            <a:off x="7501871" y="5006424"/>
            <a:ext cx="4529088"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Kaiven" pitchFamily="2" charset="0"/>
                <a:ea typeface="+mn-ea"/>
                <a:cs typeface="+mn-cs"/>
              </a:rPr>
              <a:t>My Ear</a:t>
            </a:r>
          </a:p>
        </p:txBody>
      </p:sp>
      <p:sp>
        <p:nvSpPr>
          <p:cNvPr id="3" name="TextBox 2">
            <a:extLst>
              <a:ext uri="{FF2B5EF4-FFF2-40B4-BE49-F238E27FC236}">
                <a16:creationId xmlns:a16="http://schemas.microsoft.com/office/drawing/2014/main" id="{BDA866D0-BC08-55BA-235C-627BAF54AC80}"/>
              </a:ext>
            </a:extLst>
          </p:cNvPr>
          <p:cNvSpPr txBox="1"/>
          <p:nvPr/>
        </p:nvSpPr>
        <p:spPr>
          <a:xfrm>
            <a:off x="0" y="1559327"/>
            <a:ext cx="4371367" cy="212365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Kaiven" pitchFamily="2" charset="0"/>
                <a:ea typeface="+mn-ea"/>
                <a:cs typeface="+mn-cs"/>
              </a:rPr>
              <a:t>Tonight</a:t>
            </a:r>
            <a:r>
              <a:rPr lang="en-US" sz="6600" b="1" dirty="0">
                <a:solidFill>
                  <a:prstClr val="white"/>
                </a:solidFill>
                <a:latin typeface="Kaiven" pitchFamily="2" charset="0"/>
              </a:rPr>
              <a:t>’s</a:t>
            </a:r>
          </a:p>
          <a:p>
            <a:pPr marL="0" marR="0" lvl="0" indent="0" defTabSz="914400" rtl="0" eaLnBrk="1" fontAlgn="auto" latinLnBrk="0" hangingPunct="1">
              <a:lnSpc>
                <a:spcPct val="100000"/>
              </a:lnSpc>
              <a:spcBef>
                <a:spcPts val="0"/>
              </a:spcBef>
              <a:spcAft>
                <a:spcPts val="0"/>
              </a:spcAft>
              <a:buClrTx/>
              <a:buSzTx/>
              <a:buFontTx/>
              <a:buNone/>
              <a:tabLst/>
              <a:defRPr/>
            </a:pPr>
            <a:r>
              <a:rPr lang="en-US" sz="6600" b="1" dirty="0">
                <a:solidFill>
                  <a:prstClr val="white"/>
                </a:solidFill>
                <a:latin typeface="Kaiven" pitchFamily="2" charset="0"/>
              </a:rPr>
              <a:t>Lesson:</a:t>
            </a:r>
            <a:endParaRPr kumimoji="0" lang="en-US" sz="6600" b="1" i="0" u="none" strike="noStrike" kern="1200" cap="none" spc="0" normalizeH="0" baseline="0" noProof="0" dirty="0">
              <a:ln>
                <a:noFill/>
              </a:ln>
              <a:solidFill>
                <a:prstClr val="white"/>
              </a:solidFill>
              <a:effectLst/>
              <a:uLnTx/>
              <a:uFillTx/>
              <a:latin typeface="Kaiven" pitchFamily="2" charset="0"/>
              <a:ea typeface="+mn-ea"/>
              <a:cs typeface="+mn-cs"/>
            </a:endParaRPr>
          </a:p>
        </p:txBody>
      </p:sp>
    </p:spTree>
    <p:extLst>
      <p:ext uri="{BB962C8B-B14F-4D97-AF65-F5344CB8AC3E}">
        <p14:creationId xmlns:p14="http://schemas.microsoft.com/office/powerpoint/2010/main" val="24228312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6" name="TextBox 5">
            <a:extLst>
              <a:ext uri="{FF2B5EF4-FFF2-40B4-BE49-F238E27FC236}">
                <a16:creationId xmlns:a16="http://schemas.microsoft.com/office/drawing/2014/main" id="{7B9C43C2-89AB-C45B-5857-E8D2CD19B29A}"/>
              </a:ext>
            </a:extLst>
          </p:cNvPr>
          <p:cNvSpPr txBox="1"/>
          <p:nvPr/>
        </p:nvSpPr>
        <p:spPr>
          <a:xfrm>
            <a:off x="6096000" y="3652505"/>
            <a:ext cx="7132320"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FCF72"/>
                </a:solidFill>
                <a:effectLst/>
                <a:uLnTx/>
                <a:uFillTx/>
                <a:latin typeface="Bellenia Love" panose="02000503000000000000" pitchFamily="50" charset="0"/>
                <a:ea typeface="+mn-ea"/>
                <a:cs typeface="+mn-cs"/>
              </a:rPr>
              <a:t>Our God,</a:t>
            </a:r>
          </a:p>
        </p:txBody>
      </p:sp>
      <p:sp>
        <p:nvSpPr>
          <p:cNvPr id="4" name="TextBox 3">
            <a:extLst>
              <a:ext uri="{FF2B5EF4-FFF2-40B4-BE49-F238E27FC236}">
                <a16:creationId xmlns:a16="http://schemas.microsoft.com/office/drawing/2014/main" id="{5CBEF3BE-DE73-4CBD-8A82-65A07005FFE4}"/>
              </a:ext>
            </a:extLst>
          </p:cNvPr>
          <p:cNvSpPr txBox="1"/>
          <p:nvPr/>
        </p:nvSpPr>
        <p:spPr>
          <a:xfrm>
            <a:off x="7471391" y="5128344"/>
            <a:ext cx="4529088"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Kaiven" pitchFamily="2" charset="0"/>
                <a:ea typeface="+mn-ea"/>
                <a:cs typeface="+mn-cs"/>
              </a:rPr>
              <a:t>He </a:t>
            </a:r>
            <a:r>
              <a:rPr lang="en-US" sz="6600" b="1" dirty="0">
                <a:solidFill>
                  <a:prstClr val="white"/>
                </a:solidFill>
                <a:latin typeface="Kaiven" pitchFamily="2" charset="0"/>
              </a:rPr>
              <a:t>Is Alive</a:t>
            </a:r>
            <a:endParaRPr kumimoji="0" lang="en-US" sz="6600" b="1" i="0" u="none" strike="noStrike" kern="1200" cap="none" spc="0" normalizeH="0" baseline="0" noProof="0" dirty="0">
              <a:ln>
                <a:noFill/>
              </a:ln>
              <a:solidFill>
                <a:prstClr val="white"/>
              </a:solidFill>
              <a:effectLst/>
              <a:uLnTx/>
              <a:uFillTx/>
              <a:latin typeface="Kaiven" pitchFamily="2" charset="0"/>
              <a:ea typeface="+mn-ea"/>
              <a:cs typeface="+mn-cs"/>
            </a:endParaRPr>
          </a:p>
        </p:txBody>
      </p:sp>
    </p:spTree>
    <p:extLst>
      <p:ext uri="{BB962C8B-B14F-4D97-AF65-F5344CB8AC3E}">
        <p14:creationId xmlns:p14="http://schemas.microsoft.com/office/powerpoint/2010/main" val="42829261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5" y="18854"/>
            <a:ext cx="1044489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sng" strike="noStrike" kern="1200" cap="none" spc="0" normalizeH="0" baseline="0" noProof="0" dirty="0">
                <a:ln>
                  <a:noFill/>
                </a:ln>
                <a:solidFill>
                  <a:srgbClr val="2A130C"/>
                </a:solidFill>
                <a:effectLst/>
                <a:uLnTx/>
                <a:uFillTx/>
                <a:latin typeface="Kaiven" pitchFamily="2" charset="0"/>
                <a:ea typeface="+mn-ea"/>
                <a:cs typeface="+mn-cs"/>
              </a:rPr>
              <a:t>Hymn History</a:t>
            </a:r>
          </a:p>
        </p:txBody>
      </p:sp>
      <p:sp>
        <p:nvSpPr>
          <p:cNvPr id="6" name="TextBox 5">
            <a:extLst>
              <a:ext uri="{FF2B5EF4-FFF2-40B4-BE49-F238E27FC236}">
                <a16:creationId xmlns:a16="http://schemas.microsoft.com/office/drawing/2014/main" id="{BCEF5B97-5F13-8A12-D338-D3F837490B56}"/>
              </a:ext>
            </a:extLst>
          </p:cNvPr>
          <p:cNvSpPr txBox="1"/>
          <p:nvPr/>
        </p:nvSpPr>
        <p:spPr>
          <a:xfrm>
            <a:off x="548640" y="994197"/>
            <a:ext cx="11358880" cy="3265253"/>
          </a:xfrm>
          <a:prstGeom prst="rect">
            <a:avLst/>
          </a:prstGeom>
          <a:noFill/>
        </p:spPr>
        <p:txBody>
          <a:bodyPr wrap="square" rtlCol="0">
            <a:spAutoFit/>
          </a:bodyPr>
          <a:lstStyle/>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Words &amp; Music: </a:t>
            </a:r>
            <a:r>
              <a:rPr lang="en-US" sz="3600" b="1" dirty="0">
                <a:solidFill>
                  <a:srgbClr val="2A130C"/>
                </a:solidFill>
                <a:latin typeface="Kaiven" pitchFamily="2" charset="0"/>
              </a:rPr>
              <a:t>Aaron Wesley </a:t>
            </a:r>
            <a:r>
              <a:rPr lang="en-US" sz="3600" b="1" dirty="0" err="1">
                <a:solidFill>
                  <a:srgbClr val="2A130C"/>
                </a:solidFill>
                <a:latin typeface="Kaiven" pitchFamily="2" charset="0"/>
              </a:rPr>
              <a:t>Dicus</a:t>
            </a:r>
            <a:r>
              <a:rPr lang="en-US" sz="3600" b="1" dirty="0">
                <a:solidFill>
                  <a:srgbClr val="2A130C"/>
                </a:solidFill>
                <a:latin typeface="Kaiven" pitchFamily="2" charset="0"/>
              </a:rPr>
              <a:t> (1888-1978)</a:t>
            </a:r>
            <a:endPar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endParaRPr>
          </a:p>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Published: 1966</a:t>
            </a:r>
          </a:p>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Occasion: Unknown</a:t>
            </a:r>
          </a:p>
        </p:txBody>
      </p:sp>
      <p:pic>
        <p:nvPicPr>
          <p:cNvPr id="4" name="Picture 3">
            <a:extLst>
              <a:ext uri="{FF2B5EF4-FFF2-40B4-BE49-F238E27FC236}">
                <a16:creationId xmlns:a16="http://schemas.microsoft.com/office/drawing/2014/main" id="{E85842F6-85B5-7DDA-2B12-C916D136194A}"/>
              </a:ext>
            </a:extLst>
          </p:cNvPr>
          <p:cNvPicPr>
            <a:picLocks noChangeAspect="1"/>
          </p:cNvPicPr>
          <p:nvPr/>
        </p:nvPicPr>
        <p:blipFill>
          <a:blip r:embed="rId3"/>
          <a:stretch>
            <a:fillRect/>
          </a:stretch>
        </p:blipFill>
        <p:spPr>
          <a:xfrm>
            <a:off x="7793673" y="2102193"/>
            <a:ext cx="3443287" cy="4487297"/>
          </a:xfrm>
          <a:prstGeom prst="rect">
            <a:avLst/>
          </a:prstGeom>
        </p:spPr>
      </p:pic>
    </p:spTree>
    <p:extLst>
      <p:ext uri="{BB962C8B-B14F-4D97-AF65-F5344CB8AC3E}">
        <p14:creationId xmlns:p14="http://schemas.microsoft.com/office/powerpoint/2010/main" val="13871211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u="sng" dirty="0">
                <a:solidFill>
                  <a:srgbClr val="2A130C"/>
                </a:solidFill>
                <a:latin typeface="Kaiven" pitchFamily="2" charset="0"/>
              </a:rPr>
              <a:t>Lessons</a:t>
            </a:r>
            <a:endPar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730224" y="1242376"/>
            <a:ext cx="10837918" cy="1049262"/>
          </a:xfrm>
          <a:prstGeom prst="rect">
            <a:avLst/>
          </a:prstGeom>
          <a:noFill/>
        </p:spPr>
        <p:txBody>
          <a:bodyPr wrap="square" rtlCol="0">
            <a:spAutoFit/>
          </a:bodyPr>
          <a:lstStyle/>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God’s Power is Unmatchable</a:t>
            </a:r>
          </a:p>
        </p:txBody>
      </p:sp>
    </p:spTree>
    <p:extLst>
      <p:ext uri="{BB962C8B-B14F-4D97-AF65-F5344CB8AC3E}">
        <p14:creationId xmlns:p14="http://schemas.microsoft.com/office/powerpoint/2010/main" val="6225821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u="sng" dirty="0">
                <a:solidFill>
                  <a:srgbClr val="2A130C"/>
                </a:solidFill>
                <a:latin typeface="Kaiven" pitchFamily="2" charset="0"/>
              </a:rPr>
              <a:t>Stanza 1</a:t>
            </a:r>
            <a:endPar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730224" y="1111866"/>
            <a:ext cx="10837918" cy="4848892"/>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4000" b="1" i="0" strike="noStrike" kern="1200" cap="none" spc="0" normalizeH="0" baseline="0" noProof="0" dirty="0">
                <a:ln>
                  <a:noFill/>
                </a:ln>
                <a:solidFill>
                  <a:srgbClr val="2A130C"/>
                </a:solidFill>
                <a:effectLst/>
                <a:uLnTx/>
                <a:uFillTx/>
                <a:latin typeface="Kaiven" pitchFamily="2" charset="0"/>
                <a:ea typeface="+mn-ea"/>
                <a:cs typeface="+mn-cs"/>
              </a:rPr>
              <a:t>"There is, beyond the azure blue, A God concealed from human sight; He tinted skies with heavenly hue, And framed the worlds with His great might."</a:t>
            </a:r>
            <a:endParaRPr kumimoji="0" lang="en-US" sz="3600" b="1" i="0" strike="noStrike" kern="1200" cap="none" spc="0" normalizeH="0" baseline="0" noProof="0" dirty="0">
              <a:ln>
                <a:noFill/>
              </a:ln>
              <a:solidFill>
                <a:srgbClr val="2A130C"/>
              </a:solidFill>
              <a:effectLst/>
              <a:uLnTx/>
              <a:uFillTx/>
              <a:latin typeface="Kaiven" pitchFamily="2" charset="0"/>
              <a:ea typeface="+mn-ea"/>
              <a:cs typeface="+mn-cs"/>
            </a:endParaRPr>
          </a:p>
        </p:txBody>
      </p:sp>
    </p:spTree>
    <p:extLst>
      <p:ext uri="{BB962C8B-B14F-4D97-AF65-F5344CB8AC3E}">
        <p14:creationId xmlns:p14="http://schemas.microsoft.com/office/powerpoint/2010/main" val="23084788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u="sng" dirty="0">
                <a:solidFill>
                  <a:srgbClr val="2A130C"/>
                </a:solidFill>
                <a:latin typeface="Kaiven" pitchFamily="2" charset="0"/>
              </a:rPr>
              <a:t>Lessons</a:t>
            </a:r>
            <a:endPar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730224" y="1242376"/>
            <a:ext cx="10837918" cy="2157257"/>
          </a:xfrm>
          <a:prstGeom prst="rect">
            <a:avLst/>
          </a:prstGeom>
          <a:noFill/>
        </p:spPr>
        <p:txBody>
          <a:bodyPr wrap="square" rtlCol="0">
            <a:spAutoFit/>
          </a:bodyPr>
          <a:lstStyle/>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God’s Power is Unmatchable</a:t>
            </a:r>
          </a:p>
          <a:p>
            <a:pPr marL="1485900" lvl="2" indent="-571500">
              <a:lnSpc>
                <a:spcPct val="200000"/>
              </a:lnSpc>
              <a:buFont typeface="Arial" panose="020B0604020202020204" pitchFamily="34" charset="0"/>
              <a:buChar char="•"/>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Matt. 6:9, Gen. 1:1, Heb. 11:3, Psa. 29</a:t>
            </a:r>
          </a:p>
        </p:txBody>
      </p:sp>
    </p:spTree>
    <p:extLst>
      <p:ext uri="{BB962C8B-B14F-4D97-AF65-F5344CB8AC3E}">
        <p14:creationId xmlns:p14="http://schemas.microsoft.com/office/powerpoint/2010/main" val="42722899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u="sng" dirty="0">
                <a:solidFill>
                  <a:srgbClr val="2A130C"/>
                </a:solidFill>
                <a:latin typeface="Kaiven" pitchFamily="2" charset="0"/>
              </a:rPr>
              <a:t>Lessons</a:t>
            </a:r>
            <a:endPar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730224" y="1242376"/>
            <a:ext cx="10837918" cy="3265253"/>
          </a:xfrm>
          <a:prstGeom prst="rect">
            <a:avLst/>
          </a:prstGeom>
          <a:noFill/>
        </p:spPr>
        <p:txBody>
          <a:bodyPr wrap="square" rtlCol="0">
            <a:spAutoFit/>
          </a:bodyPr>
          <a:lstStyle/>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God’s Power is Unmatchable</a:t>
            </a:r>
          </a:p>
          <a:p>
            <a:pPr marL="1485900" lvl="2" indent="-571500">
              <a:lnSpc>
                <a:spcPct val="200000"/>
              </a:lnSpc>
              <a:buFont typeface="Arial" panose="020B0604020202020204" pitchFamily="34" charset="0"/>
              <a:buChar char="•"/>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Matt. 6:9, Gen. 1:1, Heb. 11:3, Psa. 29</a:t>
            </a:r>
          </a:p>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God’s Wisdom is Unfathomable</a:t>
            </a:r>
          </a:p>
        </p:txBody>
      </p:sp>
    </p:spTree>
    <p:extLst>
      <p:ext uri="{BB962C8B-B14F-4D97-AF65-F5344CB8AC3E}">
        <p14:creationId xmlns:p14="http://schemas.microsoft.com/office/powerpoint/2010/main" val="15590118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u="sng" dirty="0">
                <a:solidFill>
                  <a:srgbClr val="2A130C"/>
                </a:solidFill>
                <a:latin typeface="Kaiven" pitchFamily="2" charset="0"/>
              </a:rPr>
              <a:t>Stanza 3</a:t>
            </a:r>
            <a:endPar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730224" y="1111866"/>
            <a:ext cx="10837918" cy="4848892"/>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4000" b="1" i="0" strike="noStrike" kern="1200" cap="none" spc="0" normalizeH="0" baseline="0" noProof="0" dirty="0">
                <a:ln>
                  <a:noFill/>
                </a:ln>
                <a:solidFill>
                  <a:srgbClr val="2A130C"/>
                </a:solidFill>
                <a:effectLst/>
                <a:uLnTx/>
                <a:uFillTx/>
                <a:latin typeface="Kaiven" pitchFamily="2" charset="0"/>
                <a:ea typeface="+mn-ea"/>
                <a:cs typeface="+mn-cs"/>
              </a:rPr>
              <a:t>"Secure is life from mortal mind;</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4000" b="1" i="0" strike="noStrike" kern="1200" cap="none" spc="0" normalizeH="0" baseline="0" noProof="0" dirty="0">
                <a:ln>
                  <a:noFill/>
                </a:ln>
                <a:solidFill>
                  <a:srgbClr val="2A130C"/>
                </a:solidFill>
                <a:effectLst/>
                <a:uLnTx/>
                <a:uFillTx/>
                <a:latin typeface="Kaiven" pitchFamily="2" charset="0"/>
                <a:ea typeface="+mn-ea"/>
                <a:cs typeface="+mn-cs"/>
              </a:rPr>
              <a:t>God holds the germ within His hand.</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4000" b="1" i="0" strike="noStrike" kern="1200" cap="none" spc="0" normalizeH="0" baseline="0" noProof="0" dirty="0">
                <a:ln>
                  <a:noFill/>
                </a:ln>
                <a:solidFill>
                  <a:srgbClr val="2A130C"/>
                </a:solidFill>
                <a:effectLst/>
                <a:uLnTx/>
                <a:uFillTx/>
                <a:latin typeface="Kaiven" pitchFamily="2" charset="0"/>
                <a:ea typeface="+mn-ea"/>
                <a:cs typeface="+mn-cs"/>
              </a:rPr>
              <a:t>Though men may search they cannot find, For God alone does understand.“</a:t>
            </a:r>
          </a:p>
        </p:txBody>
      </p:sp>
    </p:spTree>
    <p:extLst>
      <p:ext uri="{BB962C8B-B14F-4D97-AF65-F5344CB8AC3E}">
        <p14:creationId xmlns:p14="http://schemas.microsoft.com/office/powerpoint/2010/main" val="20428223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u="sng" dirty="0">
                <a:solidFill>
                  <a:srgbClr val="2A130C"/>
                </a:solidFill>
                <a:latin typeface="Kaiven" pitchFamily="2" charset="0"/>
              </a:rPr>
              <a:t>Lessons</a:t>
            </a:r>
            <a:endPar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730224" y="1242376"/>
            <a:ext cx="10837918" cy="4373248"/>
          </a:xfrm>
          <a:prstGeom prst="rect">
            <a:avLst/>
          </a:prstGeom>
          <a:noFill/>
        </p:spPr>
        <p:txBody>
          <a:bodyPr wrap="square" rtlCol="0">
            <a:spAutoFit/>
          </a:bodyPr>
          <a:lstStyle/>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God’s Power is Unmatchable</a:t>
            </a:r>
          </a:p>
          <a:p>
            <a:pPr marL="1485900" lvl="2" indent="-571500">
              <a:lnSpc>
                <a:spcPct val="200000"/>
              </a:lnSpc>
              <a:buFont typeface="Arial" panose="020B0604020202020204" pitchFamily="34" charset="0"/>
              <a:buChar char="•"/>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Matt. 6:9, Gen. 1:1, Heb. 11:3, Psa. 29</a:t>
            </a:r>
          </a:p>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God’s Wisdom is Unfathomable</a:t>
            </a:r>
          </a:p>
          <a:p>
            <a:pPr marL="1485900" marR="0" lvl="2" indent="-5715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Gen. 1:26-28, 2:7, Job 36:24-33, 38:4-7 </a:t>
            </a:r>
          </a:p>
        </p:txBody>
      </p:sp>
    </p:spTree>
    <p:extLst>
      <p:ext uri="{BB962C8B-B14F-4D97-AF65-F5344CB8AC3E}">
        <p14:creationId xmlns:p14="http://schemas.microsoft.com/office/powerpoint/2010/main" val="490840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AC85D66-E9BA-AE04-BAC4-FF175076FBF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When I Survey the Wondrous Cross</a:t>
            </a:r>
            <a:endParaRPr lang="en-US">
              <a:ea typeface="+mj-ea"/>
            </a:endParaRPr>
          </a:p>
        </p:txBody>
      </p:sp>
      <p:pic>
        <p:nvPicPr>
          <p:cNvPr id="2" name="Picture 63" descr="When I Survey the Wondrous-pp">
            <a:extLst>
              <a:ext uri="{FF2B5EF4-FFF2-40B4-BE49-F238E27FC236}">
                <a16:creationId xmlns:a16="http://schemas.microsoft.com/office/drawing/2014/main" id="{02452858-EB80-D236-7739-A6A79FB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B674CA32-37CD-7395-08EA-E939547F010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315</a:t>
            </a:r>
            <a:endParaRPr lang="en-US" sz="3200">
              <a:solidFill>
                <a:srgbClr val="000000"/>
              </a:solidFill>
              <a:latin typeface="Times" charset="0"/>
              <a:ea typeface="ＭＳ Ｐゴシック" charset="0"/>
            </a:endParaRPr>
          </a:p>
        </p:txBody>
      </p:sp>
      <p:sp>
        <p:nvSpPr>
          <p:cNvPr id="2113" name="Text Box 65">
            <a:extLst>
              <a:ext uri="{FF2B5EF4-FFF2-40B4-BE49-F238E27FC236}">
                <a16:creationId xmlns:a16="http://schemas.microsoft.com/office/drawing/2014/main" id="{781A4718-763A-C3DA-3D1F-7CE2095F574E}"/>
              </a:ext>
            </a:extLst>
          </p:cNvPr>
          <p:cNvSpPr txBox="1">
            <a:spLocks noChangeArrowheads="1"/>
          </p:cNvSpPr>
          <p:nvPr/>
        </p:nvSpPr>
        <p:spPr bwMode="auto">
          <a:xfrm>
            <a:off x="101600" y="76201"/>
            <a:ext cx="6490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I Survey the Wondrous Cross</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u="sng" dirty="0">
                <a:solidFill>
                  <a:srgbClr val="2A130C"/>
                </a:solidFill>
                <a:latin typeface="Kaiven" pitchFamily="2" charset="0"/>
              </a:rPr>
              <a:t>Lessons</a:t>
            </a:r>
            <a:endPar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730224" y="1242376"/>
            <a:ext cx="10837918" cy="1049262"/>
          </a:xfrm>
          <a:prstGeom prst="rect">
            <a:avLst/>
          </a:prstGeom>
          <a:noFill/>
        </p:spPr>
        <p:txBody>
          <a:bodyPr wrap="square" rtlCol="0">
            <a:spAutoFit/>
          </a:bodyPr>
          <a:lstStyle/>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God Desires to Speak to Us</a:t>
            </a:r>
          </a:p>
        </p:txBody>
      </p:sp>
    </p:spTree>
    <p:extLst>
      <p:ext uri="{BB962C8B-B14F-4D97-AF65-F5344CB8AC3E}">
        <p14:creationId xmlns:p14="http://schemas.microsoft.com/office/powerpoint/2010/main" val="11072123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u="sng" dirty="0">
                <a:solidFill>
                  <a:srgbClr val="2A130C"/>
                </a:solidFill>
                <a:latin typeface="Kaiven" pitchFamily="2" charset="0"/>
              </a:rPr>
              <a:t>Stanza 2</a:t>
            </a:r>
            <a:endPar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730224" y="1111866"/>
            <a:ext cx="10837918" cy="4848892"/>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4000" b="1" i="0" strike="noStrike" kern="1200" cap="none" spc="0" normalizeH="0" baseline="0" noProof="0" dirty="0">
                <a:ln>
                  <a:noFill/>
                </a:ln>
                <a:solidFill>
                  <a:srgbClr val="2A130C"/>
                </a:solidFill>
                <a:effectLst/>
                <a:uLnTx/>
                <a:uFillTx/>
                <a:latin typeface="Kaiven" pitchFamily="2" charset="0"/>
                <a:ea typeface="+mn-ea"/>
                <a:cs typeface="+mn-cs"/>
              </a:rPr>
              <a:t>"There was, a long, long time ago, A God whose voice the prophets heard;</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4000" b="1" i="0" strike="noStrike" kern="1200" cap="none" spc="0" normalizeH="0" baseline="0" noProof="0" dirty="0">
                <a:ln>
                  <a:noFill/>
                </a:ln>
                <a:solidFill>
                  <a:srgbClr val="2A130C"/>
                </a:solidFill>
                <a:effectLst/>
                <a:uLnTx/>
                <a:uFillTx/>
                <a:latin typeface="Kaiven" pitchFamily="2" charset="0"/>
                <a:ea typeface="+mn-ea"/>
                <a:cs typeface="+mn-cs"/>
              </a:rPr>
              <a:t>He is the God that we should know, Who speaks from His inspired word.”</a:t>
            </a:r>
          </a:p>
        </p:txBody>
      </p:sp>
    </p:spTree>
    <p:extLst>
      <p:ext uri="{BB962C8B-B14F-4D97-AF65-F5344CB8AC3E}">
        <p14:creationId xmlns:p14="http://schemas.microsoft.com/office/powerpoint/2010/main" val="217162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u="sng" dirty="0">
                <a:solidFill>
                  <a:srgbClr val="2A130C"/>
                </a:solidFill>
                <a:latin typeface="Kaiven" pitchFamily="2" charset="0"/>
              </a:rPr>
              <a:t>Lessons</a:t>
            </a:r>
            <a:endPar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730224" y="1242376"/>
            <a:ext cx="10837918" cy="2157257"/>
          </a:xfrm>
          <a:prstGeom prst="rect">
            <a:avLst/>
          </a:prstGeom>
          <a:noFill/>
        </p:spPr>
        <p:txBody>
          <a:bodyPr wrap="square" rtlCol="0">
            <a:spAutoFit/>
          </a:bodyPr>
          <a:lstStyle/>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God Desires to Speak to Us</a:t>
            </a:r>
          </a:p>
          <a:p>
            <a:pPr marL="1485900" lvl="2" indent="-571500">
              <a:lnSpc>
                <a:spcPct val="200000"/>
              </a:lnSpc>
              <a:buFont typeface="Arial" panose="020B0604020202020204" pitchFamily="34" charset="0"/>
              <a:buChar char="•"/>
              <a:defRPr/>
            </a:pPr>
            <a:r>
              <a:rPr lang="en-US" sz="3600" b="1" dirty="0">
                <a:solidFill>
                  <a:srgbClr val="2A130C"/>
                </a:solidFill>
                <a:latin typeface="Kaiven" pitchFamily="2" charset="0"/>
              </a:rPr>
              <a:t>1</a:t>
            </a: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 Pet. 1:10-12, 2 Pet. 1:19-21, Jn. 17:1-3</a:t>
            </a:r>
          </a:p>
        </p:txBody>
      </p:sp>
    </p:spTree>
    <p:extLst>
      <p:ext uri="{BB962C8B-B14F-4D97-AF65-F5344CB8AC3E}">
        <p14:creationId xmlns:p14="http://schemas.microsoft.com/office/powerpoint/2010/main" val="8238775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u="sng" dirty="0">
                <a:solidFill>
                  <a:srgbClr val="2A130C"/>
                </a:solidFill>
                <a:latin typeface="Kaiven" pitchFamily="2" charset="0"/>
              </a:rPr>
              <a:t>Lessons</a:t>
            </a:r>
            <a:endPar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730224" y="1242376"/>
            <a:ext cx="10837918" cy="2862322"/>
          </a:xfrm>
          <a:prstGeom prst="rect">
            <a:avLst/>
          </a:prstGeom>
          <a:noFill/>
        </p:spPr>
        <p:txBody>
          <a:bodyPr wrap="square" rtlCol="0">
            <a:spAutoFit/>
          </a:bodyPr>
          <a:lstStyle/>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God Desires to Speak to Us</a:t>
            </a:r>
          </a:p>
          <a:p>
            <a:pPr marL="1485900" lvl="2" indent="-571500">
              <a:lnSpc>
                <a:spcPct val="200000"/>
              </a:lnSpc>
              <a:buFont typeface="Arial" panose="020B0604020202020204" pitchFamily="34" charset="0"/>
              <a:buChar char="•"/>
              <a:defRPr/>
            </a:pPr>
            <a:r>
              <a:rPr lang="en-US" sz="3600" b="1" dirty="0">
                <a:solidFill>
                  <a:srgbClr val="2A130C"/>
                </a:solidFill>
                <a:latin typeface="Kaiven" pitchFamily="2" charset="0"/>
              </a:rPr>
              <a:t>1</a:t>
            </a: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 Pet. 1:10-12, 2 Pet. 1:19-21, Jn. 17:1-3</a:t>
            </a:r>
          </a:p>
          <a:p>
            <a:pPr marL="1485900" lvl="2" indent="-571500">
              <a:buFont typeface="Arial" panose="020B0604020202020204" pitchFamily="34" charset="0"/>
              <a:buChar char="•"/>
              <a:defRPr/>
            </a:pPr>
            <a:r>
              <a:rPr lang="en-US" sz="3600" b="1" dirty="0">
                <a:solidFill>
                  <a:srgbClr val="2A130C"/>
                </a:solidFill>
                <a:latin typeface="Kaiven" pitchFamily="2" charset="0"/>
              </a:rPr>
              <a:t>Heb. 1:1-4, 2 Tim. 3:16-17</a:t>
            </a:r>
            <a:endPar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endParaRPr>
          </a:p>
        </p:txBody>
      </p:sp>
    </p:spTree>
    <p:extLst>
      <p:ext uri="{BB962C8B-B14F-4D97-AF65-F5344CB8AC3E}">
        <p14:creationId xmlns:p14="http://schemas.microsoft.com/office/powerpoint/2010/main" val="6563164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u="sng" dirty="0">
                <a:solidFill>
                  <a:srgbClr val="2A130C"/>
                </a:solidFill>
                <a:latin typeface="Kaiven" pitchFamily="2" charset="0"/>
              </a:rPr>
              <a:t>Lessons</a:t>
            </a:r>
            <a:endPar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730224" y="1242376"/>
            <a:ext cx="10837918" cy="3819251"/>
          </a:xfrm>
          <a:prstGeom prst="rect">
            <a:avLst/>
          </a:prstGeom>
          <a:noFill/>
        </p:spPr>
        <p:txBody>
          <a:bodyPr wrap="square" rtlCol="0">
            <a:spAutoFit/>
          </a:bodyPr>
          <a:lstStyle/>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God Desires to Speak to Us</a:t>
            </a:r>
          </a:p>
          <a:p>
            <a:pPr marL="1485900" lvl="2" indent="-571500">
              <a:lnSpc>
                <a:spcPct val="200000"/>
              </a:lnSpc>
              <a:buFont typeface="Arial" panose="020B0604020202020204" pitchFamily="34" charset="0"/>
              <a:buChar char="•"/>
              <a:defRPr/>
            </a:pPr>
            <a:r>
              <a:rPr lang="en-US" sz="3600" b="1" dirty="0">
                <a:solidFill>
                  <a:srgbClr val="2A130C"/>
                </a:solidFill>
                <a:latin typeface="Kaiven" pitchFamily="2" charset="0"/>
              </a:rPr>
              <a:t>1</a:t>
            </a: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 Pet. 1:10-12, 2 Pet. 1:19-21, Jn. 17:1-3</a:t>
            </a:r>
          </a:p>
          <a:p>
            <a:pPr marL="1485900" lvl="2" indent="-571500">
              <a:buFont typeface="Arial" panose="020B0604020202020204" pitchFamily="34" charset="0"/>
              <a:buChar char="•"/>
              <a:defRPr/>
            </a:pPr>
            <a:r>
              <a:rPr lang="en-US" sz="3600" b="1" dirty="0">
                <a:solidFill>
                  <a:srgbClr val="2A130C"/>
                </a:solidFill>
                <a:latin typeface="Kaiven" pitchFamily="2" charset="0"/>
              </a:rPr>
              <a:t>Heb. 1:1-4, 2 Tim. 3:16-17</a:t>
            </a:r>
            <a:endPar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endParaRPr>
          </a:p>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God Gave His Only Son for Us</a:t>
            </a:r>
          </a:p>
        </p:txBody>
      </p:sp>
    </p:spTree>
    <p:extLst>
      <p:ext uri="{BB962C8B-B14F-4D97-AF65-F5344CB8AC3E}">
        <p14:creationId xmlns:p14="http://schemas.microsoft.com/office/powerpoint/2010/main" val="12709659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u="sng" dirty="0">
                <a:solidFill>
                  <a:srgbClr val="2A130C"/>
                </a:solidFill>
                <a:latin typeface="Kaiven" pitchFamily="2" charset="0"/>
              </a:rPr>
              <a:t>Stanza 4</a:t>
            </a:r>
            <a:endPar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730224" y="1111866"/>
            <a:ext cx="10837918" cy="4848892"/>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4000" b="1" i="0" strike="noStrike" kern="1200" cap="none" spc="0" normalizeH="0" baseline="0" noProof="0" dirty="0">
                <a:ln>
                  <a:noFill/>
                </a:ln>
                <a:solidFill>
                  <a:srgbClr val="2A130C"/>
                </a:solidFill>
                <a:effectLst/>
                <a:uLnTx/>
                <a:uFillTx/>
                <a:latin typeface="Kaiven" pitchFamily="2" charset="0"/>
                <a:ea typeface="+mn-ea"/>
                <a:cs typeface="+mn-cs"/>
              </a:rPr>
              <a:t>"Our God–whose Son upon a tree</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4000" b="1" i="0" strike="noStrike" kern="1200" cap="none" spc="0" normalizeH="0" baseline="0" noProof="0" dirty="0">
                <a:ln>
                  <a:noFill/>
                </a:ln>
                <a:solidFill>
                  <a:srgbClr val="2A130C"/>
                </a:solidFill>
                <a:effectLst/>
                <a:uLnTx/>
                <a:uFillTx/>
                <a:latin typeface="Kaiven" pitchFamily="2" charset="0"/>
                <a:ea typeface="+mn-ea"/>
                <a:cs typeface="+mn-cs"/>
              </a:rPr>
              <a:t>A life was willing there to give,</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4000" b="1" i="0" strike="noStrike" kern="1200" cap="none" spc="0" normalizeH="0" baseline="0" noProof="0" dirty="0">
                <a:ln>
                  <a:noFill/>
                </a:ln>
                <a:solidFill>
                  <a:srgbClr val="2A130C"/>
                </a:solidFill>
                <a:effectLst/>
                <a:uLnTx/>
                <a:uFillTx/>
                <a:latin typeface="Kaiven" pitchFamily="2" charset="0"/>
                <a:ea typeface="+mn-ea"/>
                <a:cs typeface="+mn-cs"/>
              </a:rPr>
              <a:t>That He from sin might set man free,</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4000" b="1" i="0" strike="noStrike" kern="1200" cap="none" spc="0" normalizeH="0" baseline="0" noProof="0" dirty="0">
                <a:ln>
                  <a:noFill/>
                </a:ln>
                <a:solidFill>
                  <a:srgbClr val="2A130C"/>
                </a:solidFill>
                <a:effectLst/>
                <a:uLnTx/>
                <a:uFillTx/>
                <a:latin typeface="Kaiven" pitchFamily="2" charset="0"/>
                <a:ea typeface="+mn-ea"/>
                <a:cs typeface="+mn-cs"/>
              </a:rPr>
              <a:t>And evermore with Him could live.”</a:t>
            </a:r>
          </a:p>
        </p:txBody>
      </p:sp>
    </p:spTree>
    <p:extLst>
      <p:ext uri="{BB962C8B-B14F-4D97-AF65-F5344CB8AC3E}">
        <p14:creationId xmlns:p14="http://schemas.microsoft.com/office/powerpoint/2010/main" val="41270025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u="sng" dirty="0">
                <a:solidFill>
                  <a:srgbClr val="2A130C"/>
                </a:solidFill>
                <a:latin typeface="Kaiven" pitchFamily="2" charset="0"/>
              </a:rPr>
              <a:t>Lessons</a:t>
            </a:r>
            <a:endPar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730224" y="1242376"/>
            <a:ext cx="10837918" cy="4927246"/>
          </a:xfrm>
          <a:prstGeom prst="rect">
            <a:avLst/>
          </a:prstGeom>
          <a:noFill/>
        </p:spPr>
        <p:txBody>
          <a:bodyPr wrap="square" rtlCol="0">
            <a:spAutoFit/>
          </a:bodyPr>
          <a:lstStyle/>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God Desires to Speak to Us</a:t>
            </a:r>
          </a:p>
          <a:p>
            <a:pPr marL="1485900" lvl="2" indent="-571500">
              <a:lnSpc>
                <a:spcPct val="200000"/>
              </a:lnSpc>
              <a:buFont typeface="Arial" panose="020B0604020202020204" pitchFamily="34" charset="0"/>
              <a:buChar char="•"/>
              <a:defRPr/>
            </a:pPr>
            <a:r>
              <a:rPr lang="en-US" sz="3600" b="1" dirty="0">
                <a:solidFill>
                  <a:srgbClr val="2A130C"/>
                </a:solidFill>
                <a:latin typeface="Kaiven" pitchFamily="2" charset="0"/>
              </a:rPr>
              <a:t>1</a:t>
            </a: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 Pet. 1:10-12, 2 Pet. 1:19-21, Jn. 17:1-3</a:t>
            </a:r>
          </a:p>
          <a:p>
            <a:pPr marL="1485900" lvl="2" indent="-571500">
              <a:buFont typeface="Arial" panose="020B0604020202020204" pitchFamily="34" charset="0"/>
              <a:buChar char="•"/>
              <a:defRPr/>
            </a:pPr>
            <a:r>
              <a:rPr lang="en-US" sz="3600" b="1" dirty="0">
                <a:solidFill>
                  <a:srgbClr val="2A130C"/>
                </a:solidFill>
                <a:latin typeface="Kaiven" pitchFamily="2" charset="0"/>
              </a:rPr>
              <a:t>Heb. 1:1-4, 2 Tim. 3:16-17</a:t>
            </a:r>
            <a:endPar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endParaRPr>
          </a:p>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God Gave His Only Son for Us</a:t>
            </a:r>
          </a:p>
          <a:p>
            <a:pPr marL="1485900" lvl="2" indent="-571500">
              <a:lnSpc>
                <a:spcPct val="200000"/>
              </a:lnSpc>
              <a:buFont typeface="Arial" panose="020B0604020202020204" pitchFamily="34" charset="0"/>
              <a:buChar char="•"/>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Jn. 3:16, Rom. 5:6-8, Matt. 25:35, 26:28</a:t>
            </a:r>
          </a:p>
        </p:txBody>
      </p:sp>
    </p:spTree>
    <p:extLst>
      <p:ext uri="{BB962C8B-B14F-4D97-AF65-F5344CB8AC3E}">
        <p14:creationId xmlns:p14="http://schemas.microsoft.com/office/powerpoint/2010/main" val="25174518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u="sng" dirty="0">
                <a:solidFill>
                  <a:srgbClr val="2A130C"/>
                </a:solidFill>
                <a:latin typeface="Kaiven" pitchFamily="2" charset="0"/>
              </a:rPr>
              <a:t>Chorus</a:t>
            </a:r>
            <a:endPar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730224" y="1111866"/>
            <a:ext cx="10837918" cy="4848892"/>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4000" b="1" i="0" strike="noStrike" kern="1200" cap="none" spc="0" normalizeH="0" baseline="0" noProof="0" dirty="0">
                <a:ln>
                  <a:noFill/>
                </a:ln>
                <a:solidFill>
                  <a:srgbClr val="2A130C"/>
                </a:solidFill>
                <a:effectLst/>
                <a:uLnTx/>
                <a:uFillTx/>
                <a:latin typeface="Kaiven" pitchFamily="2" charset="0"/>
                <a:ea typeface="+mn-ea"/>
                <a:cs typeface="+mn-cs"/>
              </a:rPr>
              <a:t>"There is a God, He is alive,</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4000" b="1" i="0" strike="noStrike" kern="1200" cap="none" spc="0" normalizeH="0" baseline="0" noProof="0" dirty="0">
                <a:ln>
                  <a:noFill/>
                </a:ln>
                <a:solidFill>
                  <a:srgbClr val="2A130C"/>
                </a:solidFill>
                <a:effectLst/>
                <a:uLnTx/>
                <a:uFillTx/>
                <a:latin typeface="Kaiven" pitchFamily="2" charset="0"/>
                <a:ea typeface="+mn-ea"/>
                <a:cs typeface="+mn-cs"/>
              </a:rPr>
              <a:t>In Him we live, and we survive.</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4000" b="1" i="0" strike="noStrike" kern="1200" cap="none" spc="0" normalizeH="0" baseline="0" noProof="0" dirty="0">
                <a:ln>
                  <a:noFill/>
                </a:ln>
                <a:solidFill>
                  <a:srgbClr val="2A130C"/>
                </a:solidFill>
                <a:effectLst/>
                <a:uLnTx/>
                <a:uFillTx/>
                <a:latin typeface="Kaiven" pitchFamily="2" charset="0"/>
                <a:ea typeface="+mn-ea"/>
                <a:cs typeface="+mn-cs"/>
              </a:rPr>
              <a:t>From dust our God created man;</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4000" b="1" i="0" strike="noStrike" kern="1200" cap="none" spc="0" normalizeH="0" baseline="0" noProof="0" dirty="0">
                <a:ln>
                  <a:noFill/>
                </a:ln>
                <a:solidFill>
                  <a:srgbClr val="2A130C"/>
                </a:solidFill>
                <a:effectLst/>
                <a:uLnTx/>
                <a:uFillTx/>
                <a:latin typeface="Kaiven" pitchFamily="2" charset="0"/>
                <a:ea typeface="+mn-ea"/>
                <a:cs typeface="+mn-cs"/>
              </a:rPr>
              <a:t>He is our God, the great I AM."</a:t>
            </a:r>
          </a:p>
        </p:txBody>
      </p:sp>
    </p:spTree>
    <p:extLst>
      <p:ext uri="{BB962C8B-B14F-4D97-AF65-F5344CB8AC3E}">
        <p14:creationId xmlns:p14="http://schemas.microsoft.com/office/powerpoint/2010/main" val="42215563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7" name="TextBox 6">
            <a:extLst>
              <a:ext uri="{FF2B5EF4-FFF2-40B4-BE49-F238E27FC236}">
                <a16:creationId xmlns:a16="http://schemas.microsoft.com/office/drawing/2014/main" id="{43519532-3A62-9E38-07D5-BAD0B92CE490}"/>
              </a:ext>
            </a:extLst>
          </p:cNvPr>
          <p:cNvSpPr txBox="1"/>
          <p:nvPr/>
        </p:nvSpPr>
        <p:spPr>
          <a:xfrm>
            <a:off x="5730240" y="3743945"/>
            <a:ext cx="7132320"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FCF72"/>
                </a:solidFill>
                <a:effectLst/>
                <a:uLnTx/>
                <a:uFillTx/>
                <a:latin typeface="Bellenia Love" panose="02000503000000000000" pitchFamily="50" charset="0"/>
                <a:ea typeface="+mn-ea"/>
                <a:cs typeface="+mn-cs"/>
              </a:rPr>
              <a:t>Respond</a:t>
            </a:r>
          </a:p>
        </p:txBody>
      </p:sp>
      <p:sp>
        <p:nvSpPr>
          <p:cNvPr id="9" name="TextBox 8">
            <a:extLst>
              <a:ext uri="{FF2B5EF4-FFF2-40B4-BE49-F238E27FC236}">
                <a16:creationId xmlns:a16="http://schemas.microsoft.com/office/drawing/2014/main" id="{FBDE9D5B-0C40-8529-93C1-9C8741233BCD}"/>
              </a:ext>
            </a:extLst>
          </p:cNvPr>
          <p:cNvSpPr txBox="1"/>
          <p:nvPr/>
        </p:nvSpPr>
        <p:spPr>
          <a:xfrm>
            <a:off x="5992881" y="5209624"/>
            <a:ext cx="65343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Kaiven" pitchFamily="2" charset="0"/>
                <a:ea typeface="+mn-ea"/>
                <a:cs typeface="+mn-cs"/>
              </a:rPr>
              <a:t>To God’s Grace</a:t>
            </a:r>
          </a:p>
        </p:txBody>
      </p:sp>
    </p:spTree>
    <p:extLst>
      <p:ext uri="{BB962C8B-B14F-4D97-AF65-F5344CB8AC3E}">
        <p14:creationId xmlns:p14="http://schemas.microsoft.com/office/powerpoint/2010/main" val="36215421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0"/>
            <a:ext cx="11312317" cy="5984568"/>
          </a:xfrm>
        </p:spPr>
        <p:txBody>
          <a:bodyPr>
            <a:normAutofit/>
          </a:bodyPr>
          <a:lstStyle/>
          <a:p>
            <a:pPr>
              <a:lnSpc>
                <a:spcPct val="150000"/>
              </a:lnSpc>
            </a:pPr>
            <a:r>
              <a:rPr lang="en-US" sz="6600" dirty="0">
                <a:solidFill>
                  <a:srgbClr val="314172"/>
                </a:solidFill>
                <a:latin typeface="Gobold" panose="02000500000000000000" pitchFamily="2" charset="0"/>
              </a:rPr>
              <a:t>I Gave My Life For Thee</a:t>
            </a:r>
          </a:p>
          <a:p>
            <a:pPr>
              <a:lnSpc>
                <a:spcPct val="150000"/>
              </a:lnSpc>
            </a:pPr>
            <a:r>
              <a:rPr lang="en-US" sz="5400" dirty="0">
                <a:solidFill>
                  <a:schemeClr val="bg2">
                    <a:lumMod val="65000"/>
                    <a:lumOff val="35000"/>
                  </a:schemeClr>
                </a:solidFill>
                <a:latin typeface="Gobold" panose="02000500000000000000" pitchFamily="2" charset="0"/>
              </a:rPr>
              <a:t>#354</a:t>
            </a:r>
            <a:endParaRPr lang="en-US" sz="6600" dirty="0">
              <a:solidFill>
                <a:schemeClr val="bg2">
                  <a:lumMod val="65000"/>
                  <a:lumOff val="35000"/>
                </a:schemeClr>
              </a:solidFill>
              <a:latin typeface="Gobold" panose="02000500000000000000" pitchFamily="2" charset="0"/>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B23A56E7-FC61-9BB2-1C38-194A7F832AE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When I Survey the Wondrous Cross</a:t>
            </a:r>
            <a:endParaRPr lang="en-US">
              <a:ea typeface="+mj-ea"/>
            </a:endParaRPr>
          </a:p>
        </p:txBody>
      </p:sp>
      <p:pic>
        <p:nvPicPr>
          <p:cNvPr id="3074" name="Picture 3" descr="When I Survey the Wondrous-pp">
            <a:extLst>
              <a:ext uri="{FF2B5EF4-FFF2-40B4-BE49-F238E27FC236}">
                <a16:creationId xmlns:a16="http://schemas.microsoft.com/office/drawing/2014/main" id="{5C12CFFF-E220-21A9-B40B-F7FD086AA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5C4FEE65-3264-4209-4831-60E62FEA94B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315</a:t>
            </a:r>
            <a:endParaRPr lang="en-US" sz="3200">
              <a:solidFill>
                <a:srgbClr val="000000"/>
              </a:solidFill>
              <a:latin typeface="Times" charset="0"/>
              <a:ea typeface="ＭＳ Ｐゴシック" charset="0"/>
            </a:endParaRPr>
          </a:p>
        </p:txBody>
      </p:sp>
      <p:sp>
        <p:nvSpPr>
          <p:cNvPr id="205830" name="Text Box 6">
            <a:extLst>
              <a:ext uri="{FF2B5EF4-FFF2-40B4-BE49-F238E27FC236}">
                <a16:creationId xmlns:a16="http://schemas.microsoft.com/office/drawing/2014/main" id="{B1673594-6AEA-D32B-5C57-D55069124688}"/>
              </a:ext>
            </a:extLst>
          </p:cNvPr>
          <p:cNvSpPr txBox="1">
            <a:spLocks noChangeArrowheads="1"/>
          </p:cNvSpPr>
          <p:nvPr/>
        </p:nvSpPr>
        <p:spPr bwMode="auto">
          <a:xfrm>
            <a:off x="101600" y="76201"/>
            <a:ext cx="6490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I Survey the Wondrous Cross</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DD1EDFB-5D9F-77B9-29AA-3DCBE2717599}"/>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1-1 I Gave My Life For Thee</a:t>
            </a:r>
            <a:endParaRPr lang="en-US" dirty="0">
              <a:ea typeface="+mj-ea"/>
              <a:cs typeface="+mj-cs"/>
            </a:endParaRPr>
          </a:p>
        </p:txBody>
      </p:sp>
      <p:pic>
        <p:nvPicPr>
          <p:cNvPr id="13314" name="Picture 2" descr="I Gave My Life For Thee-W-pp.tif1-1">
            <a:extLst>
              <a:ext uri="{FF2B5EF4-FFF2-40B4-BE49-F238E27FC236}">
                <a16:creationId xmlns:a16="http://schemas.microsoft.com/office/drawing/2014/main" id="{491235B0-18A2-B5CB-0368-D8466DBBE4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7">
            <a:extLst>
              <a:ext uri="{FF2B5EF4-FFF2-40B4-BE49-F238E27FC236}">
                <a16:creationId xmlns:a16="http://schemas.microsoft.com/office/drawing/2014/main" id="{E60AAD92-87A0-F9D6-895F-FBCA91DD9020}"/>
              </a:ext>
            </a:extLst>
          </p:cNvPr>
          <p:cNvSpPr txBox="1">
            <a:spLocks noChangeArrowheads="1"/>
          </p:cNvSpPr>
          <p:nvPr/>
        </p:nvSpPr>
        <p:spPr bwMode="auto">
          <a:xfrm>
            <a:off x="101600" y="76201"/>
            <a:ext cx="4446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Gave My Life for Thee</a:t>
            </a:r>
            <a:endParaRPr lang="en-US" sz="3200">
              <a:solidFill>
                <a:srgbClr val="000000"/>
              </a:solidFill>
              <a:latin typeface="Times" charset="0"/>
              <a:ea typeface="ＭＳ Ｐゴシック" charset="0"/>
              <a:cs typeface="ＭＳ Ｐゴシック" charset="0"/>
            </a:endParaRPr>
          </a:p>
        </p:txBody>
      </p:sp>
      <p:sp>
        <p:nvSpPr>
          <p:cNvPr id="8" name="Text Box 48">
            <a:extLst>
              <a:ext uri="{FF2B5EF4-FFF2-40B4-BE49-F238E27FC236}">
                <a16:creationId xmlns:a16="http://schemas.microsoft.com/office/drawing/2014/main" id="{858440EA-0F5A-3002-BC39-59B618DEE73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354</a:t>
            </a:r>
            <a:endParaRPr lang="en-US" sz="3200" dirty="0">
              <a:solidFill>
                <a:srgbClr val="000000"/>
              </a:solidFill>
              <a:latin typeface="Times" charset="0"/>
              <a:ea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BD104AF3-6FF3-70E3-CF97-F6D8986474A2}"/>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1-2 I Gave My Life For Thee</a:t>
            </a:r>
            <a:endParaRPr lang="en-US" dirty="0">
              <a:ea typeface="+mj-ea"/>
              <a:cs typeface="+mj-cs"/>
            </a:endParaRPr>
          </a:p>
        </p:txBody>
      </p:sp>
      <p:pic>
        <p:nvPicPr>
          <p:cNvPr id="14338" name="Picture 1" descr="I Gave My Life For Thee-W-pp.tif1-2">
            <a:extLst>
              <a:ext uri="{FF2B5EF4-FFF2-40B4-BE49-F238E27FC236}">
                <a16:creationId xmlns:a16="http://schemas.microsoft.com/office/drawing/2014/main" id="{7E06ABFB-5C24-A259-74BB-22DA63A09B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7">
            <a:extLst>
              <a:ext uri="{FF2B5EF4-FFF2-40B4-BE49-F238E27FC236}">
                <a16:creationId xmlns:a16="http://schemas.microsoft.com/office/drawing/2014/main" id="{F1F47C1E-7BBD-C779-82C9-B823A85873EF}"/>
              </a:ext>
            </a:extLst>
          </p:cNvPr>
          <p:cNvSpPr txBox="1">
            <a:spLocks noChangeArrowheads="1"/>
          </p:cNvSpPr>
          <p:nvPr/>
        </p:nvSpPr>
        <p:spPr bwMode="auto">
          <a:xfrm>
            <a:off x="101600" y="76201"/>
            <a:ext cx="4446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Gave My Life for Thee</a:t>
            </a:r>
            <a:endParaRPr lang="en-US" sz="3200">
              <a:solidFill>
                <a:srgbClr val="000000"/>
              </a:solidFill>
              <a:latin typeface="Times" charset="0"/>
              <a:ea typeface="ＭＳ Ｐゴシック" charset="0"/>
              <a:cs typeface="ＭＳ Ｐゴシック" charset="0"/>
            </a:endParaRPr>
          </a:p>
        </p:txBody>
      </p:sp>
      <p:sp>
        <p:nvSpPr>
          <p:cNvPr id="8" name="Text Box 48">
            <a:extLst>
              <a:ext uri="{FF2B5EF4-FFF2-40B4-BE49-F238E27FC236}">
                <a16:creationId xmlns:a16="http://schemas.microsoft.com/office/drawing/2014/main" id="{2ACC99D9-0610-A897-35A5-1704C821530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354</a:t>
            </a:r>
            <a:endParaRPr lang="en-US" sz="3200" dirty="0">
              <a:solidFill>
                <a:srgbClr val="000000"/>
              </a:solidFill>
              <a:latin typeface="Times" charset="0"/>
              <a:ea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1133F00C-0A0E-600E-D41B-E5BD0A774680}"/>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2-1 I Gave My Life For Thee</a:t>
            </a:r>
            <a:endParaRPr lang="en-US" dirty="0">
              <a:ea typeface="+mj-ea"/>
              <a:cs typeface="+mj-cs"/>
            </a:endParaRPr>
          </a:p>
        </p:txBody>
      </p:sp>
      <p:pic>
        <p:nvPicPr>
          <p:cNvPr id="15362" name="Picture 1" descr="I Gave My Life For Thee-W-pp.tif2-1">
            <a:extLst>
              <a:ext uri="{FF2B5EF4-FFF2-40B4-BE49-F238E27FC236}">
                <a16:creationId xmlns:a16="http://schemas.microsoft.com/office/drawing/2014/main" id="{C677BAB1-A8E2-D427-AA3B-DA27572406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7">
            <a:extLst>
              <a:ext uri="{FF2B5EF4-FFF2-40B4-BE49-F238E27FC236}">
                <a16:creationId xmlns:a16="http://schemas.microsoft.com/office/drawing/2014/main" id="{41CD12A1-D140-E027-AEC3-59E5B5F93D73}"/>
              </a:ext>
            </a:extLst>
          </p:cNvPr>
          <p:cNvSpPr txBox="1">
            <a:spLocks noChangeArrowheads="1"/>
          </p:cNvSpPr>
          <p:nvPr/>
        </p:nvSpPr>
        <p:spPr bwMode="auto">
          <a:xfrm>
            <a:off x="101600" y="76201"/>
            <a:ext cx="4446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Gave My Life for Thee</a:t>
            </a:r>
            <a:endParaRPr lang="en-US" sz="3200">
              <a:solidFill>
                <a:srgbClr val="000000"/>
              </a:solidFill>
              <a:latin typeface="Times" charset="0"/>
              <a:ea typeface="ＭＳ Ｐゴシック" charset="0"/>
              <a:cs typeface="ＭＳ Ｐゴシック" charset="0"/>
            </a:endParaRPr>
          </a:p>
        </p:txBody>
      </p:sp>
      <p:sp>
        <p:nvSpPr>
          <p:cNvPr id="8" name="Text Box 48">
            <a:extLst>
              <a:ext uri="{FF2B5EF4-FFF2-40B4-BE49-F238E27FC236}">
                <a16:creationId xmlns:a16="http://schemas.microsoft.com/office/drawing/2014/main" id="{11321F06-7EE2-F8F6-80EB-7D53CD18C0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354</a:t>
            </a:r>
            <a:endParaRPr lang="en-US" sz="3200" dirty="0">
              <a:solidFill>
                <a:srgbClr val="000000"/>
              </a:solidFill>
              <a:latin typeface="Times" charset="0"/>
              <a:ea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0E537740-8F89-5EB9-7446-3DC93D377F03}"/>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2-2 I Gave My Life For Thee</a:t>
            </a:r>
            <a:endParaRPr lang="en-US" dirty="0">
              <a:ea typeface="+mj-ea"/>
              <a:cs typeface="+mj-cs"/>
            </a:endParaRPr>
          </a:p>
        </p:txBody>
      </p:sp>
      <p:pic>
        <p:nvPicPr>
          <p:cNvPr id="16386" name="Picture 1" descr="I Gave My Life For Thee-W-pp.tif2-2">
            <a:extLst>
              <a:ext uri="{FF2B5EF4-FFF2-40B4-BE49-F238E27FC236}">
                <a16:creationId xmlns:a16="http://schemas.microsoft.com/office/drawing/2014/main" id="{1E1138A6-041B-DCE4-002C-00E7257BF6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7">
            <a:extLst>
              <a:ext uri="{FF2B5EF4-FFF2-40B4-BE49-F238E27FC236}">
                <a16:creationId xmlns:a16="http://schemas.microsoft.com/office/drawing/2014/main" id="{D1EEEF6B-CF14-9426-1CE0-DFF4EDE24CC1}"/>
              </a:ext>
            </a:extLst>
          </p:cNvPr>
          <p:cNvSpPr txBox="1">
            <a:spLocks noChangeArrowheads="1"/>
          </p:cNvSpPr>
          <p:nvPr/>
        </p:nvSpPr>
        <p:spPr bwMode="auto">
          <a:xfrm>
            <a:off x="101600" y="76201"/>
            <a:ext cx="4446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Gave My Life for Thee</a:t>
            </a:r>
            <a:endParaRPr lang="en-US" sz="3200">
              <a:solidFill>
                <a:srgbClr val="000000"/>
              </a:solidFill>
              <a:latin typeface="Times" charset="0"/>
              <a:ea typeface="ＭＳ Ｐゴシック" charset="0"/>
              <a:cs typeface="ＭＳ Ｐゴシック" charset="0"/>
            </a:endParaRPr>
          </a:p>
        </p:txBody>
      </p:sp>
      <p:sp>
        <p:nvSpPr>
          <p:cNvPr id="8" name="Text Box 48">
            <a:extLst>
              <a:ext uri="{FF2B5EF4-FFF2-40B4-BE49-F238E27FC236}">
                <a16:creationId xmlns:a16="http://schemas.microsoft.com/office/drawing/2014/main" id="{FC20F3BA-5859-A38E-7805-8704CD0DD4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354</a:t>
            </a:r>
            <a:endParaRPr lang="en-US" sz="3200" dirty="0">
              <a:solidFill>
                <a:srgbClr val="000000"/>
              </a:solidFill>
              <a:latin typeface="Times" charset="0"/>
              <a:ea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5EF61831-447E-7461-B6E1-82771865E4B4}"/>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3-1 I Gave My Life For Thee</a:t>
            </a:r>
            <a:endParaRPr lang="en-US" dirty="0">
              <a:ea typeface="+mj-ea"/>
              <a:cs typeface="+mj-cs"/>
            </a:endParaRPr>
          </a:p>
        </p:txBody>
      </p:sp>
      <p:pic>
        <p:nvPicPr>
          <p:cNvPr id="17410" name="Picture 1" descr="I Gave My Life For Thee-W-pp.tif3-1">
            <a:extLst>
              <a:ext uri="{FF2B5EF4-FFF2-40B4-BE49-F238E27FC236}">
                <a16:creationId xmlns:a16="http://schemas.microsoft.com/office/drawing/2014/main" id="{38AE7D28-1AC6-B16C-10B8-77BC35ECB9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7">
            <a:extLst>
              <a:ext uri="{FF2B5EF4-FFF2-40B4-BE49-F238E27FC236}">
                <a16:creationId xmlns:a16="http://schemas.microsoft.com/office/drawing/2014/main" id="{FD560812-F89E-1EE3-55DA-5E0D3F50F9B5}"/>
              </a:ext>
            </a:extLst>
          </p:cNvPr>
          <p:cNvSpPr txBox="1">
            <a:spLocks noChangeArrowheads="1"/>
          </p:cNvSpPr>
          <p:nvPr/>
        </p:nvSpPr>
        <p:spPr bwMode="auto">
          <a:xfrm>
            <a:off x="101600" y="76201"/>
            <a:ext cx="4446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Gave My Life for Thee</a:t>
            </a:r>
            <a:endParaRPr lang="en-US" sz="3200">
              <a:solidFill>
                <a:srgbClr val="000000"/>
              </a:solidFill>
              <a:latin typeface="Times" charset="0"/>
              <a:ea typeface="ＭＳ Ｐゴシック" charset="0"/>
              <a:cs typeface="ＭＳ Ｐゴシック" charset="0"/>
            </a:endParaRPr>
          </a:p>
        </p:txBody>
      </p:sp>
      <p:sp>
        <p:nvSpPr>
          <p:cNvPr id="8" name="Text Box 48">
            <a:extLst>
              <a:ext uri="{FF2B5EF4-FFF2-40B4-BE49-F238E27FC236}">
                <a16:creationId xmlns:a16="http://schemas.microsoft.com/office/drawing/2014/main" id="{15A7637B-1D5E-EFFA-88E6-354B1C4A530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354</a:t>
            </a:r>
            <a:endParaRPr lang="en-US" sz="3200" dirty="0">
              <a:solidFill>
                <a:srgbClr val="000000"/>
              </a:solidFill>
              <a:latin typeface="Times" charset="0"/>
              <a:ea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879A4019-991A-15D0-E9E1-461771EFC72F}"/>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3-2 I Gave My Life For Thee</a:t>
            </a:r>
            <a:endParaRPr lang="en-US" dirty="0">
              <a:ea typeface="+mj-ea"/>
              <a:cs typeface="+mj-cs"/>
            </a:endParaRPr>
          </a:p>
        </p:txBody>
      </p:sp>
      <p:pic>
        <p:nvPicPr>
          <p:cNvPr id="18434" name="Picture 1" descr="I Gave My Life For Thee-W-pp.tif3-2">
            <a:extLst>
              <a:ext uri="{FF2B5EF4-FFF2-40B4-BE49-F238E27FC236}">
                <a16:creationId xmlns:a16="http://schemas.microsoft.com/office/drawing/2014/main" id="{D41D8204-7BDD-87A3-11EB-C16A785DEC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7">
            <a:extLst>
              <a:ext uri="{FF2B5EF4-FFF2-40B4-BE49-F238E27FC236}">
                <a16:creationId xmlns:a16="http://schemas.microsoft.com/office/drawing/2014/main" id="{A66C90EB-455A-5ED0-DCC5-F9069D6B0B17}"/>
              </a:ext>
            </a:extLst>
          </p:cNvPr>
          <p:cNvSpPr txBox="1">
            <a:spLocks noChangeArrowheads="1"/>
          </p:cNvSpPr>
          <p:nvPr/>
        </p:nvSpPr>
        <p:spPr bwMode="auto">
          <a:xfrm>
            <a:off x="101600" y="76201"/>
            <a:ext cx="4446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Gave My Life for Thee</a:t>
            </a:r>
            <a:endParaRPr lang="en-US" sz="3200">
              <a:solidFill>
                <a:srgbClr val="000000"/>
              </a:solidFill>
              <a:latin typeface="Times" charset="0"/>
              <a:ea typeface="ＭＳ Ｐゴシック" charset="0"/>
              <a:cs typeface="ＭＳ Ｐゴシック" charset="0"/>
            </a:endParaRPr>
          </a:p>
        </p:txBody>
      </p:sp>
      <p:sp>
        <p:nvSpPr>
          <p:cNvPr id="8" name="Text Box 48">
            <a:extLst>
              <a:ext uri="{FF2B5EF4-FFF2-40B4-BE49-F238E27FC236}">
                <a16:creationId xmlns:a16="http://schemas.microsoft.com/office/drawing/2014/main" id="{9EF3F1C4-9928-E01F-A980-183BCF105A9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354</a:t>
            </a:r>
            <a:endParaRPr lang="en-US" sz="3200" dirty="0">
              <a:solidFill>
                <a:srgbClr val="000000"/>
              </a:solidFill>
              <a:latin typeface="Times" charset="0"/>
              <a:ea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BE8F0BA0-542D-B6E5-C188-95E5E741455A}"/>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4-1 I Gave My Life For Thee</a:t>
            </a:r>
            <a:endParaRPr lang="en-US" dirty="0">
              <a:ea typeface="+mj-ea"/>
              <a:cs typeface="+mj-cs"/>
            </a:endParaRPr>
          </a:p>
        </p:txBody>
      </p:sp>
      <p:pic>
        <p:nvPicPr>
          <p:cNvPr id="19458" name="Picture 1" descr="I Gave My Life For Thee-W-pp.tif4-1">
            <a:extLst>
              <a:ext uri="{FF2B5EF4-FFF2-40B4-BE49-F238E27FC236}">
                <a16:creationId xmlns:a16="http://schemas.microsoft.com/office/drawing/2014/main" id="{A31E39DE-8827-CC9C-40AF-C2422ACB47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7">
            <a:extLst>
              <a:ext uri="{FF2B5EF4-FFF2-40B4-BE49-F238E27FC236}">
                <a16:creationId xmlns:a16="http://schemas.microsoft.com/office/drawing/2014/main" id="{05979393-4B1F-12B3-1DEA-F34B86F66FAF}"/>
              </a:ext>
            </a:extLst>
          </p:cNvPr>
          <p:cNvSpPr txBox="1">
            <a:spLocks noChangeArrowheads="1"/>
          </p:cNvSpPr>
          <p:nvPr/>
        </p:nvSpPr>
        <p:spPr bwMode="auto">
          <a:xfrm>
            <a:off x="101600" y="76201"/>
            <a:ext cx="4446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Gave My Life for Thee</a:t>
            </a:r>
            <a:endParaRPr lang="en-US" sz="3200">
              <a:solidFill>
                <a:srgbClr val="000000"/>
              </a:solidFill>
              <a:latin typeface="Times" charset="0"/>
              <a:ea typeface="ＭＳ Ｐゴシック" charset="0"/>
              <a:cs typeface="ＭＳ Ｐゴシック" charset="0"/>
            </a:endParaRPr>
          </a:p>
        </p:txBody>
      </p:sp>
      <p:sp>
        <p:nvSpPr>
          <p:cNvPr id="8" name="Text Box 48">
            <a:extLst>
              <a:ext uri="{FF2B5EF4-FFF2-40B4-BE49-F238E27FC236}">
                <a16:creationId xmlns:a16="http://schemas.microsoft.com/office/drawing/2014/main" id="{179A3D9A-AC60-BBFA-9788-230B27FEF72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354</a:t>
            </a:r>
            <a:endParaRPr lang="en-US" sz="3200" dirty="0">
              <a:solidFill>
                <a:srgbClr val="000000"/>
              </a:solidFill>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12C272D3-8C69-E7C4-EC22-BB1DCBEF0062}"/>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4-2 I Gave My Life For Thee</a:t>
            </a:r>
            <a:endParaRPr lang="en-US" dirty="0">
              <a:ea typeface="+mj-ea"/>
              <a:cs typeface="+mj-cs"/>
            </a:endParaRPr>
          </a:p>
        </p:txBody>
      </p:sp>
      <p:pic>
        <p:nvPicPr>
          <p:cNvPr id="20482" name="Picture 2" descr="I Gave My Life For Thee-W-pp.tif4-2">
            <a:extLst>
              <a:ext uri="{FF2B5EF4-FFF2-40B4-BE49-F238E27FC236}">
                <a16:creationId xmlns:a16="http://schemas.microsoft.com/office/drawing/2014/main" id="{720BE9AC-EA9D-8E80-8885-BEFDD72B1B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7">
            <a:extLst>
              <a:ext uri="{FF2B5EF4-FFF2-40B4-BE49-F238E27FC236}">
                <a16:creationId xmlns:a16="http://schemas.microsoft.com/office/drawing/2014/main" id="{455BE013-70ED-4866-D301-7E0A1B2B5112}"/>
              </a:ext>
            </a:extLst>
          </p:cNvPr>
          <p:cNvSpPr txBox="1">
            <a:spLocks noChangeArrowheads="1"/>
          </p:cNvSpPr>
          <p:nvPr/>
        </p:nvSpPr>
        <p:spPr bwMode="auto">
          <a:xfrm>
            <a:off x="101600" y="76201"/>
            <a:ext cx="4446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Gave My Life for Thee</a:t>
            </a:r>
            <a:endParaRPr lang="en-US" sz="3200">
              <a:solidFill>
                <a:srgbClr val="000000"/>
              </a:solidFill>
              <a:latin typeface="Times" charset="0"/>
              <a:ea typeface="ＭＳ Ｐゴシック" charset="0"/>
              <a:cs typeface="ＭＳ Ｐゴシック" charset="0"/>
            </a:endParaRPr>
          </a:p>
        </p:txBody>
      </p:sp>
      <p:sp>
        <p:nvSpPr>
          <p:cNvPr id="9" name="Text Box 48">
            <a:extLst>
              <a:ext uri="{FF2B5EF4-FFF2-40B4-BE49-F238E27FC236}">
                <a16:creationId xmlns:a16="http://schemas.microsoft.com/office/drawing/2014/main" id="{A3CDA7D1-18A9-EDF5-F6F1-0B0EDE5733A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354</a:t>
            </a:r>
            <a:endParaRPr lang="en-US" sz="3200" dirty="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301657" y="777711"/>
            <a:ext cx="12931808" cy="661022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Contribution:</a:t>
            </a:r>
          </a:p>
        </p:txBody>
      </p:sp>
      <p:sp>
        <p:nvSpPr>
          <p:cNvPr id="7" name="Text Placeholder 1">
            <a:extLst>
              <a:ext uri="{FF2B5EF4-FFF2-40B4-BE49-F238E27FC236}">
                <a16:creationId xmlns:a16="http://schemas.microsoft.com/office/drawing/2014/main" id="{7D78B8F2-A065-433A-9CC9-0376F2C2607D}"/>
              </a:ext>
            </a:extLst>
          </p:cNvPr>
          <p:cNvSpPr txBox="1">
            <a:spLocks/>
          </p:cNvSpPr>
          <p:nvPr/>
        </p:nvSpPr>
        <p:spPr>
          <a:xfrm>
            <a:off x="578338" y="873432"/>
            <a:ext cx="11312317" cy="5499088"/>
          </a:xfrm>
          <a:prstGeom prst="rect">
            <a:avLst/>
          </a:prstGeom>
        </p:spPr>
        <p:txBody>
          <a:bodyPr vert="horz" lIns="91440" tIns="45720" rIns="91440" bIns="45720" rtlCol="0" anchor="ctr">
            <a:normAutofit fontScale="92500"/>
          </a:bodyPr>
          <a:lstStyle>
            <a:lvl1pPr marL="0" indent="0" algn="ctr" defTabSz="1219170" rtl="0" eaLnBrk="1" latinLnBrk="0" hangingPunct="1">
              <a:spcBef>
                <a:spcPct val="20000"/>
              </a:spcBef>
              <a:buFont typeface="Arial"/>
              <a:buNone/>
              <a:defRPr sz="4000" kern="1200" baseline="0">
                <a:solidFill>
                  <a:srgbClr val="4E4D5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2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prstClr val="black"/>
                </a:solidFill>
                <a:effectLst/>
                <a:uLnTx/>
                <a:uFillTx/>
                <a:latin typeface="Gobold" panose="02000500000000000000" pitchFamily="2" charset="0"/>
                <a:ea typeface="+mn-ea"/>
                <a:cs typeface="+mn-cs"/>
              </a:rPr>
              <a:t>Hebrews 13:15-16</a:t>
            </a:r>
          </a:p>
          <a:p>
            <a:pPr marL="0" marR="0" lvl="0" indent="0" algn="just" defTabSz="1219170" rtl="0" eaLnBrk="1" fontAlgn="auto" latinLnBrk="0" hangingPunct="1">
              <a:lnSpc>
                <a:spcPct val="200000"/>
              </a:lnSpc>
              <a:spcBef>
                <a:spcPct val="20000"/>
              </a:spcBef>
              <a:spcAft>
                <a:spcPts val="0"/>
              </a:spcAft>
              <a:buClrTx/>
              <a:buSzTx/>
              <a:buFont typeface="Arial"/>
              <a:buNone/>
              <a:tabLst/>
              <a:defRPr/>
            </a:pPr>
            <a:r>
              <a:rPr kumimoji="0" lang="en-US" sz="3600" b="0" i="0" u="none" strike="noStrike" kern="1200" cap="none" spc="0" normalizeH="0" baseline="0" noProof="0" dirty="0">
                <a:ln>
                  <a:noFill/>
                </a:ln>
                <a:solidFill>
                  <a:srgbClr val="314172"/>
                </a:solidFill>
                <a:effectLst/>
                <a:uLnTx/>
                <a:uFillTx/>
                <a:latin typeface="Gobold" panose="02000500000000000000" pitchFamily="2" charset="0"/>
                <a:ea typeface="+mn-ea"/>
                <a:cs typeface="+mn-cs"/>
              </a:rPr>
              <a:t>“Therefore by Him let us continually offer the sacrifice of praise to God, that is, the fruit of our lips, giving thanks to His name. But do not forget to do good and to share, for with such sacrifices God is well pleased.”</a:t>
            </a:r>
          </a:p>
        </p:txBody>
      </p:sp>
    </p:spTree>
    <p:extLst>
      <p:ext uri="{BB962C8B-B14F-4D97-AF65-F5344CB8AC3E}">
        <p14:creationId xmlns:p14="http://schemas.microsoft.com/office/powerpoint/2010/main" val="17824694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When My Love</a:t>
            </a:r>
          </a:p>
          <a:p>
            <a:pPr>
              <a:lnSpc>
                <a:spcPct val="150000"/>
              </a:lnSpc>
            </a:pPr>
            <a:r>
              <a:rPr lang="en-US" sz="6600" dirty="0">
                <a:solidFill>
                  <a:srgbClr val="314172"/>
                </a:solidFill>
                <a:latin typeface="Gobold" panose="02000500000000000000" pitchFamily="2" charset="0"/>
              </a:rPr>
              <a:t>To Christ Grows Weak</a:t>
            </a:r>
          </a:p>
          <a:p>
            <a:pPr>
              <a:lnSpc>
                <a:spcPct val="150000"/>
              </a:lnSpc>
            </a:pPr>
            <a:r>
              <a:rPr lang="en-US" sz="5400" dirty="0">
                <a:latin typeface="Gobold" panose="02000500000000000000" pitchFamily="2" charset="0"/>
              </a:rPr>
              <a:t>#350</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418010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F9C07692-C544-E588-5C22-1200BA7D085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When I Survey the Wondrous Cross</a:t>
            </a:r>
            <a:endParaRPr lang="en-US">
              <a:ea typeface="+mj-ea"/>
            </a:endParaRPr>
          </a:p>
        </p:txBody>
      </p:sp>
      <p:pic>
        <p:nvPicPr>
          <p:cNvPr id="4098" name="Picture 6" descr="When I Survey the Wondrous-pp">
            <a:extLst>
              <a:ext uri="{FF2B5EF4-FFF2-40B4-BE49-F238E27FC236}">
                <a16:creationId xmlns:a16="http://schemas.microsoft.com/office/drawing/2014/main" id="{1957730E-6E66-8C46-8305-4FEEFAAD13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Text Box 7">
            <a:extLst>
              <a:ext uri="{FF2B5EF4-FFF2-40B4-BE49-F238E27FC236}">
                <a16:creationId xmlns:a16="http://schemas.microsoft.com/office/drawing/2014/main" id="{08C74D6F-E10A-7AE1-0C5C-7389F55F735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315</a:t>
            </a:r>
            <a:endParaRPr lang="en-US" sz="3200">
              <a:solidFill>
                <a:srgbClr val="000000"/>
              </a:solidFill>
              <a:latin typeface="Times" charset="0"/>
              <a:ea typeface="ＭＳ Ｐゴシック" charset="0"/>
            </a:endParaRPr>
          </a:p>
        </p:txBody>
      </p:sp>
      <p:sp>
        <p:nvSpPr>
          <p:cNvPr id="206856" name="Text Box 8">
            <a:extLst>
              <a:ext uri="{FF2B5EF4-FFF2-40B4-BE49-F238E27FC236}">
                <a16:creationId xmlns:a16="http://schemas.microsoft.com/office/drawing/2014/main" id="{5E2D6FE4-D5F1-E596-50D4-8485D3B741DB}"/>
              </a:ext>
            </a:extLst>
          </p:cNvPr>
          <p:cNvSpPr txBox="1">
            <a:spLocks noChangeArrowheads="1"/>
          </p:cNvSpPr>
          <p:nvPr/>
        </p:nvSpPr>
        <p:spPr bwMode="auto">
          <a:xfrm>
            <a:off x="101600" y="76201"/>
            <a:ext cx="6490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I Survey the Wondrous Cross</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10EF4E2-2DC9-1BB9-DB4C-7C9CC4A92A30}"/>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1-1 When My Love To Christ Grows Weak</a:t>
            </a:r>
            <a:endParaRPr lang="en-US">
              <a:ea typeface="+mj-ea"/>
            </a:endParaRPr>
          </a:p>
        </p:txBody>
      </p:sp>
      <p:pic>
        <p:nvPicPr>
          <p:cNvPr id="2" name="Picture 47" descr="When My Love to Christ-pp">
            <a:extLst>
              <a:ext uri="{FF2B5EF4-FFF2-40B4-BE49-F238E27FC236}">
                <a16:creationId xmlns:a16="http://schemas.microsoft.com/office/drawing/2014/main" id="{F27364C7-3B1D-C411-21D0-5D856F1289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6" name="Text Box 48">
            <a:extLst>
              <a:ext uri="{FF2B5EF4-FFF2-40B4-BE49-F238E27FC236}">
                <a16:creationId xmlns:a16="http://schemas.microsoft.com/office/drawing/2014/main" id="{82C1F623-3C64-7BE7-57AE-DB9DC79E4EC2}"/>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2097" name="Text Box 49">
            <a:extLst>
              <a:ext uri="{FF2B5EF4-FFF2-40B4-BE49-F238E27FC236}">
                <a16:creationId xmlns:a16="http://schemas.microsoft.com/office/drawing/2014/main" id="{133780C4-9677-31D7-5593-49E0A2B1FFC0}"/>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0F578AFF-2F59-A4B1-4FAA-4BF547CEB105}"/>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1-2 When My Love To Christ Grows Weak</a:t>
            </a:r>
            <a:endParaRPr lang="en-US">
              <a:ea typeface="+mj-ea"/>
            </a:endParaRPr>
          </a:p>
        </p:txBody>
      </p:sp>
      <p:pic>
        <p:nvPicPr>
          <p:cNvPr id="3074" name="Picture 4" descr="When My Love to Christ-pp">
            <a:extLst>
              <a:ext uri="{FF2B5EF4-FFF2-40B4-BE49-F238E27FC236}">
                <a16:creationId xmlns:a16="http://schemas.microsoft.com/office/drawing/2014/main" id="{2F97FDFC-25D6-AC5A-B921-26CE10F62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9" name="Text Box 5">
            <a:extLst>
              <a:ext uri="{FF2B5EF4-FFF2-40B4-BE49-F238E27FC236}">
                <a16:creationId xmlns:a16="http://schemas.microsoft.com/office/drawing/2014/main" id="{1A262660-9D28-1871-8A98-B942AA5979C7}"/>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75110" name="Text Box 6">
            <a:extLst>
              <a:ext uri="{FF2B5EF4-FFF2-40B4-BE49-F238E27FC236}">
                <a16:creationId xmlns:a16="http://schemas.microsoft.com/office/drawing/2014/main" id="{035168C2-5115-1CD1-2F0B-FE5ABD6C4D82}"/>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ED4A4AA4-22E2-54E2-4359-B169901D2BD8}"/>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2-1 When My Love To Christ Grows Weak</a:t>
            </a:r>
            <a:endParaRPr lang="en-US">
              <a:ea typeface="+mj-ea"/>
            </a:endParaRPr>
          </a:p>
        </p:txBody>
      </p:sp>
      <p:pic>
        <p:nvPicPr>
          <p:cNvPr id="4098" name="Picture 4" descr="When My Love to Christ-pp">
            <a:extLst>
              <a:ext uri="{FF2B5EF4-FFF2-40B4-BE49-F238E27FC236}">
                <a16:creationId xmlns:a16="http://schemas.microsoft.com/office/drawing/2014/main" id="{46126469-43F8-4838-8DD0-F38006D83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3" name="Text Box 5">
            <a:extLst>
              <a:ext uri="{FF2B5EF4-FFF2-40B4-BE49-F238E27FC236}">
                <a16:creationId xmlns:a16="http://schemas.microsoft.com/office/drawing/2014/main" id="{65C3BF9F-C1A1-CD45-9538-3E8BEDD7D998}"/>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76134" name="Text Box 6">
            <a:extLst>
              <a:ext uri="{FF2B5EF4-FFF2-40B4-BE49-F238E27FC236}">
                <a16:creationId xmlns:a16="http://schemas.microsoft.com/office/drawing/2014/main" id="{491C1AF5-8415-BF44-2C70-5E59442B5228}"/>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AFC373D4-7C8A-19B1-2D7A-C0DE255C9605}"/>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2-2 When My Love To Christ Grows Weak</a:t>
            </a:r>
            <a:endParaRPr lang="en-US">
              <a:ea typeface="+mj-ea"/>
            </a:endParaRPr>
          </a:p>
        </p:txBody>
      </p:sp>
      <p:pic>
        <p:nvPicPr>
          <p:cNvPr id="5122" name="Picture 4" descr="When My Love to Christ-pp">
            <a:extLst>
              <a:ext uri="{FF2B5EF4-FFF2-40B4-BE49-F238E27FC236}">
                <a16:creationId xmlns:a16="http://schemas.microsoft.com/office/drawing/2014/main" id="{962F9157-719B-3C53-7BE6-41781591E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7" name="Text Box 5">
            <a:extLst>
              <a:ext uri="{FF2B5EF4-FFF2-40B4-BE49-F238E27FC236}">
                <a16:creationId xmlns:a16="http://schemas.microsoft.com/office/drawing/2014/main" id="{F659531C-27BF-8D36-A9C6-6D379637BA21}"/>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77158" name="Text Box 6">
            <a:extLst>
              <a:ext uri="{FF2B5EF4-FFF2-40B4-BE49-F238E27FC236}">
                <a16:creationId xmlns:a16="http://schemas.microsoft.com/office/drawing/2014/main" id="{0D59D3A0-0352-FC96-67CA-68D1F8631926}"/>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23ED73DA-2DFD-38CB-6B85-473C179C015C}"/>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3-1 When My Love To Christ Grows Weak</a:t>
            </a:r>
            <a:endParaRPr lang="en-US">
              <a:ea typeface="+mj-ea"/>
            </a:endParaRPr>
          </a:p>
        </p:txBody>
      </p:sp>
      <p:pic>
        <p:nvPicPr>
          <p:cNvPr id="6146" name="Picture 4" descr="When My Love to Christ-pp">
            <a:extLst>
              <a:ext uri="{FF2B5EF4-FFF2-40B4-BE49-F238E27FC236}">
                <a16:creationId xmlns:a16="http://schemas.microsoft.com/office/drawing/2014/main" id="{968786AA-1F0D-3BEE-2DD4-8AECFC4D2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1" name="Text Box 5">
            <a:extLst>
              <a:ext uri="{FF2B5EF4-FFF2-40B4-BE49-F238E27FC236}">
                <a16:creationId xmlns:a16="http://schemas.microsoft.com/office/drawing/2014/main" id="{DA1DA500-CB47-DEE6-7974-40EF9A895714}"/>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78182" name="Text Box 6">
            <a:extLst>
              <a:ext uri="{FF2B5EF4-FFF2-40B4-BE49-F238E27FC236}">
                <a16:creationId xmlns:a16="http://schemas.microsoft.com/office/drawing/2014/main" id="{D9E372AD-AF47-F644-34F5-E21AA87D1495}"/>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716CE750-D12D-21F6-BD53-E7C219FD222F}"/>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3-2 When My Love To Christ Grows Weak</a:t>
            </a:r>
            <a:endParaRPr lang="en-US">
              <a:ea typeface="+mj-ea"/>
            </a:endParaRPr>
          </a:p>
        </p:txBody>
      </p:sp>
      <p:pic>
        <p:nvPicPr>
          <p:cNvPr id="7170" name="Picture 4" descr="When My Love to Christ-pp">
            <a:extLst>
              <a:ext uri="{FF2B5EF4-FFF2-40B4-BE49-F238E27FC236}">
                <a16:creationId xmlns:a16="http://schemas.microsoft.com/office/drawing/2014/main" id="{66004A50-DFDD-23FA-0F56-316B148DF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5" name="Text Box 5">
            <a:extLst>
              <a:ext uri="{FF2B5EF4-FFF2-40B4-BE49-F238E27FC236}">
                <a16:creationId xmlns:a16="http://schemas.microsoft.com/office/drawing/2014/main" id="{4C3EB2B8-330F-9223-E97E-F7013BD60F53}"/>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79206" name="Text Box 6">
            <a:extLst>
              <a:ext uri="{FF2B5EF4-FFF2-40B4-BE49-F238E27FC236}">
                <a16:creationId xmlns:a16="http://schemas.microsoft.com/office/drawing/2014/main" id="{EBA37AAC-4006-30FF-5B6D-21ACD601EC36}"/>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95177EC1-6632-2228-5855-FDBFDE9E8AA9}"/>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4-1 When My Love To Christ Grows Weak</a:t>
            </a:r>
            <a:endParaRPr lang="en-US">
              <a:ea typeface="+mj-ea"/>
            </a:endParaRPr>
          </a:p>
        </p:txBody>
      </p:sp>
      <p:pic>
        <p:nvPicPr>
          <p:cNvPr id="8194" name="Picture 3" descr="When My Love to Christ-pp">
            <a:extLst>
              <a:ext uri="{FF2B5EF4-FFF2-40B4-BE49-F238E27FC236}">
                <a16:creationId xmlns:a16="http://schemas.microsoft.com/office/drawing/2014/main" id="{98085906-952E-F9BE-5E1F-4F0A3DDB1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ED2B851F-9174-3F08-181B-2BD9E4DB457C}"/>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B8549273-6C4C-782F-5CA0-85F534818C79}"/>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1BB04185-FD42-79B8-8762-3FE9E80BA18F}"/>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4-2 When My Love To Christ Grows Weak</a:t>
            </a:r>
            <a:endParaRPr lang="en-US">
              <a:ea typeface="+mj-ea"/>
            </a:endParaRPr>
          </a:p>
        </p:txBody>
      </p:sp>
      <p:pic>
        <p:nvPicPr>
          <p:cNvPr id="9218" name="Picture 3" descr="When My Love to Christ-pp">
            <a:extLst>
              <a:ext uri="{FF2B5EF4-FFF2-40B4-BE49-F238E27FC236}">
                <a16:creationId xmlns:a16="http://schemas.microsoft.com/office/drawing/2014/main" id="{F46C54E7-33AE-398D-AA8D-DC224C023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05B5C923-EE6F-8A00-DAFB-BF3E3D9E2AC0}"/>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BE7A42A0-30BD-5C90-82E6-9C0F607608C1}"/>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FBBA3535-A1E0-CC7D-210C-F7C44C8A919F}"/>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5-1 When My Love To Christ Grows Weak</a:t>
            </a:r>
            <a:endParaRPr lang="en-US">
              <a:ea typeface="+mj-ea"/>
            </a:endParaRPr>
          </a:p>
        </p:txBody>
      </p:sp>
      <p:pic>
        <p:nvPicPr>
          <p:cNvPr id="10242" name="Picture 3" descr="When My Love to Christ-pp">
            <a:extLst>
              <a:ext uri="{FF2B5EF4-FFF2-40B4-BE49-F238E27FC236}">
                <a16:creationId xmlns:a16="http://schemas.microsoft.com/office/drawing/2014/main" id="{BE1D05D4-30CC-B55F-E8C9-5781B511F2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8E1A907A-46D1-AA6E-A13B-0AF39D1A8375}"/>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BDABDD03-C71F-A43C-DD5D-CEFDC1257ADA}"/>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4AC93B8F-D08B-7E14-6395-7A5C0A87DF55}"/>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5-2 When My Love To Christ Grows Weak</a:t>
            </a:r>
            <a:endParaRPr lang="en-US">
              <a:ea typeface="+mj-ea"/>
            </a:endParaRPr>
          </a:p>
        </p:txBody>
      </p:sp>
      <p:pic>
        <p:nvPicPr>
          <p:cNvPr id="11266" name="Picture 3" descr="When My Love to Christ-pp">
            <a:extLst>
              <a:ext uri="{FF2B5EF4-FFF2-40B4-BE49-F238E27FC236}">
                <a16:creationId xmlns:a16="http://schemas.microsoft.com/office/drawing/2014/main" id="{9347F489-4F65-BF86-62E8-B2FF32BE3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568E49F5-49AF-CDE7-4657-D8E2AA35A73D}"/>
              </a:ext>
            </a:extLst>
          </p:cNvPr>
          <p:cNvSpPr txBox="1">
            <a:spLocks noChangeArrowheads="1"/>
          </p:cNvSpPr>
          <p:nvPr/>
        </p:nvSpPr>
        <p:spPr bwMode="auto">
          <a:xfrm>
            <a:off x="11336867" y="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301D1EBC-6250-5915-56EC-481A959916FD}"/>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C66FA49-0213-4B4C-B41C-F935A0B6DBF9}" vid="{69E0D519-E1BC-48B7-BB0A-C3597DEE642C}"/>
    </a:ext>
  </a:extLst>
</a:theme>
</file>

<file path=docProps/app.xml><?xml version="1.0" encoding="utf-8"?>
<Properties xmlns="http://schemas.openxmlformats.org/officeDocument/2006/extended-properties" xmlns:vt="http://schemas.openxmlformats.org/officeDocument/2006/docPropsVTypes">
  <TotalTime>207</TotalTime>
  <Words>2005</Words>
  <Application>Microsoft Office PowerPoint</Application>
  <PresentationFormat>Widescreen</PresentationFormat>
  <Paragraphs>385</Paragraphs>
  <Slides>117</Slides>
  <Notes>0</Notes>
  <HiddenSlides>1</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117</vt:i4>
      </vt:variant>
    </vt:vector>
  </HeadingPairs>
  <TitlesOfParts>
    <vt:vector size="130" baseType="lpstr">
      <vt:lpstr>Times</vt:lpstr>
      <vt:lpstr>Gobold</vt:lpstr>
      <vt:lpstr>Trebuchet MS</vt:lpstr>
      <vt:lpstr>Calibri Light</vt:lpstr>
      <vt:lpstr>Kaiven</vt:lpstr>
      <vt:lpstr>Arial</vt:lpstr>
      <vt:lpstr>Bellenia Love</vt:lpstr>
      <vt:lpstr>Calibri</vt:lpstr>
      <vt:lpstr>MS PGothic</vt:lpstr>
      <vt:lpstr>1_Default</vt:lpstr>
      <vt:lpstr>1_Blank</vt:lpstr>
      <vt:lpstr>2_Blank</vt:lpstr>
      <vt:lpstr>1_Office Theme</vt:lpstr>
      <vt:lpstr>s</vt:lpstr>
      <vt:lpstr>1-2 The Old Rugged Cross</vt:lpstr>
      <vt:lpstr>C-1 The Old Rugged Cross</vt:lpstr>
      <vt:lpstr>C-2 The Old Rugged Cross</vt:lpstr>
      <vt:lpstr>PowerPoint Presentation</vt:lpstr>
      <vt:lpstr>PowerPoint Presentation</vt:lpstr>
      <vt:lpstr>1-1 When I Survey the Wondrous Cross</vt:lpstr>
      <vt:lpstr>1-2 When I Survey the Wondrous Cross</vt:lpstr>
      <vt:lpstr>2-1 When I Survey the Wondrous Cross</vt:lpstr>
      <vt:lpstr>2-2 When I Survey the Wondrous Cross</vt:lpstr>
      <vt:lpstr>3-1 When I Survey the Wondrous Cross</vt:lpstr>
      <vt:lpstr>3-2 When I Survey the Wondrous Cross</vt:lpstr>
      <vt:lpstr>4-1 When I Survey the Wondrous Cross</vt:lpstr>
      <vt:lpstr>4-2 When I Survey the Wondrous Cross</vt:lpstr>
      <vt:lpstr>PowerPoint Presentation</vt:lpstr>
      <vt:lpstr>1-1 Alas and Did My Savior Bleed</vt:lpstr>
      <vt:lpstr>1-2 Alas and Did My Savior Bleed</vt:lpstr>
      <vt:lpstr>C-1 Alas and Did My Savior Bleed</vt:lpstr>
      <vt:lpstr>C-2 Alas and Did My Savior Bleed</vt:lpstr>
      <vt:lpstr>2-1 Alas and Did My Savior Bleed</vt:lpstr>
      <vt:lpstr>2-2 Alas and Did My Savior Bleed</vt:lpstr>
      <vt:lpstr>C-1 Alas and Did My Savior Bleed</vt:lpstr>
      <vt:lpstr>C-2 Alas and Did My Savior Bleed</vt:lpstr>
      <vt:lpstr>3-1 Alas and Did My Savior Bleed</vt:lpstr>
      <vt:lpstr>3-2 Alas and Did My Savior Bleed</vt:lpstr>
      <vt:lpstr>C-1 Alas and Did My Savior Bleed</vt:lpstr>
      <vt:lpstr>C-2 Alas and Did My Savior Bleed</vt:lpstr>
      <vt:lpstr>4-1 Alas and Did My Savior Bleed</vt:lpstr>
      <vt:lpstr>4-2 Alas and Did My Savior Bleed</vt:lpstr>
      <vt:lpstr>C-1 Alas and Did My Savior Bleed</vt:lpstr>
      <vt:lpstr>C-2 Alas and Did My Savior Bleed</vt:lpstr>
      <vt:lpstr>PowerPoint Presentation</vt:lpstr>
      <vt:lpstr>PowerPoint Presentation</vt:lpstr>
      <vt:lpstr>1-1 Tis Midnight and On Olive’s Brow</vt:lpstr>
      <vt:lpstr>1-2 Tis Midnight and On Olive’s Brow</vt:lpstr>
      <vt:lpstr>2-1 Tis Midnight and On Olive’s Brow</vt:lpstr>
      <vt:lpstr>2-2 Tis Midnight and On Olive’s Brow</vt:lpstr>
      <vt:lpstr>3-1 Tis Midnight and On Olive’s Brow</vt:lpstr>
      <vt:lpstr>3-2 Tis Midnight and On Olive’s Brow</vt:lpstr>
      <vt:lpstr>4-1 Tis Midnight and On Olive’s Brow</vt:lpstr>
      <vt:lpstr>4-2 Tis Midnight and On Olive’s Brow</vt:lpstr>
      <vt:lpstr>PowerPoint Presentation</vt:lpstr>
      <vt:lpstr>1-1 Our God He Is Alive</vt:lpstr>
      <vt:lpstr>1-2 Our God He Is Alive</vt:lpstr>
      <vt:lpstr>C-1 Our God He Is Alive</vt:lpstr>
      <vt:lpstr>C-2 Our God He Is Alive</vt:lpstr>
      <vt:lpstr>2-1 Our God He Is Alive</vt:lpstr>
      <vt:lpstr>2-2 Our God He Is Alive</vt:lpstr>
      <vt:lpstr>C-1 Our God He Is Alive</vt:lpstr>
      <vt:lpstr>C-2 Our God He Is Alive</vt:lpstr>
      <vt:lpstr>3-1 Our God He Is Alive</vt:lpstr>
      <vt:lpstr>3-2 Our God He Is Alive</vt:lpstr>
      <vt:lpstr>C-1 Our God He Is Alive</vt:lpstr>
      <vt:lpstr>C-2 Our God He Is Alive</vt:lpstr>
      <vt:lpstr>4-1 Our God He Is Alive</vt:lpstr>
      <vt:lpstr>4-2 Our God He Is Alive</vt:lpstr>
      <vt:lpstr>C-1 Our God He Is Alive</vt:lpstr>
      <vt:lpstr>C-2 Our God He Is Alive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I Gave My Life For Thee</vt:lpstr>
      <vt:lpstr>1-2 I Gave My Life For Thee</vt:lpstr>
      <vt:lpstr>2-1 I Gave My Life For Thee</vt:lpstr>
      <vt:lpstr>2-2 I Gave My Life For Thee</vt:lpstr>
      <vt:lpstr>3-1 I Gave My Life For Thee</vt:lpstr>
      <vt:lpstr>3-2 I Gave My Life For Thee</vt:lpstr>
      <vt:lpstr>4-1 I Gave My Life For Thee</vt:lpstr>
      <vt:lpstr>4-2 I Gave My Life For Thee</vt:lpstr>
      <vt:lpstr>PowerPoint Presentation</vt:lpstr>
      <vt:lpstr>PowerPoint Presentation</vt:lpstr>
      <vt:lpstr>1-1 When My Love To Christ Grows Weak</vt:lpstr>
      <vt:lpstr>1-2 When My Love To Christ Grows Weak</vt:lpstr>
      <vt:lpstr>2-1 When My Love To Christ Grows Weak</vt:lpstr>
      <vt:lpstr>2-2 When My Love To Christ Grows Weak</vt:lpstr>
      <vt:lpstr>3-1 When My Love To Christ Grows Weak</vt:lpstr>
      <vt:lpstr>3-2 When My Love To Christ Grows Weak</vt:lpstr>
      <vt:lpstr>4-1 When My Love To Christ Grows Weak</vt:lpstr>
      <vt:lpstr>4-2 When My Love To Christ Grows Weak</vt:lpstr>
      <vt:lpstr>5-1 When My Love To Christ Grows Weak</vt:lpstr>
      <vt:lpstr>5-2 When My Love To Christ Grows Weak</vt:lpstr>
      <vt:lpstr>PowerPoint Presentation</vt:lpstr>
      <vt:lpstr>PowerPoint Presentation</vt:lpstr>
      <vt:lpstr>PowerPoint Presentation</vt:lpstr>
      <vt:lpstr>PowerPoint Presentation</vt:lpstr>
      <vt:lpstr>1-1 Nailed to the Cross</vt:lpstr>
      <vt:lpstr>1-2 Nailed to the Cross</vt:lpstr>
      <vt:lpstr>C-1 Nailed to the Cross</vt:lpstr>
      <vt:lpstr>C-2 Nailed to the Cross</vt:lpstr>
      <vt:lpstr>2-1 Nailed to the Cross</vt:lpstr>
      <vt:lpstr>2-2 Nailed to the Cross</vt:lpstr>
      <vt:lpstr>C-1 Nailed to the Cross</vt:lpstr>
      <vt:lpstr>C-2 Nailed to the Cross</vt:lpstr>
      <vt:lpstr>3-1 Nailed to the Cross</vt:lpstr>
      <vt:lpstr>3-2 Nailed to the Cross</vt:lpstr>
      <vt:lpstr>C-1 Nailed to the Cross</vt:lpstr>
      <vt:lpstr>C-2 Nailed to the Cross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c:title>
  <dc:creator>Wheeler church of Christ</dc:creator>
  <cp:lastModifiedBy>Wheeler church of Christ</cp:lastModifiedBy>
  <cp:revision>11</cp:revision>
  <dcterms:created xsi:type="dcterms:W3CDTF">2022-09-24T23:50:48Z</dcterms:created>
  <dcterms:modified xsi:type="dcterms:W3CDTF">2022-09-25T03:18:31Z</dcterms:modified>
</cp:coreProperties>
</file>