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4" r:id="rId2"/>
    <p:sldMasterId id="2147483696" r:id="rId3"/>
  </p:sldMasterIdLst>
  <p:notesMasterIdLst>
    <p:notesMasterId r:id="rId110"/>
  </p:notesMasterIdLst>
  <p:sldIdLst>
    <p:sldId id="277" r:id="rId4"/>
    <p:sldId id="280" r:id="rId5"/>
    <p:sldId id="256" r:id="rId6"/>
    <p:sldId id="257" r:id="rId7"/>
    <p:sldId id="266" r:id="rId8"/>
    <p:sldId id="267" r:id="rId9"/>
    <p:sldId id="258" r:id="rId10"/>
    <p:sldId id="259" r:id="rId11"/>
    <p:sldId id="268" r:id="rId12"/>
    <p:sldId id="269" r:id="rId13"/>
    <p:sldId id="262" r:id="rId14"/>
    <p:sldId id="263" r:id="rId15"/>
    <p:sldId id="264" r:id="rId16"/>
    <p:sldId id="265" r:id="rId17"/>
    <p:sldId id="3341" r:id="rId18"/>
    <p:sldId id="3511" r:id="rId19"/>
    <p:sldId id="3512" r:id="rId20"/>
    <p:sldId id="3513" r:id="rId21"/>
    <p:sldId id="3514" r:id="rId22"/>
    <p:sldId id="3515" r:id="rId23"/>
    <p:sldId id="3516" r:id="rId24"/>
    <p:sldId id="3517" r:id="rId25"/>
    <p:sldId id="3518" r:id="rId26"/>
    <p:sldId id="3347" r:id="rId27"/>
    <p:sldId id="3342" r:id="rId28"/>
    <p:sldId id="3519" r:id="rId29"/>
    <p:sldId id="3520" r:id="rId30"/>
    <p:sldId id="3521" r:id="rId31"/>
    <p:sldId id="3522" r:id="rId32"/>
    <p:sldId id="3523" r:id="rId33"/>
    <p:sldId id="3524" r:id="rId34"/>
    <p:sldId id="3525" r:id="rId35"/>
    <p:sldId id="3526" r:id="rId36"/>
    <p:sldId id="3527" r:id="rId37"/>
    <p:sldId id="3528" r:id="rId38"/>
    <p:sldId id="3530" r:id="rId39"/>
    <p:sldId id="3531" r:id="rId40"/>
    <p:sldId id="3532" r:id="rId41"/>
    <p:sldId id="3533" r:id="rId42"/>
    <p:sldId id="272" r:id="rId43"/>
    <p:sldId id="3534" r:id="rId44"/>
    <p:sldId id="3535" r:id="rId45"/>
    <p:sldId id="3536" r:id="rId46"/>
    <p:sldId id="3537" r:id="rId47"/>
    <p:sldId id="261" r:id="rId48"/>
    <p:sldId id="3538" r:id="rId49"/>
    <p:sldId id="260" r:id="rId50"/>
    <p:sldId id="3539" r:id="rId51"/>
    <p:sldId id="3540" r:id="rId52"/>
    <p:sldId id="3541" r:id="rId53"/>
    <p:sldId id="3542" r:id="rId54"/>
    <p:sldId id="3543" r:id="rId55"/>
    <p:sldId id="3544" r:id="rId56"/>
    <p:sldId id="3545" r:id="rId57"/>
    <p:sldId id="3546" r:id="rId58"/>
    <p:sldId id="3340" r:id="rId59"/>
    <p:sldId id="3352" r:id="rId60"/>
    <p:sldId id="3576" r:id="rId61"/>
    <p:sldId id="3441" r:id="rId62"/>
    <p:sldId id="3578" r:id="rId63"/>
    <p:sldId id="3580" r:id="rId64"/>
    <p:sldId id="3581" r:id="rId65"/>
    <p:sldId id="3579" r:id="rId66"/>
    <p:sldId id="3582" r:id="rId67"/>
    <p:sldId id="3584" r:id="rId68"/>
    <p:sldId id="3583" r:id="rId69"/>
    <p:sldId id="3589" r:id="rId70"/>
    <p:sldId id="3585" r:id="rId71"/>
    <p:sldId id="3577" r:id="rId72"/>
    <p:sldId id="3505" r:id="rId73"/>
    <p:sldId id="3586" r:id="rId74"/>
    <p:sldId id="3587" r:id="rId75"/>
    <p:sldId id="3588" r:id="rId76"/>
    <p:sldId id="352" r:id="rId77"/>
    <p:sldId id="3439" r:id="rId78"/>
    <p:sldId id="3547" r:id="rId79"/>
    <p:sldId id="3548" r:id="rId80"/>
    <p:sldId id="3549" r:id="rId81"/>
    <p:sldId id="3550" r:id="rId82"/>
    <p:sldId id="3551" r:id="rId83"/>
    <p:sldId id="3552" r:id="rId84"/>
    <p:sldId id="3556" r:id="rId85"/>
    <p:sldId id="3557" r:id="rId86"/>
    <p:sldId id="270" r:id="rId87"/>
    <p:sldId id="3558" r:id="rId88"/>
    <p:sldId id="3559" r:id="rId89"/>
    <p:sldId id="3560" r:id="rId90"/>
    <p:sldId id="275" r:id="rId91"/>
    <p:sldId id="273" r:id="rId92"/>
    <p:sldId id="3344" r:id="rId93"/>
    <p:sldId id="3561" r:id="rId94"/>
    <p:sldId id="3562" r:id="rId95"/>
    <p:sldId id="3563" r:id="rId96"/>
    <p:sldId id="3564" r:id="rId97"/>
    <p:sldId id="3565" r:id="rId98"/>
    <p:sldId id="3566" r:id="rId99"/>
    <p:sldId id="3567" r:id="rId100"/>
    <p:sldId id="3568" r:id="rId101"/>
    <p:sldId id="3569" r:id="rId102"/>
    <p:sldId id="3570" r:id="rId103"/>
    <p:sldId id="3571" r:id="rId104"/>
    <p:sldId id="3572" r:id="rId105"/>
    <p:sldId id="3573" r:id="rId106"/>
    <p:sldId id="3574" r:id="rId107"/>
    <p:sldId id="3575" r:id="rId108"/>
    <p:sldId id="274" r:id="rId109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11"/>
    </p:embeddedFont>
    <p:embeddedFont>
      <p:font typeface="Aspire" panose="00000600000000000000" pitchFamily="2" charset="0"/>
      <p:bold r:id="rId112"/>
    </p:embeddedFont>
    <p:embeddedFont>
      <p:font typeface="Calibri" panose="020F0502020204030204" pitchFamily="34" charset="0"/>
      <p:regular r:id="rId113"/>
      <p:bold r:id="rId114"/>
      <p:italic r:id="rId115"/>
      <p:boldItalic r:id="rId116"/>
    </p:embeddedFont>
    <p:embeddedFont>
      <p:font typeface="Calibri Light" panose="020F0302020204030204" pitchFamily="34" charset="0"/>
      <p:regular r:id="rId117"/>
      <p:italic r:id="rId118"/>
    </p:embeddedFont>
    <p:embeddedFont>
      <p:font typeface="Times" panose="02020603050405020304" pitchFamily="18" charset="0"/>
      <p:regular r:id="rId119"/>
      <p:bold r:id="rId120"/>
      <p:italic r:id="rId121"/>
      <p:boldItalic r:id="rId1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font" Target="fonts/font7.fntdata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font" Target="fonts/font2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font" Target="fonts/font3.fntdata"/><Relationship Id="rId118" Type="http://schemas.openxmlformats.org/officeDocument/2006/relationships/font" Target="fonts/font8.fntdata"/><Relationship Id="rId12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font" Target="fonts/font6.fntdata"/><Relationship Id="rId124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font" Target="fonts/font4.fntdata"/><Relationship Id="rId119" Type="http://schemas.openxmlformats.org/officeDocument/2006/relationships/font" Target="fonts/font9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10.fntdata"/><Relationship Id="rId125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957AF-4428-4D57-81AD-FEDE275E2B20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A08C4-9C17-412E-B980-CDBAE456D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4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4FF8A6-0341-4FD9-A5EC-76B0C224AD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952055-3F7E-40C7-9136-F041CC664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F3F1B3-9D57-4610-BEC9-66C0960BA0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7C4E14-2513-4832-8B0C-48D26B721C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02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00C2A2-4565-46FA-AF13-B39DEB2BCB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4E4AF0-CE29-483C-8F39-4C9418A3E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2AD53C-E7A3-4EA4-9F08-E98B8C7FB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4DC0C-590C-459C-9FB5-E444F6DD0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459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AE605C-227D-458B-9B94-8973AE6887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6B5276-E6F8-4914-BBD1-6938F295B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1D84A1-82E8-4BD1-BB6D-165C57863D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236BE-8E0E-4E9A-B57A-E1636A142F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331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76246-6812-42B5-878C-BE7D53B154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89A1A-0491-4851-813C-FFEC553B60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0B98E-470B-406A-9131-998432656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E8194-275D-4EEF-B2BB-2FA0C004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447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9D3E51-9F28-4750-8026-EF00A98A86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4DF55B-B4C7-4024-8EA9-467949FDF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39011E-2ED5-4A56-A07F-4CACD726C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17C05-54F4-40BC-B30F-03D525B54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889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B3A225-3D29-4E75-84C1-B686FF058D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A9D1C5-5D19-48BB-984E-1B0FC1A4C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157054-3E36-482C-971A-5BB39D212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2280C-5D10-49C9-AA57-7A37E9E68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848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30CFBC-5FAD-44AF-BC24-336D9FA47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2A99308-6191-45B7-B430-AE0768A0C0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5E1B1D-58DC-4FB7-AF8C-63B5CA00F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45CEA-CFBD-486F-9EBC-F6A0D98F02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608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BEB2C-17FE-4D91-A745-DB6819B33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27EC6B-9875-41FC-9889-8093CC07F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3CF9E-278B-4351-895E-05E4B4B45F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FF246-60A3-437A-8265-6D9FA83535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3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6DA45-D391-48C8-95CB-E42463079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8A04F-766B-46A4-8B55-AC7FBF7FA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A20D24-3378-49F7-A0F4-8C18A7A4D7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1A334-AF5F-4066-92C4-B30F7BE0B3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604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8BC71-7492-474A-9E19-56D9C4048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568BC-3A91-4C20-8D47-82E0444ED4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DE9F6E-0963-45AB-8838-76327D2B1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8670A-E23C-46E2-8792-B964A5B35D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387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ECBD76-949A-4242-9BFA-D2A5F437FB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2959E3-37CF-47D9-9609-E4B3568FF2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C8FE8C-0738-42B3-B62D-F322ED3B41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81DD48-93E3-4F3D-940F-FDE8A6B8E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36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26FE0-521F-4E52-BE0B-1D56679502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3C2E50-4351-4BFA-8289-1F87B6A24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BD7322-9B0F-45FA-8AB8-75C40EF11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DA386E-80E8-467D-A01F-3D16C5AD7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981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914F4D-6501-4B3A-87CC-395279E54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09690D-4646-469D-90A3-1259752F2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E1F1D6-AA99-4E2A-B73A-AA638B636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C6ED1-3606-406D-A34C-956FA65EE0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244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E551B3-B9BB-4507-A85C-A6F528686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B58EFA-775C-4CE1-91F6-8AD5BB25A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DBE3D9-AD1B-4485-A193-23C988117E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FBCD7-80EE-4A83-82D1-EE674ADD1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705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737D7-8A20-4580-96B1-2E51BC5741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895ADF-E14D-4F33-A1BA-A1547DF2F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AA1CCB-2251-43E0-B88C-0048B7AC6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4BA46-59D2-4DEA-BBDB-DFCDEC1F1F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944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B790A87-DB47-4C84-B973-51CF06BA7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7D01AB-4EA3-4434-BC5D-C88B15572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129E5B-EFB9-4DA2-88B8-A8FE46A2AC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3A6D-B04D-4F55-B910-94304C0A4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820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B75F08-1252-4B50-9E09-9302A6D04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DC8C01-8E98-44F5-94F3-36A19FDED2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BF2070-E018-4D2C-9F19-A6C44665D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C4E02-C0AC-416D-8F2D-2004ECFA4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738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13BFCE-B591-4128-8B0F-D491D011F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632991-2581-436B-BA79-4AB9A6BE2C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00ACD8-EF66-4817-831D-301AE82293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00A738-67FB-4759-84EA-20B320E053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77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7329E-6279-4911-980B-DFF5B54BD6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29DD2-9D7B-43CF-87B2-948E69298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2377DF-C50D-4F20-82CA-873D04CF5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280FEA-C995-4D8C-A18E-B35A70C60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0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1F97A9-0EA7-4418-98F5-645927DB21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F6B6F6-BBF5-4044-B601-21E6B7318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83311-0FA8-44C5-88AF-A50DB343A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65DDA-7D9A-45B2-8D78-51098CA11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509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15BA22-0A6A-4011-954F-F284CEFC1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352CFB-6CA3-4202-A41C-7CEA87FBFA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5F8A0A-A6C2-44F8-B53F-F728F613D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8C4B9-D69C-48DE-B9E8-091FC86AFE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957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789B44-7A00-48FF-A105-37AC7CFEC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3EA168-82DD-43C7-8129-55F1BF0C70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F9BCA8-E984-408B-8E0F-72C3ED5F1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D38E2-9122-42DB-A27F-C7805ED64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97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5B691C-5DF5-4D8A-9C83-A44E476269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6999ED-D45A-4DD1-B5CA-141808114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27470A9-33F0-46BF-8443-0E2A6766CA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862D29-2E30-4DDF-9AC6-A02E680897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9AA3FC4-7062-4B5B-B481-C8DBC99B33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EB5D03FE-861C-4294-822E-B73FFBA92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25063A-3C0D-4ACE-B229-7FD9B69BA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4600988-B579-42D3-ACED-F3100233F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6E0571-3ABA-4BC6-92BD-D844FFE94F1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B1520B-B05C-4714-A777-8A55E4570B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913507-D58E-40F3-A6B9-1D6E446F45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3606220-613C-4C8B-B891-749B3B38E3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5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1241597"/>
            <a:ext cx="9528389" cy="31547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Welcome!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4071471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Are Glad You Are Here</a:t>
            </a:r>
          </a:p>
        </p:txBody>
      </p:sp>
    </p:spTree>
    <p:extLst>
      <p:ext uri="{BB962C8B-B14F-4D97-AF65-F5344CB8AC3E}">
        <p14:creationId xmlns:p14="http://schemas.microsoft.com/office/powerpoint/2010/main" val="402291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41E7F652-7C42-4D7D-966A-77630A99E1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C-2 A Shelter in Time of Storm</a:t>
            </a:r>
            <a:endParaRPr lang="en-US" dirty="0">
              <a:cs typeface="+mj-cs"/>
            </a:endParaRPr>
          </a:p>
        </p:txBody>
      </p:sp>
      <p:pic>
        <p:nvPicPr>
          <p:cNvPr id="20482" name="Picture 3" descr="A Shelter in Time of Storm-pp">
            <a:extLst>
              <a:ext uri="{FF2B5EF4-FFF2-40B4-BE49-F238E27FC236}">
                <a16:creationId xmlns:a16="http://schemas.microsoft.com/office/drawing/2014/main" id="{ABED8F42-7FFC-41F9-8D88-6FF657449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FEE9DAC4-1CEA-47C0-B3BB-D07FFB503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C9A49C7A-BE6F-4FFD-BF07-114803DFB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B6384BAC-5C87-4B0C-A73E-CD4C030FCD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Jesus is Coming Again</a:t>
            </a:r>
            <a:endParaRPr lang="en-US"/>
          </a:p>
        </p:txBody>
      </p:sp>
      <p:pic>
        <p:nvPicPr>
          <p:cNvPr id="11266" name="Picture 3" descr="Jesus is Coming Again-pp">
            <a:extLst>
              <a:ext uri="{FF2B5EF4-FFF2-40B4-BE49-F238E27FC236}">
                <a16:creationId xmlns:a16="http://schemas.microsoft.com/office/drawing/2014/main" id="{DBD2FD20-27DA-4782-AEA6-81E1FC45D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Text Box 4">
            <a:extLst>
              <a:ext uri="{FF2B5EF4-FFF2-40B4-BE49-F238E27FC236}">
                <a16:creationId xmlns:a16="http://schemas.microsoft.com/office/drawing/2014/main" id="{E92B2040-5553-42CB-8ADC-B5C6B7A26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1" name="Text Box 5">
            <a:extLst>
              <a:ext uri="{FF2B5EF4-FFF2-40B4-BE49-F238E27FC236}">
                <a16:creationId xmlns:a16="http://schemas.microsoft.com/office/drawing/2014/main" id="{18C93E6D-0E1D-45D6-9B65-BD295F1FA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6002B5F4-B7F7-4826-A159-864A69327B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Jesus is Coming Again</a:t>
            </a:r>
            <a:endParaRPr lang="en-US"/>
          </a:p>
        </p:txBody>
      </p:sp>
      <p:pic>
        <p:nvPicPr>
          <p:cNvPr id="12290" name="Picture 3" descr="Jesus is Coming Again-pp">
            <a:extLst>
              <a:ext uri="{FF2B5EF4-FFF2-40B4-BE49-F238E27FC236}">
                <a16:creationId xmlns:a16="http://schemas.microsoft.com/office/drawing/2014/main" id="{0ACF897E-FD7C-4649-809E-09459C8F3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0168A773-A628-45EA-96BE-5F4A832FF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158BA844-A1AC-4A0A-985A-D0DB660C8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224DAD2C-B57A-47DC-92F0-C57DA03389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Jesus is Coming Again</a:t>
            </a:r>
            <a:endParaRPr lang="en-US"/>
          </a:p>
        </p:txBody>
      </p:sp>
      <p:pic>
        <p:nvPicPr>
          <p:cNvPr id="13314" name="Picture 6" descr="Jesus is Coming Again-pp">
            <a:extLst>
              <a:ext uri="{FF2B5EF4-FFF2-40B4-BE49-F238E27FC236}">
                <a16:creationId xmlns:a16="http://schemas.microsoft.com/office/drawing/2014/main" id="{BC8A646D-B167-4ED9-9EDD-6BF8EEF6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4A0D2DB2-8A8E-4D41-A724-EFE50042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8" name="Text Box 8">
            <a:extLst>
              <a:ext uri="{FF2B5EF4-FFF2-40B4-BE49-F238E27FC236}">
                <a16:creationId xmlns:a16="http://schemas.microsoft.com/office/drawing/2014/main" id="{29CEF165-FC0B-4EF3-BF9D-BD2096731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F51F3FE2-12C3-4F6F-924A-0D416768AC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Jesus is Coming Again</a:t>
            </a:r>
            <a:endParaRPr lang="en-US"/>
          </a:p>
        </p:txBody>
      </p:sp>
      <p:pic>
        <p:nvPicPr>
          <p:cNvPr id="14338" name="Picture 3" descr="Jesus is Coming Again-pp">
            <a:extLst>
              <a:ext uri="{FF2B5EF4-FFF2-40B4-BE49-F238E27FC236}">
                <a16:creationId xmlns:a16="http://schemas.microsoft.com/office/drawing/2014/main" id="{5B0F614D-DEC5-4CFE-9712-37401A3E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46C25F2D-4FA2-4FC1-9D53-182121572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837B6CE2-E682-4CE5-9B89-A064B1559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7AFF5F03-2626-4CB2-B62E-46DADA377C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Jesus is Coming Again</a:t>
            </a:r>
            <a:endParaRPr lang="en-US"/>
          </a:p>
        </p:txBody>
      </p:sp>
      <p:pic>
        <p:nvPicPr>
          <p:cNvPr id="15362" name="Picture 3" descr="Jesus is Coming Again-pp">
            <a:extLst>
              <a:ext uri="{FF2B5EF4-FFF2-40B4-BE49-F238E27FC236}">
                <a16:creationId xmlns:a16="http://schemas.microsoft.com/office/drawing/2014/main" id="{50501D92-5F50-4654-9B8B-A6A37FF9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A775BF41-D408-48F9-BD54-AF16482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4270B650-C31E-493A-9C5F-52FA3265A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72D3DAE5-593B-46FA-9893-9A1439311C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Jesus is Coming Again</a:t>
            </a:r>
            <a:endParaRPr lang="en-US"/>
          </a:p>
        </p:txBody>
      </p:sp>
      <p:pic>
        <p:nvPicPr>
          <p:cNvPr id="16386" name="Picture 3" descr="Jesus is Coming Again-pp">
            <a:extLst>
              <a:ext uri="{FF2B5EF4-FFF2-40B4-BE49-F238E27FC236}">
                <a16:creationId xmlns:a16="http://schemas.microsoft.com/office/drawing/2014/main" id="{8C8DB346-2364-4994-8119-122316887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F66150E2-4910-4209-9CAF-44C6A844F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899A7445-3829-49A3-8919-8F024C00C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556702" y="266596"/>
            <a:ext cx="9528389" cy="63248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Join us for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@ 6:30pm!</a:t>
            </a: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41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419077EE-1B52-4801-B7E0-ABE38622AF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cs typeface="+mj-cs"/>
              </a:rPr>
              <a:t>4-1 A Shelter in Time of Storm</a:t>
            </a:r>
            <a:endParaRPr lang="en-US">
              <a:cs typeface="+mj-cs"/>
            </a:endParaRPr>
          </a:p>
        </p:txBody>
      </p:sp>
      <p:pic>
        <p:nvPicPr>
          <p:cNvPr id="25602" name="Picture 6" descr="A Shelter in Time of Storm-pp">
            <a:extLst>
              <a:ext uri="{FF2B5EF4-FFF2-40B4-BE49-F238E27FC236}">
                <a16:creationId xmlns:a16="http://schemas.microsoft.com/office/drawing/2014/main" id="{254473B6-9530-4D81-9122-E1E6759D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9" name="Text Box 7">
            <a:extLst>
              <a:ext uri="{FF2B5EF4-FFF2-40B4-BE49-F238E27FC236}">
                <a16:creationId xmlns:a16="http://schemas.microsoft.com/office/drawing/2014/main" id="{0854C0D4-36FD-4AD5-BE12-441C20F49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2040" name="Text Box 8">
            <a:extLst>
              <a:ext uri="{FF2B5EF4-FFF2-40B4-BE49-F238E27FC236}">
                <a16:creationId xmlns:a16="http://schemas.microsoft.com/office/drawing/2014/main" id="{304A85C0-FC42-4EDF-B347-DE975B19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B95454D8-33C1-48B2-8EAD-B6EC63A5E9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cs typeface="+mj-cs"/>
              </a:rPr>
              <a:t>4-2 A Shelter in Time of Storm</a:t>
            </a:r>
            <a:endParaRPr lang="en-US">
              <a:cs typeface="+mj-cs"/>
            </a:endParaRPr>
          </a:p>
        </p:txBody>
      </p:sp>
      <p:pic>
        <p:nvPicPr>
          <p:cNvPr id="26626" name="Picture 6" descr="A Shelter in Time of Storm-pp">
            <a:extLst>
              <a:ext uri="{FF2B5EF4-FFF2-40B4-BE49-F238E27FC236}">
                <a16:creationId xmlns:a16="http://schemas.microsoft.com/office/drawing/2014/main" id="{6C94151A-932C-4343-99C0-FB3F2D759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3" name="Text Box 7">
            <a:extLst>
              <a:ext uri="{FF2B5EF4-FFF2-40B4-BE49-F238E27FC236}">
                <a16:creationId xmlns:a16="http://schemas.microsoft.com/office/drawing/2014/main" id="{82F88050-2342-49ED-BF71-DC7753907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64" name="Text Box 8">
            <a:extLst>
              <a:ext uri="{FF2B5EF4-FFF2-40B4-BE49-F238E27FC236}">
                <a16:creationId xmlns:a16="http://schemas.microsoft.com/office/drawing/2014/main" id="{C7A92B53-CDF0-44F9-BE89-96D1E589D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FEBFE4C2-403B-42FA-957F-B387A339E2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cs typeface="+mj-cs"/>
              </a:rPr>
              <a:t>C-1 A Shelter in Time of Storm</a:t>
            </a:r>
            <a:endParaRPr lang="en-US">
              <a:cs typeface="+mj-cs"/>
            </a:endParaRPr>
          </a:p>
        </p:txBody>
      </p:sp>
      <p:pic>
        <p:nvPicPr>
          <p:cNvPr id="27650" name="Picture 6" descr="A Shelter in Time of Storm-pp">
            <a:extLst>
              <a:ext uri="{FF2B5EF4-FFF2-40B4-BE49-F238E27FC236}">
                <a16:creationId xmlns:a16="http://schemas.microsoft.com/office/drawing/2014/main" id="{22D11A54-6379-4588-AA38-12121960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Text Box 7">
            <a:extLst>
              <a:ext uri="{FF2B5EF4-FFF2-40B4-BE49-F238E27FC236}">
                <a16:creationId xmlns:a16="http://schemas.microsoft.com/office/drawing/2014/main" id="{85307AF5-369D-41B8-96F1-7A6A71A01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8D2984F-20C5-4DA3-91DF-2EB800C8F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78695493-B5B8-4353-8D91-02F5B900A1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C-2 A Shelter in Time of Storm</a:t>
            </a:r>
            <a:endParaRPr lang="en-US" dirty="0">
              <a:cs typeface="+mj-cs"/>
            </a:endParaRPr>
          </a:p>
        </p:txBody>
      </p:sp>
      <p:pic>
        <p:nvPicPr>
          <p:cNvPr id="28674" name="Picture 6" descr="A Shelter in Time of Storm-pp">
            <a:extLst>
              <a:ext uri="{FF2B5EF4-FFF2-40B4-BE49-F238E27FC236}">
                <a16:creationId xmlns:a16="http://schemas.microsoft.com/office/drawing/2014/main" id="{612DBE51-C7B2-4B5E-A619-A604A360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1" name="Text Box 7">
            <a:extLst>
              <a:ext uri="{FF2B5EF4-FFF2-40B4-BE49-F238E27FC236}">
                <a16:creationId xmlns:a16="http://schemas.microsoft.com/office/drawing/2014/main" id="{B3C146F0-EBC9-471E-B78C-B230A0C85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12" name="Text Box 8">
            <a:extLst>
              <a:ext uri="{FF2B5EF4-FFF2-40B4-BE49-F238E27FC236}">
                <a16:creationId xmlns:a16="http://schemas.microsoft.com/office/drawing/2014/main" id="{E6971F80-2DD1-43D9-8124-06D04E59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002786" y="713743"/>
            <a:ext cx="10186427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When I Survey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The Wondrous Cross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011D2-A1AD-4546-A716-8F6533EBFCA5}"/>
              </a:ext>
            </a:extLst>
          </p:cNvPr>
          <p:cNvSpPr txBox="1"/>
          <p:nvPr/>
        </p:nvSpPr>
        <p:spPr>
          <a:xfrm>
            <a:off x="1331804" y="4345506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#315</a:t>
            </a:r>
          </a:p>
        </p:txBody>
      </p:sp>
    </p:spTree>
    <p:extLst>
      <p:ext uri="{BB962C8B-B14F-4D97-AF65-F5344CB8AC3E}">
        <p14:creationId xmlns:p14="http://schemas.microsoft.com/office/powerpoint/2010/main" val="336171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847658E-CC30-4053-9F58-6C67699899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When I Survey the Wondrous Cross</a:t>
            </a:r>
            <a:endParaRPr lang="en-US"/>
          </a:p>
        </p:txBody>
      </p:sp>
      <p:pic>
        <p:nvPicPr>
          <p:cNvPr id="2" name="Picture 63" descr="When I Survey the Wondrous-pp">
            <a:extLst>
              <a:ext uri="{FF2B5EF4-FFF2-40B4-BE49-F238E27FC236}">
                <a16:creationId xmlns:a16="http://schemas.microsoft.com/office/drawing/2014/main" id="{7145232F-F635-4995-8BB9-9973EBD2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9DD7287D-C47F-4210-BB0A-E6FD8F2B5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FCC348B6-5DED-4D93-A776-0DB4F27AC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CCDC1B72-91F1-4B33-AE57-86565580C7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When I Survey the Wondrous Cross</a:t>
            </a:r>
            <a:endParaRPr lang="en-US"/>
          </a:p>
        </p:txBody>
      </p:sp>
      <p:pic>
        <p:nvPicPr>
          <p:cNvPr id="3074" name="Picture 3" descr="When I Survey the Wondrous-pp">
            <a:extLst>
              <a:ext uri="{FF2B5EF4-FFF2-40B4-BE49-F238E27FC236}">
                <a16:creationId xmlns:a16="http://schemas.microsoft.com/office/drawing/2014/main" id="{FFDE5BD5-230A-4D29-98B7-94DABCDA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AB1788DD-A25D-4C52-953E-CE4F571F0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30" name="Text Box 6">
            <a:extLst>
              <a:ext uri="{FF2B5EF4-FFF2-40B4-BE49-F238E27FC236}">
                <a16:creationId xmlns:a16="http://schemas.microsoft.com/office/drawing/2014/main" id="{13AE94CF-7915-4190-A2DF-94A1A70A3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B9FBF4A8-29A1-4502-8AB6-88C6D926DC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When I Survey the Wondrous Cross</a:t>
            </a:r>
            <a:endParaRPr lang="en-US"/>
          </a:p>
        </p:txBody>
      </p:sp>
      <p:pic>
        <p:nvPicPr>
          <p:cNvPr id="4098" name="Picture 6" descr="When I Survey the Wondrous-pp">
            <a:extLst>
              <a:ext uri="{FF2B5EF4-FFF2-40B4-BE49-F238E27FC236}">
                <a16:creationId xmlns:a16="http://schemas.microsoft.com/office/drawing/2014/main" id="{8145DFCD-DF06-4D7A-A34F-5A507A7F1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Text Box 7">
            <a:extLst>
              <a:ext uri="{FF2B5EF4-FFF2-40B4-BE49-F238E27FC236}">
                <a16:creationId xmlns:a16="http://schemas.microsoft.com/office/drawing/2014/main" id="{54E6CFC3-51BF-4979-B963-5366662CC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6" name="Text Box 8">
            <a:extLst>
              <a:ext uri="{FF2B5EF4-FFF2-40B4-BE49-F238E27FC236}">
                <a16:creationId xmlns:a16="http://schemas.microsoft.com/office/drawing/2014/main" id="{33E95154-D98E-4E49-8D48-F3E249AB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6ABAFB7F-314B-4913-BC94-07F9B5CB4A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When I Survey the Wondrous Cross</a:t>
            </a:r>
            <a:endParaRPr lang="en-US"/>
          </a:p>
        </p:txBody>
      </p:sp>
      <p:pic>
        <p:nvPicPr>
          <p:cNvPr id="5122" name="Picture 3" descr="When I Survey the Wondrous-pp">
            <a:extLst>
              <a:ext uri="{FF2B5EF4-FFF2-40B4-BE49-F238E27FC236}">
                <a16:creationId xmlns:a16="http://schemas.microsoft.com/office/drawing/2014/main" id="{AB632870-CBAB-4DE2-AAAC-BBF8E2EBA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75602C46-C680-458A-8093-D10A707D0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310275BE-F6EC-4A79-B52D-07A84C0AA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4" y="520512"/>
            <a:ext cx="9528389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Shelter 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Time of Storm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3" y="4152275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#472</a:t>
            </a:r>
          </a:p>
        </p:txBody>
      </p:sp>
    </p:spTree>
    <p:extLst>
      <p:ext uri="{BB962C8B-B14F-4D97-AF65-F5344CB8AC3E}">
        <p14:creationId xmlns:p14="http://schemas.microsoft.com/office/powerpoint/2010/main" val="310878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E74D1A8B-16DA-4D35-BB2B-E7DFD3C30E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When I Survey the Wondrous Cross</a:t>
            </a:r>
            <a:endParaRPr lang="en-US"/>
          </a:p>
        </p:txBody>
      </p:sp>
      <p:pic>
        <p:nvPicPr>
          <p:cNvPr id="6146" name="Picture 3" descr="When I Survey the Wondrous-pp">
            <a:extLst>
              <a:ext uri="{FF2B5EF4-FFF2-40B4-BE49-F238E27FC236}">
                <a16:creationId xmlns:a16="http://schemas.microsoft.com/office/drawing/2014/main" id="{9D337B4D-41B2-49A3-8F4A-67B290C6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9687B80E-B4D3-4A31-8274-83FC77F3F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2616B7FB-EED8-440A-B680-7CCC04E67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180FD75-1E54-489D-A168-D945FFC8459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When I Survey the Wondrous Cross</a:t>
            </a:r>
            <a:endParaRPr lang="en-US"/>
          </a:p>
        </p:txBody>
      </p:sp>
      <p:pic>
        <p:nvPicPr>
          <p:cNvPr id="7170" name="Picture 3" descr="When I Survey the Wondrous-pp">
            <a:extLst>
              <a:ext uri="{FF2B5EF4-FFF2-40B4-BE49-F238E27FC236}">
                <a16:creationId xmlns:a16="http://schemas.microsoft.com/office/drawing/2014/main" id="{01E0708C-76E8-4C8E-A541-68D279E2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5305A1C4-1221-4BC1-8ED3-F9871C879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022517B9-2C71-4F9C-BEB2-E16ACBA4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A180521D-8D1C-4A8A-A80A-715D277825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When I Survey the Wondrous Cross</a:t>
            </a:r>
            <a:endParaRPr lang="en-US"/>
          </a:p>
        </p:txBody>
      </p:sp>
      <p:pic>
        <p:nvPicPr>
          <p:cNvPr id="8194" name="Picture 3" descr="When I Survey the Wondrous-pp">
            <a:extLst>
              <a:ext uri="{FF2B5EF4-FFF2-40B4-BE49-F238E27FC236}">
                <a16:creationId xmlns:a16="http://schemas.microsoft.com/office/drawing/2014/main" id="{5E71EF2F-451C-470F-ACB8-A84522F10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8DA3AE4F-FB0D-4DEB-9D66-D3BF66638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B080C121-8CBF-4EBE-8A03-24F461E6C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D8CE79C2-6714-4929-A67A-693C1CFED4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When I Survey the Wondrous Cross</a:t>
            </a:r>
            <a:endParaRPr lang="en-US"/>
          </a:p>
        </p:txBody>
      </p:sp>
      <p:pic>
        <p:nvPicPr>
          <p:cNvPr id="9218" name="Picture 3" descr="When I Survey the Wondrous-pp">
            <a:extLst>
              <a:ext uri="{FF2B5EF4-FFF2-40B4-BE49-F238E27FC236}">
                <a16:creationId xmlns:a16="http://schemas.microsoft.com/office/drawing/2014/main" id="{02ED77F7-37BD-479C-9FB8-D3692409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EF7B4E4F-A7E3-4926-A643-38B1EDF2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B53862D1-F664-43E8-B3AA-0E6DAC195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3739104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 Wonderful Savior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#508</a:t>
            </a:r>
          </a:p>
        </p:txBody>
      </p:sp>
    </p:spTree>
    <p:extLst>
      <p:ext uri="{BB962C8B-B14F-4D97-AF65-F5344CB8AC3E}">
        <p14:creationId xmlns:p14="http://schemas.microsoft.com/office/powerpoint/2010/main" val="1064190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4D44D87-4C8C-4738-A075-9C019979EC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A Wonderful Savior(Crosby)</a:t>
            </a:r>
            <a:endParaRPr lang="en-US"/>
          </a:p>
        </p:txBody>
      </p:sp>
      <p:pic>
        <p:nvPicPr>
          <p:cNvPr id="2" name="Picture 43" descr="A Wonderful Savior-pp">
            <a:extLst>
              <a:ext uri="{FF2B5EF4-FFF2-40B4-BE49-F238E27FC236}">
                <a16:creationId xmlns:a16="http://schemas.microsoft.com/office/drawing/2014/main" id="{57E95037-AF65-4A5F-B0FD-475EC1B8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2" name="Text Box 44">
            <a:extLst>
              <a:ext uri="{FF2B5EF4-FFF2-40B4-BE49-F238E27FC236}">
                <a16:creationId xmlns:a16="http://schemas.microsoft.com/office/drawing/2014/main" id="{B8289B6B-96CF-4CCC-8EB0-916D3C88E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2093" name="Text Box 45">
            <a:extLst>
              <a:ext uri="{FF2B5EF4-FFF2-40B4-BE49-F238E27FC236}">
                <a16:creationId xmlns:a16="http://schemas.microsoft.com/office/drawing/2014/main" id="{77BEF3FD-2B7F-407D-9E33-C3E209C54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BA7EAD7E-413D-4DE4-BD49-B42204EF54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A Wonderful Savior(Crosby)</a:t>
            </a:r>
            <a:endParaRPr lang="en-US"/>
          </a:p>
        </p:txBody>
      </p:sp>
      <p:pic>
        <p:nvPicPr>
          <p:cNvPr id="3074" name="Picture 3" descr="A Wonderful Savior-pp">
            <a:extLst>
              <a:ext uri="{FF2B5EF4-FFF2-40B4-BE49-F238E27FC236}">
                <a16:creationId xmlns:a16="http://schemas.microsoft.com/office/drawing/2014/main" id="{9B1F144B-2252-4432-91E3-266223F7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4">
            <a:extLst>
              <a:ext uri="{FF2B5EF4-FFF2-40B4-BE49-F238E27FC236}">
                <a16:creationId xmlns:a16="http://schemas.microsoft.com/office/drawing/2014/main" id="{610A490B-1920-4D1C-A6FD-D2CD61419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66917" name="Text Box 5">
            <a:extLst>
              <a:ext uri="{FF2B5EF4-FFF2-40B4-BE49-F238E27FC236}">
                <a16:creationId xmlns:a16="http://schemas.microsoft.com/office/drawing/2014/main" id="{FA1AE84D-5ADD-44EB-AF40-120646FF1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C5E55AF9-4ED5-43E0-9339-9EC7298E8C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A Wonderful Savior(Crosby)</a:t>
            </a:r>
            <a:endParaRPr lang="en-US"/>
          </a:p>
        </p:txBody>
      </p:sp>
      <p:pic>
        <p:nvPicPr>
          <p:cNvPr id="4098" name="Picture 3" descr="A Wonderful Savior-pp">
            <a:extLst>
              <a:ext uri="{FF2B5EF4-FFF2-40B4-BE49-F238E27FC236}">
                <a16:creationId xmlns:a16="http://schemas.microsoft.com/office/drawing/2014/main" id="{63A32795-9D0C-48AB-984C-4D87308A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70E41CAD-080A-4920-8332-BD2608A5F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0BB95427-442E-43EC-A56C-33BF57361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026">
            <a:extLst>
              <a:ext uri="{FF2B5EF4-FFF2-40B4-BE49-F238E27FC236}">
                <a16:creationId xmlns:a16="http://schemas.microsoft.com/office/drawing/2014/main" id="{1504DE18-6DFA-468B-9F71-0C5D2631BD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A Wonderful Savior(Crosby)</a:t>
            </a:r>
            <a:endParaRPr lang="en-US"/>
          </a:p>
        </p:txBody>
      </p:sp>
      <p:pic>
        <p:nvPicPr>
          <p:cNvPr id="5122" name="Picture 1027" descr="A Wonderful Savior-pp">
            <a:extLst>
              <a:ext uri="{FF2B5EF4-FFF2-40B4-BE49-F238E27FC236}">
                <a16:creationId xmlns:a16="http://schemas.microsoft.com/office/drawing/2014/main" id="{4AD76643-58FB-4C90-9BCB-1F263C43F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1028">
            <a:extLst>
              <a:ext uri="{FF2B5EF4-FFF2-40B4-BE49-F238E27FC236}">
                <a16:creationId xmlns:a16="http://schemas.microsoft.com/office/drawing/2014/main" id="{38D1A780-9838-4E50-BD67-6CA8353D9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7157" name="Text Box 1029">
            <a:extLst>
              <a:ext uri="{FF2B5EF4-FFF2-40B4-BE49-F238E27FC236}">
                <a16:creationId xmlns:a16="http://schemas.microsoft.com/office/drawing/2014/main" id="{8075951F-AD85-47C0-AA2B-B27C8EAD7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E5E9144-FF2E-4E54-A59F-46CC590DAB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1-1 A Shelter in Time of Storm</a:t>
            </a:r>
            <a:endParaRPr lang="en-US" dirty="0">
              <a:cs typeface="+mj-cs"/>
            </a:endParaRPr>
          </a:p>
        </p:txBody>
      </p:sp>
      <p:pic>
        <p:nvPicPr>
          <p:cNvPr id="13314" name="Picture 46" descr="A Shelter in Time of Storm-pp">
            <a:extLst>
              <a:ext uri="{FF2B5EF4-FFF2-40B4-BE49-F238E27FC236}">
                <a16:creationId xmlns:a16="http://schemas.microsoft.com/office/drawing/2014/main" id="{2E57E040-EB1D-4297-9F36-454E1E2A8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71AFC338-1D9A-448D-A559-84E53A53A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D8C755DC-E8D3-4D3E-BE6E-A0A0471F7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5D5FB09B-46FA-4E97-90CD-E50D290EF7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A Wonderful Savior(Crosby)</a:t>
            </a:r>
            <a:endParaRPr lang="en-US"/>
          </a:p>
        </p:txBody>
      </p:sp>
      <p:pic>
        <p:nvPicPr>
          <p:cNvPr id="6146" name="Picture 6" descr="A Wonderful Savior-pp">
            <a:extLst>
              <a:ext uri="{FF2B5EF4-FFF2-40B4-BE49-F238E27FC236}">
                <a16:creationId xmlns:a16="http://schemas.microsoft.com/office/drawing/2014/main" id="{578F21E5-573F-42E9-8CE1-8BC7AB4F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Text Box 7">
            <a:extLst>
              <a:ext uri="{FF2B5EF4-FFF2-40B4-BE49-F238E27FC236}">
                <a16:creationId xmlns:a16="http://schemas.microsoft.com/office/drawing/2014/main" id="{968D9418-86B0-4322-A7D9-DFA35218E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 Wonderful Savior</a:t>
            </a:r>
          </a:p>
        </p:txBody>
      </p:sp>
      <p:sp>
        <p:nvSpPr>
          <p:cNvPr id="183304" name="Text Box 8">
            <a:extLst>
              <a:ext uri="{FF2B5EF4-FFF2-40B4-BE49-F238E27FC236}">
                <a16:creationId xmlns:a16="http://schemas.microsoft.com/office/drawing/2014/main" id="{F60A3922-3BD0-4EE6-AF35-C6E9E836B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E48E5B65-76CC-4364-BDB0-F0CCC341E1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A Wonderful Savior(Crosby)</a:t>
            </a:r>
            <a:endParaRPr lang="en-US"/>
          </a:p>
        </p:txBody>
      </p:sp>
      <p:pic>
        <p:nvPicPr>
          <p:cNvPr id="7170" name="Picture 3" descr="A Wonderful Savior-pp">
            <a:extLst>
              <a:ext uri="{FF2B5EF4-FFF2-40B4-BE49-F238E27FC236}">
                <a16:creationId xmlns:a16="http://schemas.microsoft.com/office/drawing/2014/main" id="{5189B690-4617-4868-9C9E-2B735882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4">
            <a:extLst>
              <a:ext uri="{FF2B5EF4-FFF2-40B4-BE49-F238E27FC236}">
                <a16:creationId xmlns:a16="http://schemas.microsoft.com/office/drawing/2014/main" id="{A3E26815-2D53-4476-8115-283999927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67941" name="Text Box 5">
            <a:extLst>
              <a:ext uri="{FF2B5EF4-FFF2-40B4-BE49-F238E27FC236}">
                <a16:creationId xmlns:a16="http://schemas.microsoft.com/office/drawing/2014/main" id="{A8B59796-14A7-4603-A676-EBC97CB8B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C2281F44-6729-4AC4-906C-DE3F48E8FC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A Wonderful Savior(Crosby)</a:t>
            </a:r>
            <a:endParaRPr lang="en-US"/>
          </a:p>
        </p:txBody>
      </p:sp>
      <p:pic>
        <p:nvPicPr>
          <p:cNvPr id="8194" name="Picture 3" descr="A Wonderful Savior-pp">
            <a:extLst>
              <a:ext uri="{FF2B5EF4-FFF2-40B4-BE49-F238E27FC236}">
                <a16:creationId xmlns:a16="http://schemas.microsoft.com/office/drawing/2014/main" id="{AE9412D0-E471-4175-8F34-C1970F72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4">
            <a:extLst>
              <a:ext uri="{FF2B5EF4-FFF2-40B4-BE49-F238E27FC236}">
                <a16:creationId xmlns:a16="http://schemas.microsoft.com/office/drawing/2014/main" id="{14378FB1-6631-44E4-824B-F047B0ED9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68965" name="Text Box 5">
            <a:extLst>
              <a:ext uri="{FF2B5EF4-FFF2-40B4-BE49-F238E27FC236}">
                <a16:creationId xmlns:a16="http://schemas.microsoft.com/office/drawing/2014/main" id="{70F47984-2FE2-42BC-9D57-EB930544F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1B465601-BA16-40E3-8F09-45279978F0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A Wonderful Savior(Crosby)</a:t>
            </a:r>
            <a:endParaRPr lang="en-US"/>
          </a:p>
        </p:txBody>
      </p:sp>
      <p:pic>
        <p:nvPicPr>
          <p:cNvPr id="9218" name="Picture 3" descr="A Wonderful Savior-pp">
            <a:extLst>
              <a:ext uri="{FF2B5EF4-FFF2-40B4-BE49-F238E27FC236}">
                <a16:creationId xmlns:a16="http://schemas.microsoft.com/office/drawing/2014/main" id="{3EA63E20-DE09-4E11-A6A8-F65DFDA9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8291D2E3-8AD7-42DC-AB05-7022F01E3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8FF75776-ADBF-4254-92E0-3D9C164E0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82170AC1-9395-4AB7-8206-251B83E97F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A Wonderful Savior(Crosby)</a:t>
            </a:r>
            <a:endParaRPr lang="en-US"/>
          </a:p>
        </p:txBody>
      </p:sp>
      <p:pic>
        <p:nvPicPr>
          <p:cNvPr id="10242" name="Picture 3" descr="A Wonderful Savior-pp">
            <a:extLst>
              <a:ext uri="{FF2B5EF4-FFF2-40B4-BE49-F238E27FC236}">
                <a16:creationId xmlns:a16="http://schemas.microsoft.com/office/drawing/2014/main" id="{99700F10-1841-4586-B725-C27C900B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6B42FFDB-B5A1-4B79-AE77-A705BB0DD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62BA1A4B-AE3B-4190-B486-F363901E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46F5058-BF5B-4C23-ACA4-265C3E72AC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A Wonderful Savior(Crosby)</a:t>
            </a:r>
            <a:endParaRPr lang="en-US"/>
          </a:p>
        </p:txBody>
      </p:sp>
      <p:pic>
        <p:nvPicPr>
          <p:cNvPr id="11266" name="Picture 6" descr="A Wonderful Savior-pp">
            <a:extLst>
              <a:ext uri="{FF2B5EF4-FFF2-40B4-BE49-F238E27FC236}">
                <a16:creationId xmlns:a16="http://schemas.microsoft.com/office/drawing/2014/main" id="{B1CAC64B-764C-4819-9391-B243107B3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50FC70E8-EB61-454A-AD04-0E136C671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 Wonderful Savior</a:t>
            </a: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9B2DE321-E7DF-427F-9B02-5E9E9A4B3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59F0DD8B-5958-4791-91C4-C6E8A1656A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A Wonderful Savior(Crosby)</a:t>
            </a:r>
            <a:endParaRPr lang="en-US"/>
          </a:p>
        </p:txBody>
      </p:sp>
      <p:pic>
        <p:nvPicPr>
          <p:cNvPr id="17410" name="Picture 3" descr="A Wonderful Savior-pp">
            <a:extLst>
              <a:ext uri="{FF2B5EF4-FFF2-40B4-BE49-F238E27FC236}">
                <a16:creationId xmlns:a16="http://schemas.microsoft.com/office/drawing/2014/main" id="{863EC8D4-0831-41D2-9689-41FC5E49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4" name="Text Box 4">
            <a:extLst>
              <a:ext uri="{FF2B5EF4-FFF2-40B4-BE49-F238E27FC236}">
                <a16:creationId xmlns:a16="http://schemas.microsoft.com/office/drawing/2014/main" id="{D9245C9D-FE52-4BDC-9C2E-5B910925E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4085" name="Text Box 5">
            <a:extLst>
              <a:ext uri="{FF2B5EF4-FFF2-40B4-BE49-F238E27FC236}">
                <a16:creationId xmlns:a16="http://schemas.microsoft.com/office/drawing/2014/main" id="{81459A32-3394-4A93-A990-5FEC54F3C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96890C8A-B3DE-44EB-B087-A712B47AA6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A Wonderful Savior(Crosby)</a:t>
            </a:r>
            <a:endParaRPr lang="en-US"/>
          </a:p>
        </p:txBody>
      </p:sp>
      <p:pic>
        <p:nvPicPr>
          <p:cNvPr id="18434" name="Picture 3" descr="A Wonderful Savior-pp">
            <a:extLst>
              <a:ext uri="{FF2B5EF4-FFF2-40B4-BE49-F238E27FC236}">
                <a16:creationId xmlns:a16="http://schemas.microsoft.com/office/drawing/2014/main" id="{3C9FADD1-623C-4C49-BB54-E9474539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7DD25D36-9798-4BBF-9ADA-675BF7C71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9454FC96-51E5-43BE-95D8-42099F1B4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52771E13-4C85-4AB7-9F2D-CB327648EB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A Wonderful Savior(Crosby)</a:t>
            </a:r>
            <a:endParaRPr lang="en-US"/>
          </a:p>
        </p:txBody>
      </p:sp>
      <p:pic>
        <p:nvPicPr>
          <p:cNvPr id="19458" name="Picture 3" descr="A Wonderful Savior-pp">
            <a:extLst>
              <a:ext uri="{FF2B5EF4-FFF2-40B4-BE49-F238E27FC236}">
                <a16:creationId xmlns:a16="http://schemas.microsoft.com/office/drawing/2014/main" id="{8993C917-0D0D-43CE-B4D1-9EC52F36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Text Box 4">
            <a:extLst>
              <a:ext uri="{FF2B5EF4-FFF2-40B4-BE49-F238E27FC236}">
                <a16:creationId xmlns:a16="http://schemas.microsoft.com/office/drawing/2014/main" id="{3A9A4614-89FC-4CFD-ACDC-E878D9C12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2037" name="Text Box 5">
            <a:extLst>
              <a:ext uri="{FF2B5EF4-FFF2-40B4-BE49-F238E27FC236}">
                <a16:creationId xmlns:a16="http://schemas.microsoft.com/office/drawing/2014/main" id="{C282EA3B-BD2A-46C0-B934-44CEDBB51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3DA1F0E2-2BF4-4F9E-BBE7-0C609CBAA6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A Wonderful Savior(Crosby)</a:t>
            </a:r>
            <a:endParaRPr lang="en-US"/>
          </a:p>
        </p:txBody>
      </p:sp>
      <p:pic>
        <p:nvPicPr>
          <p:cNvPr id="20482" name="Picture 3" descr="A Wonderful Savior-pp">
            <a:extLst>
              <a:ext uri="{FF2B5EF4-FFF2-40B4-BE49-F238E27FC236}">
                <a16:creationId xmlns:a16="http://schemas.microsoft.com/office/drawing/2014/main" id="{CD49D8D4-83CB-477D-844B-1158E4E3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0" name="Text Box 4">
            <a:extLst>
              <a:ext uri="{FF2B5EF4-FFF2-40B4-BE49-F238E27FC236}">
                <a16:creationId xmlns:a16="http://schemas.microsoft.com/office/drawing/2014/main" id="{7B78846B-3C6D-4883-A1B7-F74154BC2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Wonderful Savior</a:t>
            </a:r>
          </a:p>
        </p:txBody>
      </p:sp>
      <p:sp>
        <p:nvSpPr>
          <p:cNvPr id="173061" name="Text Box 5">
            <a:extLst>
              <a:ext uri="{FF2B5EF4-FFF2-40B4-BE49-F238E27FC236}">
                <a16:creationId xmlns:a16="http://schemas.microsoft.com/office/drawing/2014/main" id="{2E1C1BF3-9042-4212-A2AA-FA1D6950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DC88CF28-609C-4FBF-B3B9-EABD34ADBC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1-2 A Shelter in Time of Storm</a:t>
            </a:r>
            <a:endParaRPr lang="en-US" dirty="0">
              <a:cs typeface="+mj-cs"/>
            </a:endParaRPr>
          </a:p>
        </p:txBody>
      </p:sp>
      <p:pic>
        <p:nvPicPr>
          <p:cNvPr id="14338" name="Picture 6" descr="A Shelter in Time of Storm-pp">
            <a:extLst>
              <a:ext uri="{FF2B5EF4-FFF2-40B4-BE49-F238E27FC236}">
                <a16:creationId xmlns:a16="http://schemas.microsoft.com/office/drawing/2014/main" id="{16B075DC-FE06-47B0-B61C-F63A21069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9" name="Text Box 7">
            <a:extLst>
              <a:ext uri="{FF2B5EF4-FFF2-40B4-BE49-F238E27FC236}">
                <a16:creationId xmlns:a16="http://schemas.microsoft.com/office/drawing/2014/main" id="{BA10DA58-A4EB-47F7-992A-0B35C29FC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6920" name="Text Box 8">
            <a:extLst>
              <a:ext uri="{FF2B5EF4-FFF2-40B4-BE49-F238E27FC236}">
                <a16:creationId xmlns:a16="http://schemas.microsoft.com/office/drawing/2014/main" id="{FE6FC03B-FC5C-43A9-9FC5-358942340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34106E06-8165-429C-B6B1-9A557E227C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A Wonderful Savior(Crosby)</a:t>
            </a:r>
            <a:endParaRPr lang="en-US"/>
          </a:p>
        </p:txBody>
      </p:sp>
      <p:pic>
        <p:nvPicPr>
          <p:cNvPr id="21506" name="Picture 9" descr="A Wonderful Savior-pp">
            <a:extLst>
              <a:ext uri="{FF2B5EF4-FFF2-40B4-BE49-F238E27FC236}">
                <a16:creationId xmlns:a16="http://schemas.microsoft.com/office/drawing/2014/main" id="{76122D01-AAC6-4E8D-B381-C29F1121E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Text Box 10">
            <a:extLst>
              <a:ext uri="{FF2B5EF4-FFF2-40B4-BE49-F238E27FC236}">
                <a16:creationId xmlns:a16="http://schemas.microsoft.com/office/drawing/2014/main" id="{2FA07D4F-9464-491D-97B7-BD1FE1D9C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687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A Wonderful Savior</a:t>
            </a:r>
          </a:p>
        </p:txBody>
      </p:sp>
      <p:sp>
        <p:nvSpPr>
          <p:cNvPr id="182283" name="Text Box 11">
            <a:extLst>
              <a:ext uri="{FF2B5EF4-FFF2-40B4-BE49-F238E27FC236}">
                <a16:creationId xmlns:a16="http://schemas.microsoft.com/office/drawing/2014/main" id="{2EB2F58F-1FFE-4B27-8DFB-AA357F513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 Stand In Awe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4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#96</a:t>
            </a:r>
          </a:p>
        </p:txBody>
      </p:sp>
    </p:spTree>
    <p:extLst>
      <p:ext uri="{BB962C8B-B14F-4D97-AF65-F5344CB8AC3E}">
        <p14:creationId xmlns:p14="http://schemas.microsoft.com/office/powerpoint/2010/main" val="1890444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14B1D28-434B-4A31-9E2E-83C9124DDF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I Stand in Awe</a:t>
            </a:r>
            <a:endParaRPr lang="en-US"/>
          </a:p>
        </p:txBody>
      </p:sp>
      <p:pic>
        <p:nvPicPr>
          <p:cNvPr id="2" name="Picture 63" descr="I Stand in Awe-pp">
            <a:extLst>
              <a:ext uri="{FF2B5EF4-FFF2-40B4-BE49-F238E27FC236}">
                <a16:creationId xmlns:a16="http://schemas.microsoft.com/office/drawing/2014/main" id="{961F02F1-F520-45FA-97E4-06724DE45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23971554-17FD-4472-B674-A7ACA7250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E8188376-3E5F-40AC-AE2D-92CC62604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88AE1D4-2402-4208-A0C6-9B0E82DAFA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I Stand in Awe</a:t>
            </a:r>
            <a:endParaRPr lang="en-US"/>
          </a:p>
        </p:txBody>
      </p:sp>
      <p:pic>
        <p:nvPicPr>
          <p:cNvPr id="3074" name="Picture 3" descr="I Stand in Awe-pp">
            <a:extLst>
              <a:ext uri="{FF2B5EF4-FFF2-40B4-BE49-F238E27FC236}">
                <a16:creationId xmlns:a16="http://schemas.microsoft.com/office/drawing/2014/main" id="{2E126DE8-112B-44A7-A56D-8FC70A2C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A8AC5618-1C84-4948-ADB6-2E7769D7B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0D82158B-05AC-4B1F-923A-7F82F507D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0A872499-78A9-4A1C-9177-443BB5F8E1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I Stand in Awe</a:t>
            </a:r>
            <a:endParaRPr lang="en-US"/>
          </a:p>
        </p:txBody>
      </p:sp>
      <p:pic>
        <p:nvPicPr>
          <p:cNvPr id="4098" name="Picture 3" descr="I Stand in Awe-pp">
            <a:extLst>
              <a:ext uri="{FF2B5EF4-FFF2-40B4-BE49-F238E27FC236}">
                <a16:creationId xmlns:a16="http://schemas.microsoft.com/office/drawing/2014/main" id="{1DC3C767-F54A-444E-81E5-008CFBB7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DB8AD392-8B93-47C9-ADD5-789A83356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570F1328-3423-4122-A330-E6C1B7871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89BCA4F3-C9C8-41F8-9D44-9522CBDFFE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 I Stand in Awe</a:t>
            </a:r>
            <a:endParaRPr lang="en-US"/>
          </a:p>
        </p:txBody>
      </p:sp>
      <p:pic>
        <p:nvPicPr>
          <p:cNvPr id="5122" name="Picture 6" descr="I Stand in Awe-pp">
            <a:extLst>
              <a:ext uri="{FF2B5EF4-FFF2-40B4-BE49-F238E27FC236}">
                <a16:creationId xmlns:a16="http://schemas.microsoft.com/office/drawing/2014/main" id="{8ADE7367-CE3B-4A15-874A-2F5A513F3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A2530DFD-21BE-4F6E-A4DE-2AEF9F27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8" name="Text Box 8">
            <a:extLst>
              <a:ext uri="{FF2B5EF4-FFF2-40B4-BE49-F238E27FC236}">
                <a16:creationId xmlns:a16="http://schemas.microsoft.com/office/drawing/2014/main" id="{4ABCB117-11E9-4532-904E-88075EF73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5870344A-318A-481C-8DA7-E9036B05BE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Stand in Awe</a:t>
            </a:r>
            <a:endParaRPr lang="en-US"/>
          </a:p>
        </p:txBody>
      </p:sp>
      <p:pic>
        <p:nvPicPr>
          <p:cNvPr id="6146" name="Picture 3" descr="I Stand in Awe-pp">
            <a:extLst>
              <a:ext uri="{FF2B5EF4-FFF2-40B4-BE49-F238E27FC236}">
                <a16:creationId xmlns:a16="http://schemas.microsoft.com/office/drawing/2014/main" id="{9680DE4B-D752-444A-B6C3-5EF6830C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16E6B41B-9FC1-427C-8273-1956975B7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A9DDEE5B-5E25-4AB5-BC52-459026F28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ACFC75E9-F7C6-4B11-87BE-5FB7735108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Stand in Awe</a:t>
            </a:r>
            <a:endParaRPr lang="en-US"/>
          </a:p>
        </p:txBody>
      </p:sp>
      <p:pic>
        <p:nvPicPr>
          <p:cNvPr id="7170" name="Picture 3" descr="I Stand in Awe-pp">
            <a:extLst>
              <a:ext uri="{FF2B5EF4-FFF2-40B4-BE49-F238E27FC236}">
                <a16:creationId xmlns:a16="http://schemas.microsoft.com/office/drawing/2014/main" id="{B915EF47-226B-4501-8480-1E8D73E8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017A64F8-0A5E-4643-B46D-E29F0DD6C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CDD6C8D6-A714-4C8C-B3A5-C591716B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14B1D28-434B-4A31-9E2E-83C9124DDF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I Stand in Awe</a:t>
            </a:r>
            <a:endParaRPr lang="en-US"/>
          </a:p>
        </p:txBody>
      </p:sp>
      <p:pic>
        <p:nvPicPr>
          <p:cNvPr id="2" name="Picture 63" descr="I Stand in Awe-pp">
            <a:extLst>
              <a:ext uri="{FF2B5EF4-FFF2-40B4-BE49-F238E27FC236}">
                <a16:creationId xmlns:a16="http://schemas.microsoft.com/office/drawing/2014/main" id="{961F02F1-F520-45FA-97E4-06724DE45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23971554-17FD-4472-B674-A7ACA7250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E8188376-3E5F-40AC-AE2D-92CC62604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88AE1D4-2402-4208-A0C6-9B0E82DAFA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I Stand in Awe</a:t>
            </a:r>
            <a:endParaRPr lang="en-US"/>
          </a:p>
        </p:txBody>
      </p:sp>
      <p:pic>
        <p:nvPicPr>
          <p:cNvPr id="3074" name="Picture 3" descr="I Stand in Awe-pp">
            <a:extLst>
              <a:ext uri="{FF2B5EF4-FFF2-40B4-BE49-F238E27FC236}">
                <a16:creationId xmlns:a16="http://schemas.microsoft.com/office/drawing/2014/main" id="{2E126DE8-112B-44A7-A56D-8FC70A2C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A8AC5618-1C84-4948-ADB6-2E7769D7B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0D82158B-05AC-4B1F-923A-7F82F507D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83291E3A-1BAF-4F85-8198-6DF5611D07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cs typeface="+mj-cs"/>
              </a:rPr>
              <a:t>C-1 A Shelter in Time of Storm</a:t>
            </a:r>
            <a:endParaRPr lang="en-US">
              <a:cs typeface="+mj-cs"/>
            </a:endParaRPr>
          </a:p>
        </p:txBody>
      </p:sp>
      <p:pic>
        <p:nvPicPr>
          <p:cNvPr id="15362" name="Picture 3" descr="A Shelter in Time of Storm-pp">
            <a:extLst>
              <a:ext uri="{FF2B5EF4-FFF2-40B4-BE49-F238E27FC236}">
                <a16:creationId xmlns:a16="http://schemas.microsoft.com/office/drawing/2014/main" id="{053FFB90-744A-43E1-98E7-4197D0A4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622CE187-8DD0-4E20-B4FC-6C07BFC4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6EF17061-1516-4432-B161-EA02E376E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0A872499-78A9-4A1C-9177-443BB5F8E1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I Stand in Awe</a:t>
            </a:r>
            <a:endParaRPr lang="en-US"/>
          </a:p>
        </p:txBody>
      </p:sp>
      <p:pic>
        <p:nvPicPr>
          <p:cNvPr id="4098" name="Picture 3" descr="I Stand in Awe-pp">
            <a:extLst>
              <a:ext uri="{FF2B5EF4-FFF2-40B4-BE49-F238E27FC236}">
                <a16:creationId xmlns:a16="http://schemas.microsoft.com/office/drawing/2014/main" id="{1DC3C767-F54A-444E-81E5-008CFBB78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DB8AD392-8B93-47C9-ADD5-789A83356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570F1328-3423-4122-A330-E6C1B7871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89BCA4F3-C9C8-41F8-9D44-9522CBDFFE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 I Stand in Awe</a:t>
            </a:r>
            <a:endParaRPr lang="en-US"/>
          </a:p>
        </p:txBody>
      </p:sp>
      <p:pic>
        <p:nvPicPr>
          <p:cNvPr id="5122" name="Picture 6" descr="I Stand in Awe-pp">
            <a:extLst>
              <a:ext uri="{FF2B5EF4-FFF2-40B4-BE49-F238E27FC236}">
                <a16:creationId xmlns:a16="http://schemas.microsoft.com/office/drawing/2014/main" id="{8ADE7367-CE3B-4A15-874A-2F5A513F3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A2530DFD-21BE-4F6E-A4DE-2AEF9F271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8" name="Text Box 8">
            <a:extLst>
              <a:ext uri="{FF2B5EF4-FFF2-40B4-BE49-F238E27FC236}">
                <a16:creationId xmlns:a16="http://schemas.microsoft.com/office/drawing/2014/main" id="{4ABCB117-11E9-4532-904E-88075EF73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5870344A-318A-481C-8DA7-E9036B05BE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Stand in Awe</a:t>
            </a:r>
            <a:endParaRPr lang="en-US"/>
          </a:p>
        </p:txBody>
      </p:sp>
      <p:pic>
        <p:nvPicPr>
          <p:cNvPr id="6146" name="Picture 3" descr="I Stand in Awe-pp">
            <a:extLst>
              <a:ext uri="{FF2B5EF4-FFF2-40B4-BE49-F238E27FC236}">
                <a16:creationId xmlns:a16="http://schemas.microsoft.com/office/drawing/2014/main" id="{9680DE4B-D752-444A-B6C3-5EF6830C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16E6B41B-9FC1-427C-8273-1956975B7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A9DDEE5B-5E25-4AB5-BC52-459026F28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ACFC75E9-F7C6-4B11-87BE-5FB7735108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Stand in Awe</a:t>
            </a:r>
            <a:endParaRPr lang="en-US"/>
          </a:p>
        </p:txBody>
      </p:sp>
      <p:pic>
        <p:nvPicPr>
          <p:cNvPr id="7170" name="Picture 3" descr="I Stand in Awe-pp">
            <a:extLst>
              <a:ext uri="{FF2B5EF4-FFF2-40B4-BE49-F238E27FC236}">
                <a16:creationId xmlns:a16="http://schemas.microsoft.com/office/drawing/2014/main" id="{B915EF47-226B-4501-8480-1E8D73E8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017A64F8-0A5E-4643-B46D-E29F0DD6C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CDD6C8D6-A714-4C8C-B3A5-C591716B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5870344A-318A-481C-8DA7-E9036B05BE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Stand in Awe</a:t>
            </a:r>
            <a:endParaRPr lang="en-US"/>
          </a:p>
        </p:txBody>
      </p:sp>
      <p:pic>
        <p:nvPicPr>
          <p:cNvPr id="6146" name="Picture 3" descr="I Stand in Awe-pp">
            <a:extLst>
              <a:ext uri="{FF2B5EF4-FFF2-40B4-BE49-F238E27FC236}">
                <a16:creationId xmlns:a16="http://schemas.microsoft.com/office/drawing/2014/main" id="{9680DE4B-D752-444A-B6C3-5EF6830C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16E6B41B-9FC1-427C-8273-1956975B7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A9DDEE5B-5E25-4AB5-BC52-459026F28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09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ACFC75E9-F7C6-4B11-87BE-5FB7735108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Stand in Awe</a:t>
            </a:r>
            <a:endParaRPr lang="en-US"/>
          </a:p>
        </p:txBody>
      </p:sp>
      <p:pic>
        <p:nvPicPr>
          <p:cNvPr id="7170" name="Picture 3" descr="I Stand in Awe-pp">
            <a:extLst>
              <a:ext uri="{FF2B5EF4-FFF2-40B4-BE49-F238E27FC236}">
                <a16:creationId xmlns:a16="http://schemas.microsoft.com/office/drawing/2014/main" id="{B915EF47-226B-4501-8480-1E8D73E8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017A64F8-0A5E-4643-B46D-E29F0DD6C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CDD6C8D6-A714-4C8C-B3A5-C591716B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41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Stand in Awe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742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2105561"/>
            <a:ext cx="121920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 Stand In Awe</a:t>
            </a:r>
          </a:p>
        </p:txBody>
      </p:sp>
    </p:spTree>
    <p:extLst>
      <p:ext uri="{BB962C8B-B14F-4D97-AF65-F5344CB8AC3E}">
        <p14:creationId xmlns:p14="http://schemas.microsoft.com/office/powerpoint/2010/main" val="4287521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166842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“You are beautiful beyond description,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Too marvelous for words,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Too wonderful for comprehension,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Like nothing ever seen or heard.”</a:t>
            </a:r>
          </a:p>
        </p:txBody>
      </p:sp>
    </p:spTree>
    <p:extLst>
      <p:ext uri="{BB962C8B-B14F-4D97-AF65-F5344CB8AC3E}">
        <p14:creationId xmlns:p14="http://schemas.microsoft.com/office/powerpoint/2010/main" val="16386059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166842"/>
            <a:ext cx="121920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“Who can grasp Your infinite wisdom?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Who can fathom the depths of Your love?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You are beautiful beyond description,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Majesty enthroned above.”</a:t>
            </a:r>
          </a:p>
        </p:txBody>
      </p:sp>
    </p:spTree>
    <p:extLst>
      <p:ext uri="{BB962C8B-B14F-4D97-AF65-F5344CB8AC3E}">
        <p14:creationId xmlns:p14="http://schemas.microsoft.com/office/powerpoint/2010/main" val="3743530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Rom. 11: 33-36</a:t>
            </a:r>
          </a:p>
        </p:txBody>
      </p:sp>
    </p:spTree>
    <p:extLst>
      <p:ext uri="{BB962C8B-B14F-4D97-AF65-F5344CB8AC3E}">
        <p14:creationId xmlns:p14="http://schemas.microsoft.com/office/powerpoint/2010/main" val="211169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8CD9B50F-AE34-4485-8ECA-72630CE1F2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cs typeface="+mj-cs"/>
              </a:rPr>
              <a:t>C-2 A Shelter in Time of Storm</a:t>
            </a:r>
            <a:endParaRPr lang="en-US" dirty="0">
              <a:cs typeface="+mj-cs"/>
            </a:endParaRPr>
          </a:p>
        </p:txBody>
      </p:sp>
      <p:pic>
        <p:nvPicPr>
          <p:cNvPr id="16386" name="Picture 3" descr="A Shelter in Time of Storm-pp">
            <a:extLst>
              <a:ext uri="{FF2B5EF4-FFF2-40B4-BE49-F238E27FC236}">
                <a16:creationId xmlns:a16="http://schemas.microsoft.com/office/drawing/2014/main" id="{FC7AED9B-40F1-486E-B0D9-E2D1CB81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C2C86923-8288-4B81-A171-65376AEC9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1DA65A1-7F7F-4C7D-B955-29B8C21A9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Nature</a:t>
            </a:r>
          </a:p>
        </p:txBody>
      </p:sp>
    </p:spTree>
    <p:extLst>
      <p:ext uri="{BB962C8B-B14F-4D97-AF65-F5344CB8AC3E}">
        <p14:creationId xmlns:p14="http://schemas.microsoft.com/office/powerpoint/2010/main" val="543933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Nature: Immortal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Isa. 57: 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Jn. 8: 58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Tim. 1: 17</a:t>
            </a:r>
          </a:p>
        </p:txBody>
      </p:sp>
    </p:spTree>
    <p:extLst>
      <p:ext uri="{BB962C8B-B14F-4D97-AF65-F5344CB8AC3E}">
        <p14:creationId xmlns:p14="http://schemas.microsoft.com/office/powerpoint/2010/main" val="2495242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Nature: Immaterial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1 Tim. 1: 17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Heb. 11: 27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Jn. 4:24</a:t>
            </a:r>
          </a:p>
        </p:txBody>
      </p:sp>
    </p:spTree>
    <p:extLst>
      <p:ext uri="{BB962C8B-B14F-4D97-AF65-F5344CB8AC3E}">
        <p14:creationId xmlns:p14="http://schemas.microsoft.com/office/powerpoint/2010/main" val="30348615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Nature</a:t>
            </a:r>
          </a:p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His Wisdom</a:t>
            </a:r>
          </a:p>
        </p:txBody>
      </p:sp>
    </p:spTree>
    <p:extLst>
      <p:ext uri="{BB962C8B-B14F-4D97-AF65-F5344CB8AC3E}">
        <p14:creationId xmlns:p14="http://schemas.microsoft.com/office/powerpoint/2010/main" val="4214779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Wisdom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 err="1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Jms</a:t>
            </a: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. 3: 17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Jude 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Psa. 139: 1-6</a:t>
            </a:r>
          </a:p>
        </p:txBody>
      </p:sp>
    </p:spTree>
    <p:extLst>
      <p:ext uri="{BB962C8B-B14F-4D97-AF65-F5344CB8AC3E}">
        <p14:creationId xmlns:p14="http://schemas.microsoft.com/office/powerpoint/2010/main" val="40943619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Nature</a:t>
            </a:r>
          </a:p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His Wisdom</a:t>
            </a:r>
          </a:p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Love</a:t>
            </a:r>
          </a:p>
        </p:txBody>
      </p:sp>
    </p:spTree>
    <p:extLst>
      <p:ext uri="{BB962C8B-B14F-4D97-AF65-F5344CB8AC3E}">
        <p14:creationId xmlns:p14="http://schemas.microsoft.com/office/powerpoint/2010/main" val="23627595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Love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Eph. 3: 19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Rom. 5: 6-8</a:t>
            </a:r>
            <a:endParaRPr kumimoji="0" lang="en-US" sz="7200" b="0" i="0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116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Nature</a:t>
            </a:r>
          </a:p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His Wisdom</a:t>
            </a:r>
          </a:p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Love</a:t>
            </a:r>
          </a:p>
          <a:p>
            <a:pPr marL="1143000" marR="0" lvl="0" indent="-11430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His Forgiveness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324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Indescribable Attributes of God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691479"/>
            <a:ext cx="952838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His Forgiveness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Matt. 18: 21-35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Mic. 7: 18-19</a:t>
            </a:r>
            <a:endParaRPr kumimoji="0" lang="en-US" sz="7200" b="0" i="0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499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2DE57-424C-47CC-AE70-1EA93C016EF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409840"/>
            <a:ext cx="12192000" cy="6038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“And I stand, I stand in awe of You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Lord, I stand, I stand in awe of You.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Holy God to whom all praise is due,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 stand in awe of You.”</a:t>
            </a:r>
          </a:p>
        </p:txBody>
      </p:sp>
    </p:spTree>
    <p:extLst>
      <p:ext uri="{BB962C8B-B14F-4D97-AF65-F5344CB8AC3E}">
        <p14:creationId xmlns:p14="http://schemas.microsoft.com/office/powerpoint/2010/main" val="18492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8F205028-B5CC-4384-93CA-09AF8E3B64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cs typeface="+mj-cs"/>
              </a:rPr>
              <a:t>2-1 A Shelter in Time of Storm</a:t>
            </a:r>
            <a:endParaRPr lang="en-US">
              <a:cs typeface="+mj-cs"/>
            </a:endParaRPr>
          </a:p>
        </p:txBody>
      </p:sp>
      <p:pic>
        <p:nvPicPr>
          <p:cNvPr id="17410" name="Picture 6" descr="A Shelter in Time of Storm-pp">
            <a:extLst>
              <a:ext uri="{FF2B5EF4-FFF2-40B4-BE49-F238E27FC236}">
                <a16:creationId xmlns:a16="http://schemas.microsoft.com/office/drawing/2014/main" id="{B0DEBD4D-082A-4943-AB6E-DB148434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3" name="Text Box 7">
            <a:extLst>
              <a:ext uri="{FF2B5EF4-FFF2-40B4-BE49-F238E27FC236}">
                <a16:creationId xmlns:a16="http://schemas.microsoft.com/office/drawing/2014/main" id="{8462AD44-48FC-43B1-A2A0-5557D876E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7944" name="Text Box 8">
            <a:extLst>
              <a:ext uri="{FF2B5EF4-FFF2-40B4-BE49-F238E27FC236}">
                <a16:creationId xmlns:a16="http://schemas.microsoft.com/office/drawing/2014/main" id="{3880533B-150A-4269-A5BB-AC3B6CCF7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Awe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446550"/>
            <a:ext cx="9528389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“Awesome” – 38x in NKJV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Psa. 33: 8, 119: 161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Gen. 28: 17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Ex. 34: 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2A2000"/>
                </a:solidFill>
                <a:latin typeface="Aspire" panose="00000600000000000000" pitchFamily="2" charset="0"/>
              </a:rPr>
              <a:t>Deut. 7: 21, 10: 17, 21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2A2000"/>
              </a:solidFill>
              <a:effectLst/>
              <a:uLnTx/>
              <a:uFillTx/>
              <a:latin typeface="Aspire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7786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Awe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446550"/>
            <a:ext cx="952838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Heb. 12:28</a:t>
            </a:r>
          </a:p>
        </p:txBody>
      </p:sp>
    </p:spTree>
    <p:extLst>
      <p:ext uri="{BB962C8B-B14F-4D97-AF65-F5344CB8AC3E}">
        <p14:creationId xmlns:p14="http://schemas.microsoft.com/office/powerpoint/2010/main" val="3407776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Awe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446550"/>
            <a:ext cx="9528389" cy="27008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Heb. 12:28</a:t>
            </a:r>
          </a:p>
          <a:p>
            <a:pPr marL="1143000" marR="0" lvl="0" indent="-11430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Worship Him</a:t>
            </a:r>
          </a:p>
        </p:txBody>
      </p:sp>
    </p:spTree>
    <p:extLst>
      <p:ext uri="{BB962C8B-B14F-4D97-AF65-F5344CB8AC3E}">
        <p14:creationId xmlns:p14="http://schemas.microsoft.com/office/powerpoint/2010/main" val="7116176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793808" y="0"/>
            <a:ext cx="1060438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Standing In Awe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9A76B4-1DE8-4B88-8CD9-CF4114E4EDAF}"/>
              </a:ext>
            </a:extLst>
          </p:cNvPr>
          <p:cNvSpPr/>
          <p:nvPr/>
        </p:nvSpPr>
        <p:spPr>
          <a:xfrm>
            <a:off x="0" y="1084082"/>
            <a:ext cx="12192000" cy="60802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ACCBB-2A56-4291-BA5A-7DDF5433E38D}"/>
              </a:ext>
            </a:extLst>
          </p:cNvPr>
          <p:cNvSpPr txBox="1"/>
          <p:nvPr/>
        </p:nvSpPr>
        <p:spPr>
          <a:xfrm>
            <a:off x="1331803" y="1446550"/>
            <a:ext cx="9528389" cy="43628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Heb. 12:28</a:t>
            </a:r>
          </a:p>
          <a:p>
            <a:pPr marL="1143000" marR="0" lvl="0" indent="-11430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7200" dirty="0">
                <a:solidFill>
                  <a:srgbClr val="2A2000"/>
                </a:solidFill>
                <a:latin typeface="Aspire" panose="00000600000000000000" pitchFamily="2" charset="0"/>
              </a:rPr>
              <a:t>Worship Him</a:t>
            </a:r>
          </a:p>
          <a:p>
            <a:pPr marL="1143000" marR="0" lvl="0" indent="-11430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srgbClr val="2A2000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Tell Others About Him</a:t>
            </a:r>
          </a:p>
        </p:txBody>
      </p:sp>
    </p:spTree>
    <p:extLst>
      <p:ext uri="{BB962C8B-B14F-4D97-AF65-F5344CB8AC3E}">
        <p14:creationId xmlns:p14="http://schemas.microsoft.com/office/powerpoint/2010/main" val="31980635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0" y="1759312"/>
            <a:ext cx="12192000" cy="33393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Are you Standing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 </a:t>
            </a:r>
            <a:r>
              <a:rPr lang="en-US" sz="11500" dirty="0">
                <a:solidFill>
                  <a:prstClr val="black"/>
                </a:solidFill>
                <a:latin typeface="Aspire" panose="00000600000000000000" pitchFamily="2" charset="0"/>
              </a:rPr>
              <a:t>a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we of God?</a:t>
            </a:r>
          </a:p>
        </p:txBody>
      </p:sp>
    </p:spTree>
    <p:extLst>
      <p:ext uri="{BB962C8B-B14F-4D97-AF65-F5344CB8AC3E}">
        <p14:creationId xmlns:p14="http://schemas.microsoft.com/office/powerpoint/2010/main" val="5249397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1582340"/>
            <a:ext cx="9528389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Invitation Song: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Trust &amp; Obey</a:t>
            </a:r>
          </a:p>
        </p:txBody>
      </p:sp>
    </p:spTree>
    <p:extLst>
      <p:ext uri="{BB962C8B-B14F-4D97-AF65-F5344CB8AC3E}">
        <p14:creationId xmlns:p14="http://schemas.microsoft.com/office/powerpoint/2010/main" val="10517113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EC629FC-F003-48E1-BC7C-E9C7D02E3D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1-1 Trust and Obey</a:t>
            </a:r>
            <a:endParaRPr lang="en-US" dirty="0"/>
          </a:p>
        </p:txBody>
      </p:sp>
      <p:pic>
        <p:nvPicPr>
          <p:cNvPr id="2" name="Picture 63" descr="Trust and Obey-SFP-pp">
            <a:extLst>
              <a:ext uri="{FF2B5EF4-FFF2-40B4-BE49-F238E27FC236}">
                <a16:creationId xmlns:a16="http://schemas.microsoft.com/office/drawing/2014/main" id="{DDB15529-D496-4B18-A789-94F91355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52D44745-D961-49D3-88E8-920329610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5AA84D0C-37F0-4780-8382-E86138F14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34294C51-623E-48AD-BE5D-230A9B0D6C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1-2 Trust and Obey</a:t>
            </a:r>
            <a:endParaRPr lang="en-US" dirty="0"/>
          </a:p>
        </p:txBody>
      </p:sp>
      <p:pic>
        <p:nvPicPr>
          <p:cNvPr id="3074" name="Picture 3" descr="Trust and Obey-SFP-pp">
            <a:extLst>
              <a:ext uri="{FF2B5EF4-FFF2-40B4-BE49-F238E27FC236}">
                <a16:creationId xmlns:a16="http://schemas.microsoft.com/office/drawing/2014/main" id="{5C944986-BE74-4A6E-9522-F3B6717E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FA573D39-6696-4666-9AB7-90301A925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84315794-CBE8-45F5-B88A-6DB694C20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D2FE071A-C20D-48BC-BCF0-8CF0516B72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 Trust and Obey</a:t>
            </a:r>
            <a:endParaRPr lang="en-US"/>
          </a:p>
        </p:txBody>
      </p:sp>
      <p:pic>
        <p:nvPicPr>
          <p:cNvPr id="4098" name="Picture 3" descr="Trust and Obey-SFP-pp">
            <a:extLst>
              <a:ext uri="{FF2B5EF4-FFF2-40B4-BE49-F238E27FC236}">
                <a16:creationId xmlns:a16="http://schemas.microsoft.com/office/drawing/2014/main" id="{9A88B98E-09DF-46EC-81CF-57392827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4B029341-D1AE-4910-94E3-C19AD8260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14C204EB-E1F5-415A-AAB9-AF985B96F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056EB612-9E80-4664-9657-BE2EB81C17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2-1 Trust and Obey</a:t>
            </a:r>
            <a:endParaRPr lang="en-US" dirty="0"/>
          </a:p>
        </p:txBody>
      </p:sp>
      <p:pic>
        <p:nvPicPr>
          <p:cNvPr id="5122" name="Picture 3" descr="Trust and Obey-SFP-pp">
            <a:extLst>
              <a:ext uri="{FF2B5EF4-FFF2-40B4-BE49-F238E27FC236}">
                <a16:creationId xmlns:a16="http://schemas.microsoft.com/office/drawing/2014/main" id="{B96BAB3B-831F-4E11-BFFD-72A17321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2D0D76B8-4BD9-4A1C-AB14-549069CF4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2C2261A7-E4C1-4757-9D60-819706CE9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5E9B24F2-CA4E-4782-9BE0-2BE636EEC1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cs typeface="+mj-cs"/>
              </a:rPr>
              <a:t>2-2 A Shelter in Time of Storm</a:t>
            </a:r>
            <a:endParaRPr lang="en-US">
              <a:cs typeface="+mj-cs"/>
            </a:endParaRPr>
          </a:p>
        </p:txBody>
      </p:sp>
      <p:pic>
        <p:nvPicPr>
          <p:cNvPr id="18434" name="Picture 6" descr="A Shelter in Time of Storm-pp">
            <a:extLst>
              <a:ext uri="{FF2B5EF4-FFF2-40B4-BE49-F238E27FC236}">
                <a16:creationId xmlns:a16="http://schemas.microsoft.com/office/drawing/2014/main" id="{012C45C2-CC7C-478E-A3BD-0217869B2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7" name="Text Box 7">
            <a:extLst>
              <a:ext uri="{FF2B5EF4-FFF2-40B4-BE49-F238E27FC236}">
                <a16:creationId xmlns:a16="http://schemas.microsoft.com/office/drawing/2014/main" id="{A593C3A5-A0F6-4C19-9077-FAFA1997F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68" name="Text Box 8">
            <a:extLst>
              <a:ext uri="{FF2B5EF4-FFF2-40B4-BE49-F238E27FC236}">
                <a16:creationId xmlns:a16="http://schemas.microsoft.com/office/drawing/2014/main" id="{59467E2D-1BB8-415D-82B3-AEFF4DC0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8910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6140C3BC-FBB8-4CAC-AFB4-DFE1E81E12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2-2 Trust and Obey</a:t>
            </a:r>
            <a:endParaRPr lang="en-US" dirty="0"/>
          </a:p>
        </p:txBody>
      </p:sp>
      <p:pic>
        <p:nvPicPr>
          <p:cNvPr id="6146" name="Picture 3" descr="Trust and Obey-SFP-pp">
            <a:extLst>
              <a:ext uri="{FF2B5EF4-FFF2-40B4-BE49-F238E27FC236}">
                <a16:creationId xmlns:a16="http://schemas.microsoft.com/office/drawing/2014/main" id="{886BD755-FF15-4B55-8146-D6AC9B36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EBDBE5F1-8782-4A55-BD52-AC3CEB927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D1322A34-88C6-431A-8D02-B39ACABB1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A31D64D9-0610-4A54-A93B-D66EF8E972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 Trust and Obey</a:t>
            </a:r>
            <a:endParaRPr lang="en-US"/>
          </a:p>
        </p:txBody>
      </p:sp>
      <p:pic>
        <p:nvPicPr>
          <p:cNvPr id="7170" name="Picture 3" descr="Trust and Obey-SFP-pp">
            <a:extLst>
              <a:ext uri="{FF2B5EF4-FFF2-40B4-BE49-F238E27FC236}">
                <a16:creationId xmlns:a16="http://schemas.microsoft.com/office/drawing/2014/main" id="{77E8DC2A-A81B-4503-BDF2-7EC1914D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0716B2F6-CF49-4031-B429-E4633FA12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490B260C-39B4-47D5-B614-049205588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B9A228A6-D9F4-4EBB-A4D4-D891CF70A5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4-1 Trust and Obey</a:t>
            </a:r>
            <a:endParaRPr lang="en-US" dirty="0"/>
          </a:p>
        </p:txBody>
      </p:sp>
      <p:pic>
        <p:nvPicPr>
          <p:cNvPr id="11266" name="Picture 3" descr="Trust and Obey-SFP-pp">
            <a:extLst>
              <a:ext uri="{FF2B5EF4-FFF2-40B4-BE49-F238E27FC236}">
                <a16:creationId xmlns:a16="http://schemas.microsoft.com/office/drawing/2014/main" id="{0697CA77-BDFE-497B-BF42-45C21A0B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8BF1520C-2613-4C9A-B9E5-2F1E9D97E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1C3771E4-B5D2-46E9-B67B-64C68715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5CC14469-B2A7-4C7C-AB0D-683677B543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Trust and Obey</a:t>
            </a:r>
            <a:endParaRPr lang="en-US"/>
          </a:p>
        </p:txBody>
      </p:sp>
      <p:pic>
        <p:nvPicPr>
          <p:cNvPr id="12290" name="Picture 3" descr="Trust and Obey-SFP-pp">
            <a:extLst>
              <a:ext uri="{FF2B5EF4-FFF2-40B4-BE49-F238E27FC236}">
                <a16:creationId xmlns:a16="http://schemas.microsoft.com/office/drawing/2014/main" id="{A1E1DE6C-05F3-472D-99ED-D60E22476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34E0702B-E9FD-4201-9994-17BB8948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856C57DA-5058-40DD-9D90-E265D3E90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8C98E1C-C8AB-42C1-9573-6DF44E3D13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 Trust and Obey</a:t>
            </a:r>
            <a:endParaRPr lang="en-US"/>
          </a:p>
        </p:txBody>
      </p:sp>
      <p:pic>
        <p:nvPicPr>
          <p:cNvPr id="13314" name="Picture 3" descr="Trust and Obey-SFP-pp">
            <a:extLst>
              <a:ext uri="{FF2B5EF4-FFF2-40B4-BE49-F238E27FC236}">
                <a16:creationId xmlns:a16="http://schemas.microsoft.com/office/drawing/2014/main" id="{39C0F210-170B-4DA9-A9D5-BAAC6453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Text Box 4">
            <a:extLst>
              <a:ext uri="{FF2B5EF4-FFF2-40B4-BE49-F238E27FC236}">
                <a16:creationId xmlns:a16="http://schemas.microsoft.com/office/drawing/2014/main" id="{1FB4EB48-3BBB-444C-85BE-0958D7E9E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1" name="Text Box 5">
            <a:extLst>
              <a:ext uri="{FF2B5EF4-FFF2-40B4-BE49-F238E27FC236}">
                <a16:creationId xmlns:a16="http://schemas.microsoft.com/office/drawing/2014/main" id="{423085F5-A1CD-45C8-A7A0-DDAC96A8A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F0553CB9-4DB3-4515-A351-2DEBEE274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5-1 Trust and Obey</a:t>
            </a:r>
            <a:endParaRPr lang="en-US" dirty="0"/>
          </a:p>
        </p:txBody>
      </p:sp>
      <p:pic>
        <p:nvPicPr>
          <p:cNvPr id="14338" name="Picture 3" descr="Trust and Obey-SFP-pp">
            <a:extLst>
              <a:ext uri="{FF2B5EF4-FFF2-40B4-BE49-F238E27FC236}">
                <a16:creationId xmlns:a16="http://schemas.microsoft.com/office/drawing/2014/main" id="{5F5903AA-9495-47C9-983F-EC511CC8C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AF078F4D-52C6-49F9-98C3-6A50DB18C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15C15678-BF6D-4A13-BDE0-8180909AB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CAFB336B-9DAF-425E-B224-F255609D50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5-2 Trust and Obey</a:t>
            </a:r>
            <a:endParaRPr lang="en-US"/>
          </a:p>
        </p:txBody>
      </p:sp>
      <p:pic>
        <p:nvPicPr>
          <p:cNvPr id="15362" name="Picture 3" descr="Trust and Obey-SFP-pp">
            <a:extLst>
              <a:ext uri="{FF2B5EF4-FFF2-40B4-BE49-F238E27FC236}">
                <a16:creationId xmlns:a16="http://schemas.microsoft.com/office/drawing/2014/main" id="{CD7A7E50-4270-4522-8D91-ADAE0C52B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2406E85F-E4FB-427D-8E79-1119C9A0E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EFC313CE-22F1-4A78-8D00-54B1FB72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68B979E2-4854-4C64-AA8A-DF1C7AF9B9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C Trust and Obey</a:t>
            </a:r>
            <a:endParaRPr lang="en-US" dirty="0"/>
          </a:p>
        </p:txBody>
      </p:sp>
      <p:pic>
        <p:nvPicPr>
          <p:cNvPr id="16386" name="Picture 3" descr="Trust and Obey-SFP-pp">
            <a:extLst>
              <a:ext uri="{FF2B5EF4-FFF2-40B4-BE49-F238E27FC236}">
                <a16:creationId xmlns:a16="http://schemas.microsoft.com/office/drawing/2014/main" id="{E09BA43F-4E13-4303-A1A2-2F5B25F36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7C42B01A-DD09-4D7B-996F-F97D2A256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1723BE06-DD88-4134-B68A-69659FC56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29354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Trust and Obey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657724" y="1443841"/>
            <a:ext cx="10876547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The Lord’s Supper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2" y="3853543"/>
            <a:ext cx="952838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8201368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5" y="2105561"/>
            <a:ext cx="9528389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44619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C9758CEA-C80C-4DE1-9303-2FD2009F38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cs typeface="+mj-cs"/>
              </a:rPr>
              <a:t>C-1 A Shelter in Time of Storm</a:t>
            </a:r>
            <a:endParaRPr lang="en-US">
              <a:cs typeface="+mj-cs"/>
            </a:endParaRPr>
          </a:p>
        </p:txBody>
      </p:sp>
      <p:pic>
        <p:nvPicPr>
          <p:cNvPr id="19458" name="Picture 3" descr="A Shelter in Time of Storm-pp">
            <a:extLst>
              <a:ext uri="{FF2B5EF4-FFF2-40B4-BE49-F238E27FC236}">
                <a16:creationId xmlns:a16="http://schemas.microsoft.com/office/drawing/2014/main" id="{DB9BAB53-AB25-48A0-AEA6-83854C52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19D1F185-1A9F-4720-9A52-B90169D8B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867" y="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472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268B656-58EF-4B21-8D5B-9749ABC62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198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A Shelter in Time of Storm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40CF56-09AA-459B-B1A0-54A8F95B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59593-E3BE-4940-918A-9D4E5E867939}"/>
              </a:ext>
            </a:extLst>
          </p:cNvPr>
          <p:cNvSpPr txBox="1"/>
          <p:nvPr/>
        </p:nvSpPr>
        <p:spPr>
          <a:xfrm>
            <a:off x="1331803" y="1566952"/>
            <a:ext cx="9528389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Jesus Is Coming Again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DAD93-CEAD-4E93-B556-F930C4C443B6}"/>
              </a:ext>
            </a:extLst>
          </p:cNvPr>
          <p:cNvSpPr txBox="1"/>
          <p:nvPr/>
        </p:nvSpPr>
        <p:spPr>
          <a:xfrm>
            <a:off x="1331803" y="3429000"/>
            <a:ext cx="95283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pire" panose="00000600000000000000" pitchFamily="2" charset="0"/>
                <a:ea typeface="+mn-ea"/>
                <a:cs typeface="+mn-cs"/>
              </a:rPr>
              <a:t>#727</a:t>
            </a:r>
          </a:p>
        </p:txBody>
      </p:sp>
    </p:spTree>
    <p:extLst>
      <p:ext uri="{BB962C8B-B14F-4D97-AF65-F5344CB8AC3E}">
        <p14:creationId xmlns:p14="http://schemas.microsoft.com/office/powerpoint/2010/main" val="29630298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A2006A9-DDCE-4C36-B0CB-C191663720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Jesus is Coming Again</a:t>
            </a:r>
            <a:endParaRPr lang="en-US"/>
          </a:p>
        </p:txBody>
      </p:sp>
      <p:pic>
        <p:nvPicPr>
          <p:cNvPr id="2" name="Picture 63" descr="Jesus is Coming Again-pp">
            <a:extLst>
              <a:ext uri="{FF2B5EF4-FFF2-40B4-BE49-F238E27FC236}">
                <a16:creationId xmlns:a16="http://schemas.microsoft.com/office/drawing/2014/main" id="{059A38DF-A734-41D0-9520-F3AA9694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92D0E9EE-1D23-4F8B-BB41-73C020B45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285626E3-0FE5-4266-A782-16520B2E4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749C723C-04A5-405C-962E-E4318B7ED5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Jesus is Coming Again</a:t>
            </a:r>
            <a:endParaRPr lang="en-US"/>
          </a:p>
        </p:txBody>
      </p:sp>
      <p:pic>
        <p:nvPicPr>
          <p:cNvPr id="3074" name="Picture 6" descr="Jesus is Coming Again-pp">
            <a:extLst>
              <a:ext uri="{FF2B5EF4-FFF2-40B4-BE49-F238E27FC236}">
                <a16:creationId xmlns:a16="http://schemas.microsoft.com/office/drawing/2014/main" id="{8D59EE73-01D3-4249-BB1A-B207D6D1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>
            <a:extLst>
              <a:ext uri="{FF2B5EF4-FFF2-40B4-BE49-F238E27FC236}">
                <a16:creationId xmlns:a16="http://schemas.microsoft.com/office/drawing/2014/main" id="{82074C2D-3FA7-41DC-BDAA-54BDAB457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FD357257-8DA9-4F9A-9CF7-EC9E93EF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>
            <a:extLst>
              <a:ext uri="{FF2B5EF4-FFF2-40B4-BE49-F238E27FC236}">
                <a16:creationId xmlns:a16="http://schemas.microsoft.com/office/drawing/2014/main" id="{DE13176A-B8FA-4D62-8FE4-8CBBE05114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Jesus is Coming Again</a:t>
            </a:r>
            <a:endParaRPr lang="en-US"/>
          </a:p>
        </p:txBody>
      </p:sp>
      <p:pic>
        <p:nvPicPr>
          <p:cNvPr id="4098" name="Picture 1027" descr="Jesus is Coming Again-pp">
            <a:extLst>
              <a:ext uri="{FF2B5EF4-FFF2-40B4-BE49-F238E27FC236}">
                <a16:creationId xmlns:a16="http://schemas.microsoft.com/office/drawing/2014/main" id="{3AF3C119-4D41-497B-B0CD-419427E1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1028">
            <a:extLst>
              <a:ext uri="{FF2B5EF4-FFF2-40B4-BE49-F238E27FC236}">
                <a16:creationId xmlns:a16="http://schemas.microsoft.com/office/drawing/2014/main" id="{D327C934-E560-4BCE-8085-E342EF22A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1029">
            <a:extLst>
              <a:ext uri="{FF2B5EF4-FFF2-40B4-BE49-F238E27FC236}">
                <a16:creationId xmlns:a16="http://schemas.microsoft.com/office/drawing/2014/main" id="{BE822E91-E566-4B55-9CEA-C2E989179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>
            <a:extLst>
              <a:ext uri="{FF2B5EF4-FFF2-40B4-BE49-F238E27FC236}">
                <a16:creationId xmlns:a16="http://schemas.microsoft.com/office/drawing/2014/main" id="{7589BF39-1B78-4322-AA10-1839AFDE93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Jesus is Coming Again</a:t>
            </a:r>
            <a:endParaRPr lang="en-US"/>
          </a:p>
        </p:txBody>
      </p:sp>
      <p:pic>
        <p:nvPicPr>
          <p:cNvPr id="5122" name="Picture 1027" descr="Jesus is Coming Again-pp">
            <a:extLst>
              <a:ext uri="{FF2B5EF4-FFF2-40B4-BE49-F238E27FC236}">
                <a16:creationId xmlns:a16="http://schemas.microsoft.com/office/drawing/2014/main" id="{57AF7722-7D20-47FD-AE9A-B22C6BAD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1028">
            <a:extLst>
              <a:ext uri="{FF2B5EF4-FFF2-40B4-BE49-F238E27FC236}">
                <a16:creationId xmlns:a16="http://schemas.microsoft.com/office/drawing/2014/main" id="{1F3959A7-B651-4883-9D50-C1297AAE5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1029">
            <a:extLst>
              <a:ext uri="{FF2B5EF4-FFF2-40B4-BE49-F238E27FC236}">
                <a16:creationId xmlns:a16="http://schemas.microsoft.com/office/drawing/2014/main" id="{1CBB22C0-528A-4EE4-B61B-FB896DB5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026">
            <a:extLst>
              <a:ext uri="{FF2B5EF4-FFF2-40B4-BE49-F238E27FC236}">
                <a16:creationId xmlns:a16="http://schemas.microsoft.com/office/drawing/2014/main" id="{099BEE11-4A8E-4C0C-B618-9193C53641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Jesus is Coming Again</a:t>
            </a:r>
            <a:endParaRPr lang="en-US"/>
          </a:p>
        </p:txBody>
      </p:sp>
      <p:pic>
        <p:nvPicPr>
          <p:cNvPr id="6146" name="Picture 1027" descr="Jesus is Coming Again-pp">
            <a:extLst>
              <a:ext uri="{FF2B5EF4-FFF2-40B4-BE49-F238E27FC236}">
                <a16:creationId xmlns:a16="http://schemas.microsoft.com/office/drawing/2014/main" id="{135171C3-8D50-4158-AD1E-43882414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1028">
            <a:extLst>
              <a:ext uri="{FF2B5EF4-FFF2-40B4-BE49-F238E27FC236}">
                <a16:creationId xmlns:a16="http://schemas.microsoft.com/office/drawing/2014/main" id="{BFA7ED8A-E96F-44DC-B8AB-561D41F91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9" name="Text Box 1029">
            <a:extLst>
              <a:ext uri="{FF2B5EF4-FFF2-40B4-BE49-F238E27FC236}">
                <a16:creationId xmlns:a16="http://schemas.microsoft.com/office/drawing/2014/main" id="{B34542B9-1315-4626-806E-5B9582A37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4B748F04-DECF-497D-8426-171DEF05BA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Jesus is Coming Again</a:t>
            </a:r>
            <a:endParaRPr lang="en-US"/>
          </a:p>
        </p:txBody>
      </p:sp>
      <p:pic>
        <p:nvPicPr>
          <p:cNvPr id="7170" name="Picture 3" descr="Jesus is Coming Again-pp">
            <a:extLst>
              <a:ext uri="{FF2B5EF4-FFF2-40B4-BE49-F238E27FC236}">
                <a16:creationId xmlns:a16="http://schemas.microsoft.com/office/drawing/2014/main" id="{12138566-3323-422E-944E-A7A2DACEA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DEDE092C-95D0-4BF1-B9C9-42C106EB0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580B8EA9-00E4-4C2C-8778-5D30CFE84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6BAA57E1-B07A-444D-85B3-53B4CC6C4F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Jesus is Coming Again</a:t>
            </a:r>
            <a:endParaRPr lang="en-US"/>
          </a:p>
        </p:txBody>
      </p:sp>
      <p:pic>
        <p:nvPicPr>
          <p:cNvPr id="8194" name="Picture 6" descr="Jesus is Coming Again-pp">
            <a:extLst>
              <a:ext uri="{FF2B5EF4-FFF2-40B4-BE49-F238E27FC236}">
                <a16:creationId xmlns:a16="http://schemas.microsoft.com/office/drawing/2014/main" id="{39FA64D8-5953-4132-AB43-C9F4F4D7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9" name="Text Box 7">
            <a:extLst>
              <a:ext uri="{FF2B5EF4-FFF2-40B4-BE49-F238E27FC236}">
                <a16:creationId xmlns:a16="http://schemas.microsoft.com/office/drawing/2014/main" id="{C57AA54E-94F6-4299-85ED-3534FD494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80" name="Text Box 8">
            <a:extLst>
              <a:ext uri="{FF2B5EF4-FFF2-40B4-BE49-F238E27FC236}">
                <a16:creationId xmlns:a16="http://schemas.microsoft.com/office/drawing/2014/main" id="{07B7FB37-04B7-451E-8635-E20B1B1C4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B169E9BD-315A-428E-8A8C-2370D34B9B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Jesus is Coming Again</a:t>
            </a:r>
            <a:endParaRPr lang="en-US"/>
          </a:p>
        </p:txBody>
      </p:sp>
      <p:pic>
        <p:nvPicPr>
          <p:cNvPr id="9218" name="Picture 3" descr="Jesus is Coming Again-pp">
            <a:extLst>
              <a:ext uri="{FF2B5EF4-FFF2-40B4-BE49-F238E27FC236}">
                <a16:creationId xmlns:a16="http://schemas.microsoft.com/office/drawing/2014/main" id="{F92B13FC-433E-4321-BCFF-78CA0B757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C5E5EF83-D70E-4539-9530-CBA5EAF30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5364ED97-4D28-4B59-8FF7-1F525686F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2D2A75EF-DCF9-4DD1-B729-C723CFCFF7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Jesus is Coming Again</a:t>
            </a:r>
            <a:endParaRPr lang="en-US"/>
          </a:p>
        </p:txBody>
      </p:sp>
      <p:pic>
        <p:nvPicPr>
          <p:cNvPr id="10242" name="Picture 3" descr="Jesus is Coming Again-pp">
            <a:extLst>
              <a:ext uri="{FF2B5EF4-FFF2-40B4-BE49-F238E27FC236}">
                <a16:creationId xmlns:a16="http://schemas.microsoft.com/office/drawing/2014/main" id="{671D52C8-C76E-4505-AE2B-A1B55F7F6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Text Box 4">
            <a:extLst>
              <a:ext uri="{FF2B5EF4-FFF2-40B4-BE49-F238E27FC236}">
                <a16:creationId xmlns:a16="http://schemas.microsoft.com/office/drawing/2014/main" id="{5366B60C-F0FE-43D6-B014-EDF614EC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727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7" name="Text Box 5">
            <a:extLst>
              <a:ext uri="{FF2B5EF4-FFF2-40B4-BE49-F238E27FC236}">
                <a16:creationId xmlns:a16="http://schemas.microsoft.com/office/drawing/2014/main" id="{EB033F41-828B-4C7E-9561-A9E3D337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16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Coming Again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1135</TotalTime>
  <Words>1207</Words>
  <Application>Microsoft Office PowerPoint</Application>
  <PresentationFormat>Widescreen</PresentationFormat>
  <Paragraphs>321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106</vt:i4>
      </vt:variant>
    </vt:vector>
  </HeadingPairs>
  <TitlesOfParts>
    <vt:vector size="115" baseType="lpstr">
      <vt:lpstr>Times</vt:lpstr>
      <vt:lpstr>Calibri Light</vt:lpstr>
      <vt:lpstr>Aspire</vt:lpstr>
      <vt:lpstr>Arial</vt:lpstr>
      <vt:lpstr>Calibri</vt:lpstr>
      <vt:lpstr>ＭＳ Ｐゴシック</vt:lpstr>
      <vt:lpstr>Office Theme</vt:lpstr>
      <vt:lpstr>Blank</vt:lpstr>
      <vt:lpstr>1_Blank</vt:lpstr>
      <vt:lpstr>PowerPoint Presentation</vt:lpstr>
      <vt:lpstr>PowerPoint Presentation</vt:lpstr>
      <vt:lpstr>1-1 A Shelter in Time of Storm</vt:lpstr>
      <vt:lpstr>1-2 A Shelter in Time of Storm</vt:lpstr>
      <vt:lpstr>C-1 A Shelter in Time of Storm</vt:lpstr>
      <vt:lpstr>C-2 A Shelter in Time of Storm</vt:lpstr>
      <vt:lpstr>2-1 A Shelter in Time of Storm</vt:lpstr>
      <vt:lpstr>2-2 A Shelter in Time of Storm</vt:lpstr>
      <vt:lpstr>C-1 A Shelter in Time of Storm</vt:lpstr>
      <vt:lpstr>C-2 A Shelter in Time of Storm</vt:lpstr>
      <vt:lpstr>4-1 A Shelter in Time of Storm</vt:lpstr>
      <vt:lpstr>4-2 A Shelter in Time of Storm</vt:lpstr>
      <vt:lpstr>C-1 A Shelter in Time of Storm</vt:lpstr>
      <vt:lpstr>C-2 A Shelter in Time of Storm</vt:lpstr>
      <vt:lpstr>PowerPoint Presentation</vt:lpstr>
      <vt:lpstr>1-1 When I Survey the Wondrous Cross</vt:lpstr>
      <vt:lpstr>1-2 When I Survey the Wondrous Cross</vt:lpstr>
      <vt:lpstr>2-1 When I Survey the Wondrous Cross</vt:lpstr>
      <vt:lpstr>2-2 When I Survey the Wondrous Cross</vt:lpstr>
      <vt:lpstr>3-1 When I Survey the Wondrous Cross</vt:lpstr>
      <vt:lpstr>3-2 When I Survey the Wondrous Cross</vt:lpstr>
      <vt:lpstr>4-1 When I Survey the Wondrous Cross</vt:lpstr>
      <vt:lpstr>4-2 When I Survey the Wondrous Cross</vt:lpstr>
      <vt:lpstr>PowerPoint Presentation</vt:lpstr>
      <vt:lpstr>PowerPoint Presentation</vt:lpstr>
      <vt:lpstr>1-1 A Wonderful Savior(Crosby)</vt:lpstr>
      <vt:lpstr>1-2 A Wonderful Savior(Crosby)</vt:lpstr>
      <vt:lpstr>C-1 A Wonderful Savior(Crosby)</vt:lpstr>
      <vt:lpstr>C-2 A Wonderful Savior(Crosby)</vt:lpstr>
      <vt:lpstr>C-3 A Wonderful Savior(Crosby)</vt:lpstr>
      <vt:lpstr>2-1 A Wonderful Savior(Crosby)</vt:lpstr>
      <vt:lpstr>2-2 A Wonderful Savior(Crosby)</vt:lpstr>
      <vt:lpstr>C-1 A Wonderful Savior(Crosby)</vt:lpstr>
      <vt:lpstr>C-2 A Wonderful Savior(Crosby)</vt:lpstr>
      <vt:lpstr>C-3 A Wonderful Savior(Crosby)</vt:lpstr>
      <vt:lpstr>4-1 A Wonderful Savior(Crosby)</vt:lpstr>
      <vt:lpstr>4-2 A Wonderful Savior(Crosby)</vt:lpstr>
      <vt:lpstr>C-1 A Wonderful Savior(Crosby)</vt:lpstr>
      <vt:lpstr>C-2 A Wonderful Savior(Crosby)</vt:lpstr>
      <vt:lpstr>C-3 A Wonderful Savior(Crosby)</vt:lpstr>
      <vt:lpstr>PowerPoint Presentation</vt:lpstr>
      <vt:lpstr>1 I Stand in Awe</vt:lpstr>
      <vt:lpstr>2 I Stand in Awe</vt:lpstr>
      <vt:lpstr>3 I Stand in Awe</vt:lpstr>
      <vt:lpstr>4 I Stand in Awe</vt:lpstr>
      <vt:lpstr>C-1 I Stand in Awe</vt:lpstr>
      <vt:lpstr>C-2 I Stand in Awe</vt:lpstr>
      <vt:lpstr>1 I Stand in Awe</vt:lpstr>
      <vt:lpstr>2 I Stand in Awe</vt:lpstr>
      <vt:lpstr>3 I Stand in Awe</vt:lpstr>
      <vt:lpstr>4 I Stand in Awe</vt:lpstr>
      <vt:lpstr>C-1 I Stand in Awe</vt:lpstr>
      <vt:lpstr>C-2 I Stand in Awe</vt:lpstr>
      <vt:lpstr>C-1 I Stand in Awe</vt:lpstr>
      <vt:lpstr>C-2 I Stand in Awe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Trust and Obey</vt:lpstr>
      <vt:lpstr>1-2 Trust and Obey</vt:lpstr>
      <vt:lpstr>C Trust and Obey</vt:lpstr>
      <vt:lpstr>2-1 Trust and Obey</vt:lpstr>
      <vt:lpstr>2-2 Trust and Obey</vt:lpstr>
      <vt:lpstr>C Trust and Obey</vt:lpstr>
      <vt:lpstr>4-1 Trust and Obey</vt:lpstr>
      <vt:lpstr>4-2 Trust and Obey</vt:lpstr>
      <vt:lpstr>C Trust and Obey</vt:lpstr>
      <vt:lpstr>5-1 Trust and Obey</vt:lpstr>
      <vt:lpstr>5-2 Trust and Obey</vt:lpstr>
      <vt:lpstr>C Trust and Obey</vt:lpstr>
      <vt:lpstr>PowerPoint Presentation</vt:lpstr>
      <vt:lpstr>PowerPoint Presentation</vt:lpstr>
      <vt:lpstr>PowerPoint Presentation</vt:lpstr>
      <vt:lpstr>1-1 Jesus is Coming Again</vt:lpstr>
      <vt:lpstr>1-2 Jesus is Coming Again</vt:lpstr>
      <vt:lpstr>C-1 Jesus is Coming Again</vt:lpstr>
      <vt:lpstr>C-2 Jesus is Coming Again</vt:lpstr>
      <vt:lpstr>C-3 Jesus is Coming Again</vt:lpstr>
      <vt:lpstr>2-1 Jesus is Coming Again</vt:lpstr>
      <vt:lpstr>2-2 Jesus is Coming Again</vt:lpstr>
      <vt:lpstr>C-1 Jesus is Coming Again</vt:lpstr>
      <vt:lpstr>C-2 Jesus is Coming Again</vt:lpstr>
      <vt:lpstr>C-3 Jesus is Coming Again</vt:lpstr>
      <vt:lpstr>3-1 Jesus is Coming Again</vt:lpstr>
      <vt:lpstr>3-2 Jesus is Coming Again</vt:lpstr>
      <vt:lpstr>C-1 Jesus is Coming Again</vt:lpstr>
      <vt:lpstr>C-2 Jesus is Coming Again</vt:lpstr>
      <vt:lpstr>C-3 Jesus is Coming Again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Garrett English</dc:creator>
  <cp:lastModifiedBy>Garrett English</cp:lastModifiedBy>
  <cp:revision>8</cp:revision>
  <dcterms:created xsi:type="dcterms:W3CDTF">2021-09-26T01:31:48Z</dcterms:created>
  <dcterms:modified xsi:type="dcterms:W3CDTF">2021-09-26T20:26:57Z</dcterms:modified>
</cp:coreProperties>
</file>