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93" r:id="rId3"/>
  </p:sldMasterIdLst>
  <p:sldIdLst>
    <p:sldId id="256" r:id="rId4"/>
    <p:sldId id="257" r:id="rId5"/>
    <p:sldId id="258" r:id="rId6"/>
    <p:sldId id="264" r:id="rId7"/>
    <p:sldId id="265" r:id="rId8"/>
    <p:sldId id="2092" r:id="rId9"/>
    <p:sldId id="513" r:id="rId10"/>
    <p:sldId id="2239" r:id="rId11"/>
    <p:sldId id="2240" r:id="rId12"/>
    <p:sldId id="2241" r:id="rId13"/>
    <p:sldId id="259" r:id="rId14"/>
    <p:sldId id="271" r:id="rId15"/>
    <p:sldId id="272" r:id="rId16"/>
    <p:sldId id="273" r:id="rId17"/>
    <p:sldId id="2243" r:id="rId18"/>
    <p:sldId id="2244" r:id="rId19"/>
    <p:sldId id="2245" r:id="rId20"/>
    <p:sldId id="267" r:id="rId21"/>
    <p:sldId id="277" r:id="rId22"/>
    <p:sldId id="2246" r:id="rId23"/>
    <p:sldId id="279" r:id="rId24"/>
    <p:sldId id="635" r:id="rId25"/>
    <p:sldId id="2247" r:id="rId26"/>
    <p:sldId id="2248" r:id="rId27"/>
    <p:sldId id="2249" r:id="rId28"/>
    <p:sldId id="2250" r:id="rId29"/>
    <p:sldId id="2251" r:id="rId30"/>
    <p:sldId id="2252" r:id="rId31"/>
    <p:sldId id="268" r:id="rId32"/>
    <p:sldId id="269" r:id="rId33"/>
    <p:sldId id="2256" r:id="rId34"/>
    <p:sldId id="2257" r:id="rId35"/>
    <p:sldId id="2258" r:id="rId36"/>
    <p:sldId id="2259" r:id="rId37"/>
    <p:sldId id="561" r:id="rId38"/>
    <p:sldId id="276" r:id="rId39"/>
    <p:sldId id="2260" r:id="rId40"/>
    <p:sldId id="2261" r:id="rId41"/>
    <p:sldId id="2262" r:id="rId42"/>
    <p:sldId id="2263" r:id="rId43"/>
    <p:sldId id="270" r:id="rId44"/>
    <p:sldId id="2264" r:id="rId45"/>
    <p:sldId id="2265" r:id="rId46"/>
    <p:sldId id="2266" r:id="rId47"/>
    <p:sldId id="2267" r:id="rId48"/>
    <p:sldId id="2268" r:id="rId49"/>
    <p:sldId id="2269" r:id="rId50"/>
    <p:sldId id="2270" r:id="rId51"/>
    <p:sldId id="2271" r:id="rId52"/>
    <p:sldId id="2272" r:id="rId53"/>
    <p:sldId id="2273" r:id="rId54"/>
    <p:sldId id="2274" r:id="rId55"/>
    <p:sldId id="2275" r:id="rId56"/>
    <p:sldId id="2276" r:id="rId57"/>
    <p:sldId id="1884" r:id="rId58"/>
    <p:sldId id="266" r:id="rId59"/>
    <p:sldId id="2238" r:id="rId60"/>
    <p:sldId id="1881" r:id="rId61"/>
    <p:sldId id="281" r:id="rId62"/>
    <p:sldId id="2295" r:id="rId63"/>
    <p:sldId id="2303" r:id="rId64"/>
    <p:sldId id="2296" r:id="rId65"/>
    <p:sldId id="2297" r:id="rId66"/>
    <p:sldId id="2298" r:id="rId67"/>
    <p:sldId id="2299" r:id="rId68"/>
    <p:sldId id="2304" r:id="rId69"/>
    <p:sldId id="2305" r:id="rId70"/>
    <p:sldId id="2300" r:id="rId71"/>
    <p:sldId id="2306" r:id="rId72"/>
    <p:sldId id="2301" r:id="rId73"/>
    <p:sldId id="2307" r:id="rId74"/>
    <p:sldId id="2302" r:id="rId75"/>
    <p:sldId id="2308" r:id="rId76"/>
    <p:sldId id="2309" r:id="rId77"/>
    <p:sldId id="278" r:id="rId78"/>
    <p:sldId id="2277" r:id="rId79"/>
    <p:sldId id="2278" r:id="rId80"/>
    <p:sldId id="2279" r:id="rId81"/>
    <p:sldId id="2280" r:id="rId82"/>
    <p:sldId id="2281" r:id="rId83"/>
    <p:sldId id="2282" r:id="rId84"/>
    <p:sldId id="2159" r:id="rId85"/>
    <p:sldId id="1222" r:id="rId86"/>
    <p:sldId id="2283" r:id="rId87"/>
    <p:sldId id="2284" r:id="rId88"/>
    <p:sldId id="2285" r:id="rId89"/>
    <p:sldId id="2286" r:id="rId90"/>
    <p:sldId id="2287" r:id="rId91"/>
    <p:sldId id="2288" r:id="rId92"/>
    <p:sldId id="2289" r:id="rId93"/>
    <p:sldId id="2290" r:id="rId94"/>
    <p:sldId id="2291" r:id="rId95"/>
    <p:sldId id="2292" r:id="rId96"/>
    <p:sldId id="2293" r:id="rId97"/>
    <p:sldId id="2294" r:id="rId98"/>
    <p:sldId id="1996" r:id="rId99"/>
    <p:sldId id="1997" r:id="rId100"/>
    <p:sldId id="1882" r:id="rId101"/>
    <p:sldId id="1883" r:id="rId102"/>
    <p:sldId id="1708" r:id="rId103"/>
  </p:sldIdLst>
  <p:sldSz cx="12192000" cy="6858000"/>
  <p:notesSz cx="6858000" cy="9144000"/>
  <p:embeddedFontLst>
    <p:embeddedFont>
      <p:font typeface="MS PGothic" panose="020B0600070205080204" pitchFamily="34" charset="-128"/>
      <p:regular r:id="rId104"/>
    </p:embeddedFont>
    <p:embeddedFont>
      <p:font typeface="Bellenia Love" panose="02000503000000000000" pitchFamily="50" charset="0"/>
      <p:regular r:id="rId105"/>
    </p:embeddedFont>
    <p:embeddedFont>
      <p:font typeface="Calibri" panose="020F0502020204030204" pitchFamily="34" charset="0"/>
      <p:regular r:id="rId106"/>
      <p:bold r:id="rId107"/>
      <p:italic r:id="rId108"/>
      <p:boldItalic r:id="rId109"/>
    </p:embeddedFont>
    <p:embeddedFont>
      <p:font typeface="Calibri Light" panose="020F0302020204030204" pitchFamily="34" charset="0"/>
      <p:regular r:id="rId110"/>
      <p:italic r:id="rId111"/>
    </p:embeddedFont>
    <p:embeddedFont>
      <p:font typeface="Gobold" panose="02000500000000000000" pitchFamily="2" charset="0"/>
      <p:regular r:id="rId112"/>
      <p:italic r:id="rId113"/>
    </p:embeddedFont>
    <p:embeddedFont>
      <p:font typeface="Kaiven" pitchFamily="2" charset="0"/>
      <p:regular r:id="rId114"/>
      <p:bold r:id="rId115"/>
      <p:italic r:id="rId116"/>
      <p:boldItalic r:id="rId117"/>
    </p:embeddedFont>
    <p:embeddedFont>
      <p:font typeface="Times" panose="02020603050405020304" pitchFamily="18" charset="0"/>
      <p:regular r:id="rId118"/>
      <p:bold r:id="rId119"/>
      <p:italic r:id="rId120"/>
      <p:boldItalic r:id="rId121"/>
    </p:embeddedFont>
    <p:embeddedFont>
      <p:font typeface="Trebuchet MS" panose="020B0603020202020204" pitchFamily="34" charset="0"/>
      <p:regular r:id="rId122"/>
      <p:bold r:id="rId123"/>
      <p:italic r:id="rId124"/>
      <p:boldItalic r:id="rId1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13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14.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20.fntdata"/><Relationship Id="rId128"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113" Type="http://schemas.openxmlformats.org/officeDocument/2006/relationships/font" Target="fonts/font10.fntdata"/><Relationship Id="rId118" Type="http://schemas.openxmlformats.org/officeDocument/2006/relationships/font" Target="fonts/font15.fntdata"/><Relationship Id="rId12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font" Target="fonts/font5.fntdata"/><Relationship Id="rId116" Type="http://schemas.openxmlformats.org/officeDocument/2006/relationships/font" Target="fonts/font13.fntdata"/><Relationship Id="rId124" Type="http://schemas.openxmlformats.org/officeDocument/2006/relationships/font" Target="fonts/font21.fntdata"/><Relationship Id="rId12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3.fntdata"/><Relationship Id="rId114" Type="http://schemas.openxmlformats.org/officeDocument/2006/relationships/font" Target="fonts/font11.fntdata"/><Relationship Id="rId119" Type="http://schemas.openxmlformats.org/officeDocument/2006/relationships/font" Target="fonts/font16.fntdata"/><Relationship Id="rId12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7.fntdata"/><Relationship Id="rId115" Type="http://schemas.openxmlformats.org/officeDocument/2006/relationships/font" Target="fonts/font12.fntdata"/><Relationship Id="rId61" Type="http://schemas.openxmlformats.org/officeDocument/2006/relationships/slide" Target="slides/slide58.xml"/><Relationship Id="rId82" Type="http://schemas.openxmlformats.org/officeDocument/2006/relationships/slide" Target="slides/slide7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709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37389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5193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702637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9/3/2022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746311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9/3/2022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20811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9/3/2022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184500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20886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368298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697282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935220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61098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F824D2-A290-0017-1BA8-FB8FCE81DE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67BB3C-A744-F41B-7E7C-72FED3FDF6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170F96-DFF5-6905-423D-3D0A9144B87A}"/>
              </a:ext>
            </a:extLst>
          </p:cNvPr>
          <p:cNvSpPr>
            <a:spLocks noGrp="1" noChangeArrowheads="1"/>
          </p:cNvSpPr>
          <p:nvPr>
            <p:ph type="sldNum" sz="quarter" idx="12"/>
          </p:nvPr>
        </p:nvSpPr>
        <p:spPr>
          <a:ln/>
        </p:spPr>
        <p:txBody>
          <a:bodyPr/>
          <a:lstStyle>
            <a:lvl1pPr>
              <a:defRPr/>
            </a:lvl1pPr>
          </a:lstStyle>
          <a:p>
            <a:fld id="{83F985C8-E890-48ED-B1E3-968A1B0FBE82}" type="slidenum">
              <a:rPr lang="en-US" altLang="en-US"/>
              <a:pPr/>
              <a:t>‹#›</a:t>
            </a:fld>
            <a:endParaRPr lang="en-US" altLang="en-US"/>
          </a:p>
        </p:txBody>
      </p:sp>
    </p:spTree>
    <p:extLst>
      <p:ext uri="{BB962C8B-B14F-4D97-AF65-F5344CB8AC3E}">
        <p14:creationId xmlns:p14="http://schemas.microsoft.com/office/powerpoint/2010/main" val="3032498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209D9F-A2C5-01DE-058C-4FFEBBC6B2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537F9D-F726-5438-A9FE-491FA74B2A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30A755-2725-4F77-A701-BA573998D06F}"/>
              </a:ext>
            </a:extLst>
          </p:cNvPr>
          <p:cNvSpPr>
            <a:spLocks noGrp="1" noChangeArrowheads="1"/>
          </p:cNvSpPr>
          <p:nvPr>
            <p:ph type="sldNum" sz="quarter" idx="12"/>
          </p:nvPr>
        </p:nvSpPr>
        <p:spPr>
          <a:ln/>
        </p:spPr>
        <p:txBody>
          <a:bodyPr/>
          <a:lstStyle>
            <a:lvl1pPr>
              <a:defRPr/>
            </a:lvl1pPr>
          </a:lstStyle>
          <a:p>
            <a:fld id="{4BE31C9E-2E4F-40D7-AB89-3D0480682759}" type="slidenum">
              <a:rPr lang="en-US" altLang="en-US"/>
              <a:pPr/>
              <a:t>‹#›</a:t>
            </a:fld>
            <a:endParaRPr lang="en-US" altLang="en-US"/>
          </a:p>
        </p:txBody>
      </p:sp>
    </p:spTree>
    <p:extLst>
      <p:ext uri="{BB962C8B-B14F-4D97-AF65-F5344CB8AC3E}">
        <p14:creationId xmlns:p14="http://schemas.microsoft.com/office/powerpoint/2010/main" val="1053957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EF301253-C60E-438E-6D96-4042342124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7F2EA9-5F5D-130B-0087-FACEE78EF2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2F1C33-9F1E-223C-FD50-23D6E4FA2FF4}"/>
              </a:ext>
            </a:extLst>
          </p:cNvPr>
          <p:cNvSpPr>
            <a:spLocks noGrp="1" noChangeArrowheads="1"/>
          </p:cNvSpPr>
          <p:nvPr>
            <p:ph type="sldNum" sz="quarter" idx="12"/>
          </p:nvPr>
        </p:nvSpPr>
        <p:spPr>
          <a:ln/>
        </p:spPr>
        <p:txBody>
          <a:bodyPr/>
          <a:lstStyle>
            <a:lvl1pPr>
              <a:defRPr/>
            </a:lvl1pPr>
          </a:lstStyle>
          <a:p>
            <a:fld id="{264512EF-F899-40D0-BC9D-E9BE7F236F91}" type="slidenum">
              <a:rPr lang="en-US" altLang="en-US"/>
              <a:pPr/>
              <a:t>‹#›</a:t>
            </a:fld>
            <a:endParaRPr lang="en-US" altLang="en-US"/>
          </a:p>
        </p:txBody>
      </p:sp>
    </p:spTree>
    <p:extLst>
      <p:ext uri="{BB962C8B-B14F-4D97-AF65-F5344CB8AC3E}">
        <p14:creationId xmlns:p14="http://schemas.microsoft.com/office/powerpoint/2010/main" val="103965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5E1018-B047-8DBF-C49D-D35A9E4388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67925B-9B06-06D2-6A2D-62C8B32501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31D38C-57F4-3564-D6CB-668242528D7E}"/>
              </a:ext>
            </a:extLst>
          </p:cNvPr>
          <p:cNvSpPr>
            <a:spLocks noGrp="1" noChangeArrowheads="1"/>
          </p:cNvSpPr>
          <p:nvPr>
            <p:ph type="sldNum" sz="quarter" idx="12"/>
          </p:nvPr>
        </p:nvSpPr>
        <p:spPr>
          <a:ln/>
        </p:spPr>
        <p:txBody>
          <a:bodyPr/>
          <a:lstStyle>
            <a:lvl1pPr>
              <a:defRPr/>
            </a:lvl1pPr>
          </a:lstStyle>
          <a:p>
            <a:fld id="{BFE31C40-93CC-47D3-85A5-C25F2D846A72}" type="slidenum">
              <a:rPr lang="en-US" altLang="en-US"/>
              <a:pPr/>
              <a:t>‹#›</a:t>
            </a:fld>
            <a:endParaRPr lang="en-US" altLang="en-US"/>
          </a:p>
        </p:txBody>
      </p:sp>
    </p:spTree>
    <p:extLst>
      <p:ext uri="{BB962C8B-B14F-4D97-AF65-F5344CB8AC3E}">
        <p14:creationId xmlns:p14="http://schemas.microsoft.com/office/powerpoint/2010/main" val="1927089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54C944E-7BE1-B0B6-BE06-574FC950941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10AD3E0-B5E8-13FC-6CDC-9F713CD15F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30A800A-E693-BC9D-CB77-A298B1D9E488}"/>
              </a:ext>
            </a:extLst>
          </p:cNvPr>
          <p:cNvSpPr>
            <a:spLocks noGrp="1" noChangeArrowheads="1"/>
          </p:cNvSpPr>
          <p:nvPr>
            <p:ph type="sldNum" sz="quarter" idx="12"/>
          </p:nvPr>
        </p:nvSpPr>
        <p:spPr>
          <a:ln/>
        </p:spPr>
        <p:txBody>
          <a:bodyPr/>
          <a:lstStyle>
            <a:lvl1pPr>
              <a:defRPr/>
            </a:lvl1pPr>
          </a:lstStyle>
          <a:p>
            <a:fld id="{9330900A-9857-41EA-A95E-1E1795781EB1}" type="slidenum">
              <a:rPr lang="en-US" altLang="en-US"/>
              <a:pPr/>
              <a:t>‹#›</a:t>
            </a:fld>
            <a:endParaRPr lang="en-US" altLang="en-US"/>
          </a:p>
        </p:txBody>
      </p:sp>
    </p:spTree>
    <p:extLst>
      <p:ext uri="{BB962C8B-B14F-4D97-AF65-F5344CB8AC3E}">
        <p14:creationId xmlns:p14="http://schemas.microsoft.com/office/powerpoint/2010/main" val="3497345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344531-A83B-CA65-20F3-D24AC393F9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10A7D1B-D01C-A48B-09B5-283A17755D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C90C39-1B1B-C405-5EEA-38C3849BBC8F}"/>
              </a:ext>
            </a:extLst>
          </p:cNvPr>
          <p:cNvSpPr>
            <a:spLocks noGrp="1" noChangeArrowheads="1"/>
          </p:cNvSpPr>
          <p:nvPr>
            <p:ph type="sldNum" sz="quarter" idx="12"/>
          </p:nvPr>
        </p:nvSpPr>
        <p:spPr>
          <a:ln/>
        </p:spPr>
        <p:txBody>
          <a:bodyPr/>
          <a:lstStyle>
            <a:lvl1pPr>
              <a:defRPr/>
            </a:lvl1pPr>
          </a:lstStyle>
          <a:p>
            <a:fld id="{AD549014-1021-4FBF-ABB5-3F1A1587440D}" type="slidenum">
              <a:rPr lang="en-US" altLang="en-US"/>
              <a:pPr/>
              <a:t>‹#›</a:t>
            </a:fld>
            <a:endParaRPr lang="en-US" altLang="en-US"/>
          </a:p>
        </p:txBody>
      </p:sp>
    </p:spTree>
    <p:extLst>
      <p:ext uri="{BB962C8B-B14F-4D97-AF65-F5344CB8AC3E}">
        <p14:creationId xmlns:p14="http://schemas.microsoft.com/office/powerpoint/2010/main" val="598352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6B8AA9-9B92-ACED-85FA-EB2D496C62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7A42DEE-DEA6-565E-1A75-B764947745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3F734A3-A6B5-CDE1-5D55-959382FED8C3}"/>
              </a:ext>
            </a:extLst>
          </p:cNvPr>
          <p:cNvSpPr>
            <a:spLocks noGrp="1" noChangeArrowheads="1"/>
          </p:cNvSpPr>
          <p:nvPr>
            <p:ph type="sldNum" sz="quarter" idx="12"/>
          </p:nvPr>
        </p:nvSpPr>
        <p:spPr>
          <a:ln/>
        </p:spPr>
        <p:txBody>
          <a:bodyPr/>
          <a:lstStyle>
            <a:lvl1pPr>
              <a:defRPr/>
            </a:lvl1pPr>
          </a:lstStyle>
          <a:p>
            <a:fld id="{3B2A3D11-937D-4E1C-90CD-C67D1628A421}" type="slidenum">
              <a:rPr lang="en-US" altLang="en-US"/>
              <a:pPr/>
              <a:t>‹#›</a:t>
            </a:fld>
            <a:endParaRPr lang="en-US" altLang="en-US"/>
          </a:p>
        </p:txBody>
      </p:sp>
    </p:spTree>
    <p:extLst>
      <p:ext uri="{BB962C8B-B14F-4D97-AF65-F5344CB8AC3E}">
        <p14:creationId xmlns:p14="http://schemas.microsoft.com/office/powerpoint/2010/main" val="3299910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C094FC8F-4A23-6F53-B9EF-31A1A33626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C4FA11-0FE9-5204-B536-FD4F059A28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E4CFC0-21FB-7100-7F3F-9CA2105507CC}"/>
              </a:ext>
            </a:extLst>
          </p:cNvPr>
          <p:cNvSpPr>
            <a:spLocks noGrp="1" noChangeArrowheads="1"/>
          </p:cNvSpPr>
          <p:nvPr>
            <p:ph type="sldNum" sz="quarter" idx="12"/>
          </p:nvPr>
        </p:nvSpPr>
        <p:spPr>
          <a:ln/>
        </p:spPr>
        <p:txBody>
          <a:bodyPr/>
          <a:lstStyle>
            <a:lvl1pPr>
              <a:defRPr/>
            </a:lvl1pPr>
          </a:lstStyle>
          <a:p>
            <a:fld id="{D5B0F2D2-C6BC-46C8-9131-01D6D9DCC6FA}" type="slidenum">
              <a:rPr lang="en-US" altLang="en-US"/>
              <a:pPr/>
              <a:t>‹#›</a:t>
            </a:fld>
            <a:endParaRPr lang="en-US" altLang="en-US"/>
          </a:p>
        </p:txBody>
      </p:sp>
    </p:spTree>
    <p:extLst>
      <p:ext uri="{BB962C8B-B14F-4D97-AF65-F5344CB8AC3E}">
        <p14:creationId xmlns:p14="http://schemas.microsoft.com/office/powerpoint/2010/main" val="741600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8F890B6-B617-2167-FCB8-62505A66E3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176E3D-8D3A-13E4-A823-CD2D77076B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60B0AE-436C-3692-67FE-367404DE3769}"/>
              </a:ext>
            </a:extLst>
          </p:cNvPr>
          <p:cNvSpPr>
            <a:spLocks noGrp="1" noChangeArrowheads="1"/>
          </p:cNvSpPr>
          <p:nvPr>
            <p:ph type="sldNum" sz="quarter" idx="12"/>
          </p:nvPr>
        </p:nvSpPr>
        <p:spPr>
          <a:ln/>
        </p:spPr>
        <p:txBody>
          <a:bodyPr/>
          <a:lstStyle>
            <a:lvl1pPr>
              <a:defRPr/>
            </a:lvl1pPr>
          </a:lstStyle>
          <a:p>
            <a:fld id="{6CB3CEE9-8DC0-40B6-BF6F-26D396CC5397}" type="slidenum">
              <a:rPr lang="en-US" altLang="en-US"/>
              <a:pPr/>
              <a:t>‹#›</a:t>
            </a:fld>
            <a:endParaRPr lang="en-US" altLang="en-US"/>
          </a:p>
        </p:txBody>
      </p:sp>
    </p:spTree>
    <p:extLst>
      <p:ext uri="{BB962C8B-B14F-4D97-AF65-F5344CB8AC3E}">
        <p14:creationId xmlns:p14="http://schemas.microsoft.com/office/powerpoint/2010/main" val="3116735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7E2D2F-08F8-3BF5-F759-7AB329840C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5E4075-C66F-35B1-B133-9E727E5A33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50B453-2CCC-91F1-F527-6C7B6CFBF38E}"/>
              </a:ext>
            </a:extLst>
          </p:cNvPr>
          <p:cNvSpPr>
            <a:spLocks noGrp="1" noChangeArrowheads="1"/>
          </p:cNvSpPr>
          <p:nvPr>
            <p:ph type="sldNum" sz="quarter" idx="12"/>
          </p:nvPr>
        </p:nvSpPr>
        <p:spPr>
          <a:ln/>
        </p:spPr>
        <p:txBody>
          <a:bodyPr/>
          <a:lstStyle>
            <a:lvl1pPr>
              <a:defRPr/>
            </a:lvl1pPr>
          </a:lstStyle>
          <a:p>
            <a:fld id="{4B4A40CC-67BE-46CC-8BC1-CE1987857583}" type="slidenum">
              <a:rPr lang="en-US" altLang="en-US"/>
              <a:pPr/>
              <a:t>‹#›</a:t>
            </a:fld>
            <a:endParaRPr lang="en-US" altLang="en-US"/>
          </a:p>
        </p:txBody>
      </p:sp>
    </p:spTree>
    <p:extLst>
      <p:ext uri="{BB962C8B-B14F-4D97-AF65-F5344CB8AC3E}">
        <p14:creationId xmlns:p14="http://schemas.microsoft.com/office/powerpoint/2010/main" val="416688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591643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E34FCC-2C36-4E9C-CB2D-B0D3F1B89C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5D18FA-D2EB-8B65-22E1-2A0795326E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963508-3885-9269-CB29-B73280DDE4EB}"/>
              </a:ext>
            </a:extLst>
          </p:cNvPr>
          <p:cNvSpPr>
            <a:spLocks noGrp="1" noChangeArrowheads="1"/>
          </p:cNvSpPr>
          <p:nvPr>
            <p:ph type="sldNum" sz="quarter" idx="12"/>
          </p:nvPr>
        </p:nvSpPr>
        <p:spPr>
          <a:ln/>
        </p:spPr>
        <p:txBody>
          <a:bodyPr/>
          <a:lstStyle>
            <a:lvl1pPr>
              <a:defRPr/>
            </a:lvl1pPr>
          </a:lstStyle>
          <a:p>
            <a:fld id="{4E347C0E-BE4A-434D-B9C3-4455D44F3B4C}" type="slidenum">
              <a:rPr lang="en-US" altLang="en-US"/>
              <a:pPr/>
              <a:t>‹#›</a:t>
            </a:fld>
            <a:endParaRPr lang="en-US" altLang="en-US"/>
          </a:p>
        </p:txBody>
      </p:sp>
    </p:spTree>
    <p:extLst>
      <p:ext uri="{BB962C8B-B14F-4D97-AF65-F5344CB8AC3E}">
        <p14:creationId xmlns:p14="http://schemas.microsoft.com/office/powerpoint/2010/main" val="212050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88641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80098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131536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31436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268103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519125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9/3/2022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99136584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9/3/2022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38046773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66A1489-309D-C06B-6230-7ADFB804F506}"/>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23B66D4-9B44-D49F-F744-4127B2B45A73}"/>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A16101FC-EDE6-F87C-1BF5-ABEA74E40D3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1DD69FD-81D2-7E64-4C52-E5A779AC9D0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3FA37D2-F45F-8375-05CA-E5E37C34855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C90B87FD-187E-47A6-977F-869FEF336AFB}" type="slidenum">
              <a:rPr lang="en-US" altLang="en-US"/>
              <a:pPr/>
              <a:t>‹#›</a:t>
            </a:fld>
            <a:endParaRPr lang="en-US" altLang="en-US"/>
          </a:p>
        </p:txBody>
      </p:sp>
    </p:spTree>
    <p:extLst>
      <p:ext uri="{BB962C8B-B14F-4D97-AF65-F5344CB8AC3E}">
        <p14:creationId xmlns:p14="http://schemas.microsoft.com/office/powerpoint/2010/main" val="2294346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38489E2-381A-5A48-AE1D-70188B021F9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Faithful Love</a:t>
            </a:r>
            <a:endParaRPr lang="en-US">
              <a:ea typeface="+mj-ea"/>
            </a:endParaRPr>
          </a:p>
        </p:txBody>
      </p:sp>
      <p:pic>
        <p:nvPicPr>
          <p:cNvPr id="2" name="Picture 46" descr="Faithful Love-pp">
            <a:extLst>
              <a:ext uri="{FF2B5EF4-FFF2-40B4-BE49-F238E27FC236}">
                <a16:creationId xmlns:a16="http://schemas.microsoft.com/office/drawing/2014/main" id="{632FF6D1-4B7B-0F16-E46A-86356A709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E098730-5F75-1A9F-6079-CBF3B223E878}"/>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8F3712B9-08F6-E1B4-06C5-EF40D165590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851EF2F3-F378-180E-25A9-0A8F06C6C73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1-3 Jesus Hold My Hand</a:t>
            </a:r>
            <a:endParaRPr lang="en-US">
              <a:ea typeface="+mj-ea"/>
            </a:endParaRPr>
          </a:p>
        </p:txBody>
      </p:sp>
      <p:pic>
        <p:nvPicPr>
          <p:cNvPr id="4098" name="Picture 5" descr="Jesus hold my Hand-pp">
            <a:extLst>
              <a:ext uri="{FF2B5EF4-FFF2-40B4-BE49-F238E27FC236}">
                <a16:creationId xmlns:a16="http://schemas.microsoft.com/office/drawing/2014/main" id="{F14C3F02-C6A9-8B18-5F37-DB5B067C8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07612552-608A-608E-48D9-A71BC8D3D60B}"/>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1495" name="Text Box 7">
            <a:extLst>
              <a:ext uri="{FF2B5EF4-FFF2-40B4-BE49-F238E27FC236}">
                <a16:creationId xmlns:a16="http://schemas.microsoft.com/office/drawing/2014/main" id="{F90CC2FC-FF41-3F4F-FAD7-50FE97502A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0"/>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6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Join us in the MPB for</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 &amp; Devo</a:t>
            </a: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6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D48326F-8C99-593B-46D9-A6D30898A15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1-4 Jesus Hold My Hand</a:t>
            </a:r>
            <a:endParaRPr lang="en-US">
              <a:ea typeface="+mj-ea"/>
            </a:endParaRPr>
          </a:p>
        </p:txBody>
      </p:sp>
      <p:pic>
        <p:nvPicPr>
          <p:cNvPr id="5122" name="Picture 5" descr="Jesus hold my Hand-pp">
            <a:extLst>
              <a:ext uri="{FF2B5EF4-FFF2-40B4-BE49-F238E27FC236}">
                <a16:creationId xmlns:a16="http://schemas.microsoft.com/office/drawing/2014/main" id="{D5938321-C896-835E-4821-AAF6B6037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a:extLst>
              <a:ext uri="{FF2B5EF4-FFF2-40B4-BE49-F238E27FC236}">
                <a16:creationId xmlns:a16="http://schemas.microsoft.com/office/drawing/2014/main" id="{F1816081-95C5-4522-A9CC-78A0F2B38268}"/>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2519" name="Text Box 7">
            <a:extLst>
              <a:ext uri="{FF2B5EF4-FFF2-40B4-BE49-F238E27FC236}">
                <a16:creationId xmlns:a16="http://schemas.microsoft.com/office/drawing/2014/main" id="{9C3A5362-126E-19FA-1823-8552D86968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1D3C2E0-3FD6-5717-D32B-3900F7144CF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6146" name="Picture 5" descr="Jesus hold my Hand-pp">
            <a:extLst>
              <a:ext uri="{FF2B5EF4-FFF2-40B4-BE49-F238E27FC236}">
                <a16:creationId xmlns:a16="http://schemas.microsoft.com/office/drawing/2014/main" id="{C2F5ADA3-2AA3-AA56-78C1-8BDF300DC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Text Box 6">
            <a:extLst>
              <a:ext uri="{FF2B5EF4-FFF2-40B4-BE49-F238E27FC236}">
                <a16:creationId xmlns:a16="http://schemas.microsoft.com/office/drawing/2014/main" id="{3C4E57E6-2E81-F102-5985-277CA0A3D074}"/>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5831" name="Text Box 7">
            <a:extLst>
              <a:ext uri="{FF2B5EF4-FFF2-40B4-BE49-F238E27FC236}">
                <a16:creationId xmlns:a16="http://schemas.microsoft.com/office/drawing/2014/main" id="{7C5B7A4F-B1CA-C999-B040-FA9AAC6D13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357AE65-052E-F722-F0BD-7F744DCD2EC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7170" name="Picture 5" descr="Jesus hold my Hand-pp">
            <a:extLst>
              <a:ext uri="{FF2B5EF4-FFF2-40B4-BE49-F238E27FC236}">
                <a16:creationId xmlns:a16="http://schemas.microsoft.com/office/drawing/2014/main" id="{688A84B5-19FE-9293-1893-3CEEA0CD8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Text Box 6">
            <a:extLst>
              <a:ext uri="{FF2B5EF4-FFF2-40B4-BE49-F238E27FC236}">
                <a16:creationId xmlns:a16="http://schemas.microsoft.com/office/drawing/2014/main" id="{6FD9E4BE-FAD4-65A6-49C2-FF146251D05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6855" name="Text Box 7">
            <a:extLst>
              <a:ext uri="{FF2B5EF4-FFF2-40B4-BE49-F238E27FC236}">
                <a16:creationId xmlns:a16="http://schemas.microsoft.com/office/drawing/2014/main" id="{6C3940EE-11A5-0A0F-764D-56DB5461CA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C8AC86B-EC0A-3AF3-78A2-E4137CDE7AE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8194" name="Picture 5" descr="Jesus hold my Hand-pp">
            <a:extLst>
              <a:ext uri="{FF2B5EF4-FFF2-40B4-BE49-F238E27FC236}">
                <a16:creationId xmlns:a16="http://schemas.microsoft.com/office/drawing/2014/main" id="{E67BC396-3434-B3A3-8710-75FC4171B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Text Box 6">
            <a:extLst>
              <a:ext uri="{FF2B5EF4-FFF2-40B4-BE49-F238E27FC236}">
                <a16:creationId xmlns:a16="http://schemas.microsoft.com/office/drawing/2014/main" id="{AB2EE372-DA33-4221-A40F-F57CB21A81C6}"/>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7879" name="Text Box 7">
            <a:extLst>
              <a:ext uri="{FF2B5EF4-FFF2-40B4-BE49-F238E27FC236}">
                <a16:creationId xmlns:a16="http://schemas.microsoft.com/office/drawing/2014/main" id="{4E2E88DC-661A-6569-A8A9-44E3FA1239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B2555E77-A568-617F-41D8-2BC7FA9AEDC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Jesus Hold My Hand</a:t>
            </a:r>
            <a:endParaRPr lang="en-US">
              <a:ea typeface="+mj-ea"/>
            </a:endParaRPr>
          </a:p>
        </p:txBody>
      </p:sp>
      <p:pic>
        <p:nvPicPr>
          <p:cNvPr id="16386" name="Picture 5" descr="Jesus hold my Hand-pp">
            <a:extLst>
              <a:ext uri="{FF2B5EF4-FFF2-40B4-BE49-F238E27FC236}">
                <a16:creationId xmlns:a16="http://schemas.microsoft.com/office/drawing/2014/main" id="{8031A8CF-295F-57EE-6424-5AFDE2EB5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Text Box 6">
            <a:extLst>
              <a:ext uri="{FF2B5EF4-FFF2-40B4-BE49-F238E27FC236}">
                <a16:creationId xmlns:a16="http://schemas.microsoft.com/office/drawing/2014/main" id="{FC64171E-5390-FD20-E11B-7D05336568FC}"/>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7639" name="Text Box 7">
            <a:extLst>
              <a:ext uri="{FF2B5EF4-FFF2-40B4-BE49-F238E27FC236}">
                <a16:creationId xmlns:a16="http://schemas.microsoft.com/office/drawing/2014/main" id="{EE8859C7-26B3-B450-457A-CD32EBA80A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7798870E-8C1C-21B0-626F-4A9C29395AC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Jesus Hold My Hand</a:t>
            </a:r>
            <a:endParaRPr lang="en-US">
              <a:ea typeface="+mj-ea"/>
            </a:endParaRPr>
          </a:p>
        </p:txBody>
      </p:sp>
      <p:pic>
        <p:nvPicPr>
          <p:cNvPr id="17410" name="Picture 5" descr="Jesus hold my Hand-pp">
            <a:extLst>
              <a:ext uri="{FF2B5EF4-FFF2-40B4-BE49-F238E27FC236}">
                <a16:creationId xmlns:a16="http://schemas.microsoft.com/office/drawing/2014/main" id="{B078FFD7-46C7-373D-C60C-EE6E2365E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9BBC7A88-E260-8A6D-890B-96A7833184E8}"/>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FE9F3564-532D-4C78-31B7-D458C091EB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EB669D8E-D56D-1BB9-2343-B2C02CC618F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3-3 Jesus Hold My Hand</a:t>
            </a:r>
            <a:endParaRPr lang="en-US">
              <a:ea typeface="+mj-ea"/>
            </a:endParaRPr>
          </a:p>
        </p:txBody>
      </p:sp>
      <p:pic>
        <p:nvPicPr>
          <p:cNvPr id="18434" name="Picture 5" descr="Jesus hold my Hand-pp">
            <a:extLst>
              <a:ext uri="{FF2B5EF4-FFF2-40B4-BE49-F238E27FC236}">
                <a16:creationId xmlns:a16="http://schemas.microsoft.com/office/drawing/2014/main" id="{FDA8815A-4FC2-896C-734E-37126A6E2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1CC3566D-B402-1D2C-8026-B92509795457}"/>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35285C7D-C820-3918-7A0A-54E1456CDE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1728855F-D92E-8C2C-10D0-5F74EA2B85C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3-4 Jesus Hold My Hand</a:t>
            </a:r>
            <a:endParaRPr lang="en-US">
              <a:ea typeface="+mj-ea"/>
            </a:endParaRPr>
          </a:p>
        </p:txBody>
      </p:sp>
      <p:pic>
        <p:nvPicPr>
          <p:cNvPr id="19458" name="Picture 5" descr="Jesus hold my Hand-pp">
            <a:extLst>
              <a:ext uri="{FF2B5EF4-FFF2-40B4-BE49-F238E27FC236}">
                <a16:creationId xmlns:a16="http://schemas.microsoft.com/office/drawing/2014/main" id="{4BDA61D8-10A3-A724-1FBA-5BA99F12A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0710F063-514E-4B9C-990A-95BEDB6BD83B}"/>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9A351CB4-2FE5-0A1C-CF4D-53F14F271D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309648E1-AB1D-D5C7-65DB-2BFC8E85899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20482" name="Picture 3" descr="Jesus hold my Hand-pp">
            <a:extLst>
              <a:ext uri="{FF2B5EF4-FFF2-40B4-BE49-F238E27FC236}">
                <a16:creationId xmlns:a16="http://schemas.microsoft.com/office/drawing/2014/main" id="{7B3DF76D-7128-E70C-EDF5-76E9CB919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D14EB99B-B5BA-F4E1-7274-782CA9A9F788}"/>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5045" name="Text Box 5">
            <a:extLst>
              <a:ext uri="{FF2B5EF4-FFF2-40B4-BE49-F238E27FC236}">
                <a16:creationId xmlns:a16="http://schemas.microsoft.com/office/drawing/2014/main" id="{E073FA27-6211-39DE-4893-18D6B3B322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CDD1B451-3CE8-14CF-82B6-D641089D49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Faithful Love</a:t>
            </a:r>
            <a:endParaRPr lang="en-US">
              <a:ea typeface="+mj-ea"/>
            </a:endParaRPr>
          </a:p>
        </p:txBody>
      </p:sp>
      <p:pic>
        <p:nvPicPr>
          <p:cNvPr id="3074" name="Picture 3" descr="Faithful Love-pp">
            <a:extLst>
              <a:ext uri="{FF2B5EF4-FFF2-40B4-BE49-F238E27FC236}">
                <a16:creationId xmlns:a16="http://schemas.microsoft.com/office/drawing/2014/main" id="{4E8E9B87-665F-62D5-B05B-727FEC08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D98E1B2-EC0F-B93F-898F-710B9AD1C811}"/>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B235A710-2A3C-3F71-F41A-50C75308EF1D}"/>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3DB09708-35D1-1EE6-7CBF-41F10DCBE6E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21506" name="Picture 3" descr="Jesus hold my Hand-pp">
            <a:extLst>
              <a:ext uri="{FF2B5EF4-FFF2-40B4-BE49-F238E27FC236}">
                <a16:creationId xmlns:a16="http://schemas.microsoft.com/office/drawing/2014/main" id="{257304C1-0BF5-C55A-C8AC-704EFA5D2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E589899E-1B16-3498-B9E7-EFFF3D5855B7}"/>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6069" name="Text Box 5">
            <a:extLst>
              <a:ext uri="{FF2B5EF4-FFF2-40B4-BE49-F238E27FC236}">
                <a16:creationId xmlns:a16="http://schemas.microsoft.com/office/drawing/2014/main" id="{19D7F615-B4FA-2E4B-0C50-2353C8D368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E502DF1-9930-6478-0388-6A29994E8DB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22530" name="Picture 3" descr="Jesus hold my Hand-pp">
            <a:extLst>
              <a:ext uri="{FF2B5EF4-FFF2-40B4-BE49-F238E27FC236}">
                <a16:creationId xmlns:a16="http://schemas.microsoft.com/office/drawing/2014/main" id="{2DE82421-2B95-4D04-0AC4-C33E496F3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C7F5C292-9B12-438B-4DC9-363B0B461121}"/>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7093" name="Text Box 5">
            <a:extLst>
              <a:ext uri="{FF2B5EF4-FFF2-40B4-BE49-F238E27FC236}">
                <a16:creationId xmlns:a16="http://schemas.microsoft.com/office/drawing/2014/main" id="{22806581-FBA6-53A1-8109-84E19BCB43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Stand Amazed</a:t>
            </a:r>
          </a:p>
          <a:p>
            <a:pPr>
              <a:lnSpc>
                <a:spcPct val="150000"/>
              </a:lnSpc>
            </a:pPr>
            <a:r>
              <a:rPr lang="en-US" sz="5400" dirty="0">
                <a:latin typeface="Gobold" panose="02000500000000000000" pitchFamily="2" charset="0"/>
              </a:rPr>
              <a:t>#147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6FC0B0B-1204-1122-F0CC-0CFCAF9414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Stand Amazed</a:t>
            </a:r>
            <a:endParaRPr lang="en-US">
              <a:ea typeface="+mj-ea"/>
            </a:endParaRPr>
          </a:p>
        </p:txBody>
      </p:sp>
      <p:pic>
        <p:nvPicPr>
          <p:cNvPr id="2" name="Picture 46" descr="I Stand Amazed In-pp">
            <a:extLst>
              <a:ext uri="{FF2B5EF4-FFF2-40B4-BE49-F238E27FC236}">
                <a16:creationId xmlns:a16="http://schemas.microsoft.com/office/drawing/2014/main" id="{FF8F79D8-E751-5277-315A-64C060192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50A850A-F5C0-432C-E5B1-7D93D207CC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6B8A99C2-8930-EFF0-5F99-C67DF9504A53}"/>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1FFFDBD2-5649-3111-C023-F143C5ACA1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Stand Amazed</a:t>
            </a:r>
            <a:endParaRPr lang="en-US">
              <a:ea typeface="+mj-ea"/>
            </a:endParaRPr>
          </a:p>
        </p:txBody>
      </p:sp>
      <p:pic>
        <p:nvPicPr>
          <p:cNvPr id="3074" name="Picture 3" descr="I Stand Amazed In-pp">
            <a:extLst>
              <a:ext uri="{FF2B5EF4-FFF2-40B4-BE49-F238E27FC236}">
                <a16:creationId xmlns:a16="http://schemas.microsoft.com/office/drawing/2014/main" id="{6A6A8293-347B-7F4B-B3A3-27BA0F787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DC531A2-FFC1-341B-2478-223648493A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E79EEE46-EEFF-4491-3564-51F4D154079D}"/>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11015928-5C56-6922-BDEF-1368BE8B02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Stand Amazed</a:t>
            </a:r>
            <a:endParaRPr lang="en-US">
              <a:ea typeface="+mj-ea"/>
            </a:endParaRPr>
          </a:p>
        </p:txBody>
      </p:sp>
      <p:pic>
        <p:nvPicPr>
          <p:cNvPr id="4098" name="Picture 3" descr="I Stand Amazed In-pp">
            <a:extLst>
              <a:ext uri="{FF2B5EF4-FFF2-40B4-BE49-F238E27FC236}">
                <a16:creationId xmlns:a16="http://schemas.microsoft.com/office/drawing/2014/main" id="{EBE00FC1-A2E4-F56E-EC82-EF6D3DE8B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4550108A-853B-2D7C-948C-7CD249E4C6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1F20E609-9E20-EFD2-C189-DA78D9EB6693}"/>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BA0728A1-7309-5937-4BD9-2D2AC64C15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Stand Amazed</a:t>
            </a:r>
            <a:endParaRPr lang="en-US">
              <a:ea typeface="+mj-ea"/>
            </a:endParaRPr>
          </a:p>
        </p:txBody>
      </p:sp>
      <p:pic>
        <p:nvPicPr>
          <p:cNvPr id="5122" name="Picture 3" descr="I Stand Amazed In-pp">
            <a:extLst>
              <a:ext uri="{FF2B5EF4-FFF2-40B4-BE49-F238E27FC236}">
                <a16:creationId xmlns:a16="http://schemas.microsoft.com/office/drawing/2014/main" id="{1D49FF7B-761F-623D-5C5C-8DA968994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FA97E7D1-C866-B792-59DB-1BCCE09DD6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E828F8A9-D1DD-76D0-D778-3C44B6A3D965}"/>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556D9E80-7E0A-8B36-C00C-102901F150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Stand Amazed</a:t>
            </a:r>
            <a:endParaRPr lang="en-US">
              <a:ea typeface="+mj-ea"/>
            </a:endParaRPr>
          </a:p>
        </p:txBody>
      </p:sp>
      <p:pic>
        <p:nvPicPr>
          <p:cNvPr id="6146" name="Picture 3" descr="I Stand Amazed In-pp">
            <a:extLst>
              <a:ext uri="{FF2B5EF4-FFF2-40B4-BE49-F238E27FC236}">
                <a16:creationId xmlns:a16="http://schemas.microsoft.com/office/drawing/2014/main" id="{66F5BDCE-2E5C-F644-5BE8-01401916F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7046DFF4-BC7E-69E0-ED54-9080759C34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1861DF82-0892-CE67-16B4-339D0E8F5E18}"/>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3069BB4E-5732-C1A3-3BC3-8751C1CE4C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Stand Amazed</a:t>
            </a:r>
            <a:endParaRPr lang="en-US">
              <a:ea typeface="+mj-ea"/>
            </a:endParaRPr>
          </a:p>
        </p:txBody>
      </p:sp>
      <p:pic>
        <p:nvPicPr>
          <p:cNvPr id="7170" name="Picture 3" descr="I Stand Amazed In-pp">
            <a:extLst>
              <a:ext uri="{FF2B5EF4-FFF2-40B4-BE49-F238E27FC236}">
                <a16:creationId xmlns:a16="http://schemas.microsoft.com/office/drawing/2014/main" id="{67977028-5131-969A-147B-4FE10A8E9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F7FD8AE9-665D-9DFB-5E29-7F37E705DB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78AAB3D4-EB0E-9836-C82B-EC490D7BA9B2}"/>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475B9641-20BF-766B-9DC7-A9029FA1805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Stand Amazed</a:t>
            </a:r>
            <a:endParaRPr lang="en-US">
              <a:ea typeface="+mj-ea"/>
            </a:endParaRPr>
          </a:p>
        </p:txBody>
      </p:sp>
      <p:pic>
        <p:nvPicPr>
          <p:cNvPr id="8194" name="Picture 3" descr="I Stand Amazed In-pp">
            <a:extLst>
              <a:ext uri="{FF2B5EF4-FFF2-40B4-BE49-F238E27FC236}">
                <a16:creationId xmlns:a16="http://schemas.microsoft.com/office/drawing/2014/main" id="{EB8A2C65-6868-4107-C068-E1876A463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5C96F181-1FDB-ADA8-310C-5D48AD2612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EA3BC2D7-9EDE-B655-921A-309DF4E9C8DF}"/>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4ED8B47-E327-82BB-3C01-F28C02CBF1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Faithful Love</a:t>
            </a:r>
            <a:endParaRPr lang="en-US">
              <a:ea typeface="+mj-ea"/>
            </a:endParaRPr>
          </a:p>
        </p:txBody>
      </p:sp>
      <p:pic>
        <p:nvPicPr>
          <p:cNvPr id="4098" name="Picture 6" descr="Faithful Love-pp">
            <a:extLst>
              <a:ext uri="{FF2B5EF4-FFF2-40B4-BE49-F238E27FC236}">
                <a16:creationId xmlns:a16="http://schemas.microsoft.com/office/drawing/2014/main" id="{F6AB21D1-88C6-70FB-0E88-F76F1530C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F7CA4CCF-1404-BF04-3CE7-032C480C4A11}"/>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995ECC41-D57F-2F9C-CD09-E3920D2C256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F04C8B87-D815-4958-FC79-956FBDB826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Stand Amazed</a:t>
            </a:r>
            <a:endParaRPr lang="en-US">
              <a:ea typeface="+mj-ea"/>
            </a:endParaRPr>
          </a:p>
        </p:txBody>
      </p:sp>
      <p:pic>
        <p:nvPicPr>
          <p:cNvPr id="9218" name="Picture 3" descr="I Stand Amazed In-pp">
            <a:extLst>
              <a:ext uri="{FF2B5EF4-FFF2-40B4-BE49-F238E27FC236}">
                <a16:creationId xmlns:a16="http://schemas.microsoft.com/office/drawing/2014/main" id="{0D36FE3F-8CBE-3120-D282-CEC8719A0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B9E2A73B-65BC-C7F7-2665-12ADA0B5E0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36FFE347-D16A-EB94-4FBB-5A7893C6CE34}"/>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245120AB-EBFC-7450-24BC-C2FEE63976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I Stand Amazed</a:t>
            </a:r>
            <a:endParaRPr lang="en-US">
              <a:ea typeface="+mj-ea"/>
            </a:endParaRPr>
          </a:p>
        </p:txBody>
      </p:sp>
      <p:pic>
        <p:nvPicPr>
          <p:cNvPr id="14338" name="Picture 3" descr="I Stand Amazed In-pp">
            <a:extLst>
              <a:ext uri="{FF2B5EF4-FFF2-40B4-BE49-F238E27FC236}">
                <a16:creationId xmlns:a16="http://schemas.microsoft.com/office/drawing/2014/main" id="{77AE8D7C-7261-3DD3-E7BC-C0A60A52E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A6CF7EF8-99AC-4346-8B72-B3DABA1426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13B39A07-A3CE-54D6-B7E9-883A25BA06CE}"/>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5C9F3A6-E823-9AA6-C5AD-419918B8EE9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I Stand Amazed</a:t>
            </a:r>
            <a:endParaRPr lang="en-US">
              <a:ea typeface="+mj-ea"/>
            </a:endParaRPr>
          </a:p>
        </p:txBody>
      </p:sp>
      <p:pic>
        <p:nvPicPr>
          <p:cNvPr id="15362" name="Picture 6" descr="I Stand Amazed In-pp">
            <a:extLst>
              <a:ext uri="{FF2B5EF4-FFF2-40B4-BE49-F238E27FC236}">
                <a16:creationId xmlns:a16="http://schemas.microsoft.com/office/drawing/2014/main" id="{C574E39A-8AA8-884C-D50C-D32D1EAA1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7">
            <a:extLst>
              <a:ext uri="{FF2B5EF4-FFF2-40B4-BE49-F238E27FC236}">
                <a16:creationId xmlns:a16="http://schemas.microsoft.com/office/drawing/2014/main" id="{3CA7D862-C173-A58B-0BF3-8A91CF2072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147</a:t>
            </a:r>
            <a:endParaRPr lang="en-US" sz="3200">
              <a:solidFill>
                <a:srgbClr val="000000"/>
              </a:solidFill>
              <a:latin typeface="Times" charset="0"/>
              <a:ea typeface="ＭＳ Ｐゴシック" charset="0"/>
            </a:endParaRPr>
          </a:p>
        </p:txBody>
      </p:sp>
      <p:sp>
        <p:nvSpPr>
          <p:cNvPr id="181256" name="Text Box 8">
            <a:extLst>
              <a:ext uri="{FF2B5EF4-FFF2-40B4-BE49-F238E27FC236}">
                <a16:creationId xmlns:a16="http://schemas.microsoft.com/office/drawing/2014/main" id="{B0EAECDC-8E2C-3400-16D5-9A5F9685547E}"/>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Stand Amazed</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3AAE2EE-2495-7A22-DAE8-D0C4E320F4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Stand Amazed</a:t>
            </a:r>
            <a:endParaRPr lang="en-US">
              <a:ea typeface="+mj-ea"/>
            </a:endParaRPr>
          </a:p>
        </p:txBody>
      </p:sp>
      <p:pic>
        <p:nvPicPr>
          <p:cNvPr id="16386" name="Picture 3" descr="I Stand Amazed In-pp">
            <a:extLst>
              <a:ext uri="{FF2B5EF4-FFF2-40B4-BE49-F238E27FC236}">
                <a16:creationId xmlns:a16="http://schemas.microsoft.com/office/drawing/2014/main" id="{9B125BE6-B370-06F4-469C-F9DC199A7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1CB2ED3E-7FF1-DE28-C5B8-9EEEC35F2B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A86A1D61-795A-1C29-69AC-51DECA9ACFEB}"/>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8D2F033-CEC5-27AF-E980-E2EA947ADF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Stand Amazed</a:t>
            </a:r>
            <a:endParaRPr lang="en-US">
              <a:ea typeface="+mj-ea"/>
            </a:endParaRPr>
          </a:p>
        </p:txBody>
      </p:sp>
      <p:pic>
        <p:nvPicPr>
          <p:cNvPr id="17410" name="Picture 3" descr="I Stand Amazed In-pp">
            <a:extLst>
              <a:ext uri="{FF2B5EF4-FFF2-40B4-BE49-F238E27FC236}">
                <a16:creationId xmlns:a16="http://schemas.microsoft.com/office/drawing/2014/main" id="{85FCA9B0-DF69-3B61-00B4-F485D53FE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FCB7B797-0375-59C7-8B30-E07D40FE4B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6D1C6C82-C119-28B0-16C5-4F8C4FFE5577}"/>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Tell Me The Story of Jesus</a:t>
            </a:r>
          </a:p>
          <a:p>
            <a:pPr>
              <a:lnSpc>
                <a:spcPct val="150000"/>
              </a:lnSpc>
            </a:pPr>
            <a:r>
              <a:rPr lang="en-US" sz="5400" dirty="0">
                <a:latin typeface="Gobold" panose="02000500000000000000" pitchFamily="2" charset="0"/>
              </a:rPr>
              <a:t>#387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67654A5-0B25-8F16-9DD2-3475EB46BFB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Tell Me the Story of Jesus</a:t>
            </a:r>
            <a:endParaRPr lang="en-US">
              <a:ea typeface="+mj-ea"/>
            </a:endParaRPr>
          </a:p>
        </p:txBody>
      </p:sp>
      <p:pic>
        <p:nvPicPr>
          <p:cNvPr id="2" name="Picture 57" descr="Tell Me the Story of Jesus-pp">
            <a:extLst>
              <a:ext uri="{FF2B5EF4-FFF2-40B4-BE49-F238E27FC236}">
                <a16:creationId xmlns:a16="http://schemas.microsoft.com/office/drawing/2014/main" id="{BFDD8FB8-A5E5-B0E9-DF12-B827DC3FE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E17FF502-9ACA-A16B-F82B-9FA1C1E0EBA8}"/>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9605B103-3184-6B0C-728E-7D75320805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876165FC-5D59-F48F-1201-96824753C8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Tell Me the Story of Jesus</a:t>
            </a:r>
            <a:endParaRPr lang="en-US">
              <a:ea typeface="+mj-ea"/>
            </a:endParaRPr>
          </a:p>
        </p:txBody>
      </p:sp>
      <p:pic>
        <p:nvPicPr>
          <p:cNvPr id="3074" name="Picture 3" descr="Tell Me the Story of Jesus-pp">
            <a:extLst>
              <a:ext uri="{FF2B5EF4-FFF2-40B4-BE49-F238E27FC236}">
                <a16:creationId xmlns:a16="http://schemas.microsoft.com/office/drawing/2014/main" id="{376FC196-E9CB-C58F-6726-5F2F70F10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16D6D653-3F3A-728B-9496-B898E11AD4FB}"/>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E3DB7466-FCB4-B8CD-4331-89B11BD221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7377C094-17C4-2C74-31BA-B975549CF1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Tell Me the Story of Jesus</a:t>
            </a:r>
            <a:endParaRPr lang="en-US">
              <a:ea typeface="+mj-ea"/>
            </a:endParaRPr>
          </a:p>
        </p:txBody>
      </p:sp>
      <p:pic>
        <p:nvPicPr>
          <p:cNvPr id="4098" name="Picture 3" descr="Tell Me the Story of Jesus-pp">
            <a:extLst>
              <a:ext uri="{FF2B5EF4-FFF2-40B4-BE49-F238E27FC236}">
                <a16:creationId xmlns:a16="http://schemas.microsoft.com/office/drawing/2014/main" id="{C31E4797-A059-C59D-9CD6-67ED44955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C308FB9F-FDC3-CA37-1DAE-8D34371CC166}"/>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B63C4844-62FB-A30B-9047-04FC76E84B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E1B4B14-B4EE-DC91-07A5-7751094B38F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Faithful Love</a:t>
            </a:r>
            <a:endParaRPr lang="en-US">
              <a:ea typeface="+mj-ea"/>
            </a:endParaRPr>
          </a:p>
        </p:txBody>
      </p:sp>
      <p:pic>
        <p:nvPicPr>
          <p:cNvPr id="5122" name="Picture 9" descr="Faithful Love-pp">
            <a:extLst>
              <a:ext uri="{FF2B5EF4-FFF2-40B4-BE49-F238E27FC236}">
                <a16:creationId xmlns:a16="http://schemas.microsoft.com/office/drawing/2014/main" id="{C5E5CBC3-1BC8-1CA7-C250-6C5D3A2CC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Text Box 10">
            <a:extLst>
              <a:ext uri="{FF2B5EF4-FFF2-40B4-BE49-F238E27FC236}">
                <a16:creationId xmlns:a16="http://schemas.microsoft.com/office/drawing/2014/main" id="{8E14FC79-B478-2F9B-48CB-DD40B02AC622}"/>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2283" name="Text Box 11">
            <a:extLst>
              <a:ext uri="{FF2B5EF4-FFF2-40B4-BE49-F238E27FC236}">
                <a16:creationId xmlns:a16="http://schemas.microsoft.com/office/drawing/2014/main" id="{52DC382B-A48E-F02F-E67E-CBCAA36B93AD}"/>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AC7BC6EC-2C47-4085-A587-760428429F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Tell Me the Story of Jesus</a:t>
            </a:r>
            <a:endParaRPr lang="en-US">
              <a:ea typeface="+mj-ea"/>
            </a:endParaRPr>
          </a:p>
        </p:txBody>
      </p:sp>
      <p:pic>
        <p:nvPicPr>
          <p:cNvPr id="5122" name="Picture 3" descr="Tell Me the Story of Jesus-pp">
            <a:extLst>
              <a:ext uri="{FF2B5EF4-FFF2-40B4-BE49-F238E27FC236}">
                <a16:creationId xmlns:a16="http://schemas.microsoft.com/office/drawing/2014/main" id="{11C511B1-BBB9-6E71-44E3-4CE0D4229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A819D98F-08FD-CA56-4EEC-48BE81165615}"/>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75971E82-A4A4-92FD-E34A-568E7EB86D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E9BB813-E4F5-9C89-1DB8-B4E19967FC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Tell Me the Story of Jesus</a:t>
            </a:r>
            <a:endParaRPr lang="en-US">
              <a:ea typeface="+mj-ea"/>
            </a:endParaRPr>
          </a:p>
        </p:txBody>
      </p:sp>
      <p:pic>
        <p:nvPicPr>
          <p:cNvPr id="6146" name="Picture 3" descr="Tell Me the Story of Jesus-pp">
            <a:extLst>
              <a:ext uri="{FF2B5EF4-FFF2-40B4-BE49-F238E27FC236}">
                <a16:creationId xmlns:a16="http://schemas.microsoft.com/office/drawing/2014/main" id="{D660B6B1-5561-4BAF-230B-EAB45EEF1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AB82062B-EF10-8B5B-AB1C-68A6048B927D}"/>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973C94B8-66EC-8EDF-925B-B6791B0D04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EA878495-82C3-806F-9B95-5E242E2B28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Tell Me the Story of Jesus</a:t>
            </a:r>
            <a:endParaRPr lang="en-US">
              <a:ea typeface="+mj-ea"/>
            </a:endParaRPr>
          </a:p>
        </p:txBody>
      </p:sp>
      <p:pic>
        <p:nvPicPr>
          <p:cNvPr id="7170" name="Picture 3" descr="Tell Me the Story of Jesus-pp">
            <a:extLst>
              <a:ext uri="{FF2B5EF4-FFF2-40B4-BE49-F238E27FC236}">
                <a16:creationId xmlns:a16="http://schemas.microsoft.com/office/drawing/2014/main" id="{D1E2FDC0-78D1-504F-4A11-8185B77C7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7799BA89-224B-A67B-0CAB-D89D9A07BC3D}"/>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F43640DF-96D4-4A15-7765-1F1188C81E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EC4564B5-B8F4-6014-E083-A228578ACF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Tell Me the Story of Jesus</a:t>
            </a:r>
            <a:endParaRPr lang="en-US">
              <a:ea typeface="+mj-ea"/>
            </a:endParaRPr>
          </a:p>
        </p:txBody>
      </p:sp>
      <p:pic>
        <p:nvPicPr>
          <p:cNvPr id="8194" name="Picture 3" descr="Tell Me the Story of Jesus-pp">
            <a:extLst>
              <a:ext uri="{FF2B5EF4-FFF2-40B4-BE49-F238E27FC236}">
                <a16:creationId xmlns:a16="http://schemas.microsoft.com/office/drawing/2014/main" id="{D275E582-60B9-E4E6-5563-842048254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A2D0FD77-B212-0CC8-4AF1-A0F73DF3AF50}"/>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423815D4-E6D0-A2B1-87AE-FB60DB1701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867F5547-EA0E-D043-6969-A44B0381D7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Tell Me the Story of Jesus</a:t>
            </a:r>
            <a:endParaRPr lang="en-US">
              <a:ea typeface="+mj-ea"/>
            </a:endParaRPr>
          </a:p>
        </p:txBody>
      </p:sp>
      <p:pic>
        <p:nvPicPr>
          <p:cNvPr id="9218" name="Picture 3" descr="Tell Me the Story of Jesus-pp">
            <a:extLst>
              <a:ext uri="{FF2B5EF4-FFF2-40B4-BE49-F238E27FC236}">
                <a16:creationId xmlns:a16="http://schemas.microsoft.com/office/drawing/2014/main" id="{122A9E83-0E3E-EA1E-E93D-8BF78A915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A4193CAE-33FE-470C-ACCD-2188851D5003}"/>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FD7353ED-1EA3-9DB1-7592-2787A8A83D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062B21A8-234F-77A3-9F87-B6D04F7507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Tell Me the Story of Jesus</a:t>
            </a:r>
            <a:endParaRPr lang="en-US">
              <a:ea typeface="+mj-ea"/>
            </a:endParaRPr>
          </a:p>
        </p:txBody>
      </p:sp>
      <p:pic>
        <p:nvPicPr>
          <p:cNvPr id="10242" name="Picture 3" descr="Tell Me the Story of Jesus-pp">
            <a:extLst>
              <a:ext uri="{FF2B5EF4-FFF2-40B4-BE49-F238E27FC236}">
                <a16:creationId xmlns:a16="http://schemas.microsoft.com/office/drawing/2014/main" id="{FDE97207-48FF-F7D3-044C-3A190FBB1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27A8D796-9D65-CD30-6F8A-0C4F84FEB35C}"/>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62F3F856-5367-C577-5BD7-88B5635CFB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F597905-5D45-CDF0-3297-02EF3D3BF7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Tell Me the Story of Jesus</a:t>
            </a:r>
            <a:endParaRPr lang="en-US">
              <a:ea typeface="+mj-ea"/>
            </a:endParaRPr>
          </a:p>
        </p:txBody>
      </p:sp>
      <p:pic>
        <p:nvPicPr>
          <p:cNvPr id="11266" name="Picture 3" descr="Tell Me the Story of Jesus-pp">
            <a:extLst>
              <a:ext uri="{FF2B5EF4-FFF2-40B4-BE49-F238E27FC236}">
                <a16:creationId xmlns:a16="http://schemas.microsoft.com/office/drawing/2014/main" id="{6460DCAD-DEE9-3A1E-EE4E-0E6D56B7E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6EAA6D16-5F22-434F-9308-9E7880807AE8}"/>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C5D96BBC-8A6C-8EC1-208E-56865B25A2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CF62939-2AEE-930B-2E3F-EA538654E72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Tell Me the Story of Jesus</a:t>
            </a:r>
            <a:endParaRPr lang="en-US">
              <a:ea typeface="+mj-ea"/>
            </a:endParaRPr>
          </a:p>
        </p:txBody>
      </p:sp>
      <p:pic>
        <p:nvPicPr>
          <p:cNvPr id="12290" name="Picture 3" descr="Tell Me the Story of Jesus-pp">
            <a:extLst>
              <a:ext uri="{FF2B5EF4-FFF2-40B4-BE49-F238E27FC236}">
                <a16:creationId xmlns:a16="http://schemas.microsoft.com/office/drawing/2014/main" id="{B059EB0B-0B2A-5848-5123-440D93691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120FD683-EFC6-8EC7-BF69-9E3D88011D45}"/>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202999FC-7A92-55C2-0558-81EED18A98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8B605156-AF44-5A88-A3C8-53046DFD174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Tell Me the Story of Jesus</a:t>
            </a:r>
            <a:endParaRPr lang="en-US">
              <a:ea typeface="+mj-ea"/>
            </a:endParaRPr>
          </a:p>
        </p:txBody>
      </p:sp>
      <p:pic>
        <p:nvPicPr>
          <p:cNvPr id="13314" name="Picture 3" descr="Tell Me the Story of Jesus-pp">
            <a:extLst>
              <a:ext uri="{FF2B5EF4-FFF2-40B4-BE49-F238E27FC236}">
                <a16:creationId xmlns:a16="http://schemas.microsoft.com/office/drawing/2014/main" id="{A20968D0-A3D8-FDB2-6EA3-A6A8F4C12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CEFEB2F7-E795-CC00-BF9B-376E57C278C2}"/>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6DA8E181-66EE-C4C5-6DC2-40B5A6D328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913CBBF-4EE0-BBF5-B691-13800B75A7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Tell Me the Story of Jesus</a:t>
            </a:r>
            <a:endParaRPr lang="en-US">
              <a:ea typeface="+mj-ea"/>
            </a:endParaRPr>
          </a:p>
        </p:txBody>
      </p:sp>
      <p:pic>
        <p:nvPicPr>
          <p:cNvPr id="14338" name="Picture 3" descr="Tell Me the Story of Jesus-pp">
            <a:extLst>
              <a:ext uri="{FF2B5EF4-FFF2-40B4-BE49-F238E27FC236}">
                <a16:creationId xmlns:a16="http://schemas.microsoft.com/office/drawing/2014/main" id="{4CC08622-0B39-66B9-0FD8-3324AB12D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8A3BA14B-E0B0-A8F6-D697-19BCAFED1540}"/>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E483AD4E-DF2B-2F2C-68E0-ED48E69A05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D7A8E5D-0E03-AE26-2FC8-CDCE408A673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Faithful Love</a:t>
            </a:r>
            <a:endParaRPr lang="en-US">
              <a:ea typeface="+mj-ea"/>
            </a:endParaRPr>
          </a:p>
        </p:txBody>
      </p:sp>
      <p:pic>
        <p:nvPicPr>
          <p:cNvPr id="6146" name="Picture 9" descr="Faithful Love-pp">
            <a:extLst>
              <a:ext uri="{FF2B5EF4-FFF2-40B4-BE49-F238E27FC236}">
                <a16:creationId xmlns:a16="http://schemas.microsoft.com/office/drawing/2014/main" id="{D40582DF-B8A7-E78F-6419-3410E536B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Text Box 10">
            <a:extLst>
              <a:ext uri="{FF2B5EF4-FFF2-40B4-BE49-F238E27FC236}">
                <a16:creationId xmlns:a16="http://schemas.microsoft.com/office/drawing/2014/main" id="{9123018A-4A03-F389-4FDB-07DBF8CEA22E}"/>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3307" name="Text Box 11">
            <a:extLst>
              <a:ext uri="{FF2B5EF4-FFF2-40B4-BE49-F238E27FC236}">
                <a16:creationId xmlns:a16="http://schemas.microsoft.com/office/drawing/2014/main" id="{0E9A90C9-14BA-61F9-5366-A68BD469D21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3847A507-BC3C-AB8A-C0AE-43286D79D0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Tell Me the Story of Jesus</a:t>
            </a:r>
            <a:endParaRPr lang="en-US">
              <a:ea typeface="+mj-ea"/>
            </a:endParaRPr>
          </a:p>
        </p:txBody>
      </p:sp>
      <p:pic>
        <p:nvPicPr>
          <p:cNvPr id="15362" name="Picture 3" descr="Tell Me the Story of Jesus-pp">
            <a:extLst>
              <a:ext uri="{FF2B5EF4-FFF2-40B4-BE49-F238E27FC236}">
                <a16:creationId xmlns:a16="http://schemas.microsoft.com/office/drawing/2014/main" id="{75CE80B1-D611-E9FD-0703-92AC8306B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317AAC80-A29F-3CA5-E534-D3651BEF25CA}"/>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BF4589C2-7CC4-8D4D-0D37-1F7A1CCB56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A10298A-AE85-C2F6-B91A-4591C94443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Tell Me the Story of Jesus</a:t>
            </a:r>
            <a:endParaRPr lang="en-US">
              <a:ea typeface="+mj-ea"/>
            </a:endParaRPr>
          </a:p>
        </p:txBody>
      </p:sp>
      <p:pic>
        <p:nvPicPr>
          <p:cNvPr id="16386" name="Picture 3" descr="Tell Me the Story of Jesus-pp">
            <a:extLst>
              <a:ext uri="{FF2B5EF4-FFF2-40B4-BE49-F238E27FC236}">
                <a16:creationId xmlns:a16="http://schemas.microsoft.com/office/drawing/2014/main" id="{A70657C1-72C7-BEE9-72B4-096CB185F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799AAD98-0649-1F6D-12AA-AEE8BF4A5540}"/>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374927BE-2945-8F5F-09B4-D3778853B3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BA9F02A-F0B5-2F9A-E342-683143235B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Tell Me the Story of Jesus</a:t>
            </a:r>
            <a:endParaRPr lang="en-US">
              <a:ea typeface="+mj-ea"/>
            </a:endParaRPr>
          </a:p>
        </p:txBody>
      </p:sp>
      <p:pic>
        <p:nvPicPr>
          <p:cNvPr id="17410" name="Picture 3" descr="Tell Me the Story of Jesus-pp">
            <a:extLst>
              <a:ext uri="{FF2B5EF4-FFF2-40B4-BE49-F238E27FC236}">
                <a16:creationId xmlns:a16="http://schemas.microsoft.com/office/drawing/2014/main" id="{C27BB4EB-AB8E-2D9C-EADA-578288FDB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338201FD-1F13-ACD7-AD17-85A4FC658CDB}"/>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49E001BE-DF7F-36DB-BCB3-829EB3E081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9510653C-5AA0-5CE0-4FCD-0AA11F463A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Tell Me the Story of Jesus</a:t>
            </a:r>
            <a:endParaRPr lang="en-US">
              <a:ea typeface="+mj-ea"/>
            </a:endParaRPr>
          </a:p>
        </p:txBody>
      </p:sp>
      <p:pic>
        <p:nvPicPr>
          <p:cNvPr id="18434" name="Picture 3" descr="Tell Me the Story of Jesus-pp">
            <a:extLst>
              <a:ext uri="{FF2B5EF4-FFF2-40B4-BE49-F238E27FC236}">
                <a16:creationId xmlns:a16="http://schemas.microsoft.com/office/drawing/2014/main" id="{05BDA4C2-360E-60B7-12FD-0F8D0C475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24BAF43B-EA14-2E55-AD44-80A5C0DE029C}"/>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76557E5A-9A85-AD1C-2A1A-02B4A24332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1E6A6AD-F94A-74D7-63B9-6AD0A815F5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Tell Me the Story of Jesus</a:t>
            </a:r>
            <a:endParaRPr lang="en-US">
              <a:ea typeface="+mj-ea"/>
            </a:endParaRPr>
          </a:p>
        </p:txBody>
      </p:sp>
      <p:pic>
        <p:nvPicPr>
          <p:cNvPr id="19458" name="Picture 3" descr="Tell Me the Story of Jesus-pp">
            <a:extLst>
              <a:ext uri="{FF2B5EF4-FFF2-40B4-BE49-F238E27FC236}">
                <a16:creationId xmlns:a16="http://schemas.microsoft.com/office/drawing/2014/main" id="{62DC1576-3405-253A-70D9-0D07937C3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112F928F-FAFA-98BA-9A6A-0364AB6ACC3E}"/>
              </a:ext>
            </a:extLst>
          </p:cNvPr>
          <p:cNvSpPr txBox="1">
            <a:spLocks noChangeArrowheads="1"/>
          </p:cNvSpPr>
          <p:nvPr/>
        </p:nvSpPr>
        <p:spPr bwMode="auto">
          <a:xfrm>
            <a:off x="101600" y="76201"/>
            <a:ext cx="46962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Tell Me the Story of Jesus</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D996EDE4-6072-3319-379A-A9DFAB61FC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387</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latin typeface="Gobold" panose="02000500000000000000" pitchFamily="2" charset="0"/>
              </a:rPr>
              <a:t>Matthew 22:34-40</a:t>
            </a:r>
          </a:p>
        </p:txBody>
      </p:sp>
    </p:spTree>
    <p:extLst>
      <p:ext uri="{BB962C8B-B14F-4D97-AF65-F5344CB8AC3E}">
        <p14:creationId xmlns:p14="http://schemas.microsoft.com/office/powerpoint/2010/main" val="2092027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6" name="TextBox 5">
            <a:extLst>
              <a:ext uri="{FF2B5EF4-FFF2-40B4-BE49-F238E27FC236}">
                <a16:creationId xmlns:a16="http://schemas.microsoft.com/office/drawing/2014/main" id="{7B9C43C2-89AB-C45B-5857-E8D2CD19B29A}"/>
              </a:ext>
            </a:extLst>
          </p:cNvPr>
          <p:cNvSpPr txBox="1"/>
          <p:nvPr/>
        </p:nvSpPr>
        <p:spPr>
          <a:xfrm>
            <a:off x="6329680" y="3508437"/>
            <a:ext cx="6293072"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Hymns</a:t>
            </a:r>
          </a:p>
        </p:txBody>
      </p:sp>
      <p:sp>
        <p:nvSpPr>
          <p:cNvPr id="4" name="TextBox 3">
            <a:extLst>
              <a:ext uri="{FF2B5EF4-FFF2-40B4-BE49-F238E27FC236}">
                <a16:creationId xmlns:a16="http://schemas.microsoft.com/office/drawing/2014/main" id="{5CBEF3BE-DE73-4CBD-8A82-65A07005FFE4}"/>
              </a:ext>
            </a:extLst>
          </p:cNvPr>
          <p:cNvSpPr txBox="1"/>
          <p:nvPr/>
        </p:nvSpPr>
        <p:spPr>
          <a:xfrm>
            <a:off x="7400550" y="1605423"/>
            <a:ext cx="460957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Kaiven" pitchFamily="2" charset="0"/>
                <a:ea typeface="+mn-ea"/>
                <a:cs typeface="+mn-cs"/>
              </a:rPr>
              <a:t>Renewed</a:t>
            </a:r>
          </a:p>
        </p:txBody>
      </p:sp>
      <p:sp>
        <p:nvSpPr>
          <p:cNvPr id="7" name="TextBox 6">
            <a:extLst>
              <a:ext uri="{FF2B5EF4-FFF2-40B4-BE49-F238E27FC236}">
                <a16:creationId xmlns:a16="http://schemas.microsoft.com/office/drawing/2014/main" id="{26011A2F-C07E-79A8-F6D5-B646263BFC4C}"/>
              </a:ext>
            </a:extLst>
          </p:cNvPr>
          <p:cNvSpPr txBox="1"/>
          <p:nvPr/>
        </p:nvSpPr>
        <p:spPr>
          <a:xfrm>
            <a:off x="8760457" y="2741596"/>
            <a:ext cx="188976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Kaiven" pitchFamily="2" charset="0"/>
                <a:ea typeface="+mn-ea"/>
                <a:cs typeface="+mn-cs"/>
              </a:rPr>
              <a:t>by</a:t>
            </a:r>
          </a:p>
        </p:txBody>
      </p:sp>
    </p:spTree>
    <p:extLst>
      <p:ext uri="{BB962C8B-B14F-4D97-AF65-F5344CB8AC3E}">
        <p14:creationId xmlns:p14="http://schemas.microsoft.com/office/powerpoint/2010/main" val="951129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Love The Lord Your God</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5" y="18854"/>
            <a:ext cx="1044489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2A130C"/>
                </a:solidFill>
                <a:effectLst/>
                <a:uLnTx/>
                <a:uFillTx/>
                <a:latin typeface="Kaiven" pitchFamily="2" charset="0"/>
                <a:ea typeface="+mn-ea"/>
                <a:cs typeface="+mn-cs"/>
              </a:rPr>
              <a:t>Brief History of the Song</a:t>
            </a:r>
          </a:p>
        </p:txBody>
      </p:sp>
      <p:sp>
        <p:nvSpPr>
          <p:cNvPr id="6" name="TextBox 5">
            <a:extLst>
              <a:ext uri="{FF2B5EF4-FFF2-40B4-BE49-F238E27FC236}">
                <a16:creationId xmlns:a16="http://schemas.microsoft.com/office/drawing/2014/main" id="{BCEF5B97-5F13-8A12-D338-D3F837490B56}"/>
              </a:ext>
            </a:extLst>
          </p:cNvPr>
          <p:cNvSpPr txBox="1"/>
          <p:nvPr/>
        </p:nvSpPr>
        <p:spPr>
          <a:xfrm>
            <a:off x="986554" y="1267575"/>
            <a:ext cx="10325260" cy="4322850"/>
          </a:xfrm>
          <a:prstGeom prst="rect">
            <a:avLst/>
          </a:prstGeom>
          <a:noFill/>
        </p:spPr>
        <p:txBody>
          <a:bodyPr wrap="square" rtlCol="0">
            <a:spAutoFit/>
          </a:bodyPr>
          <a:lstStyle/>
          <a:p>
            <a:pPr marL="685800" marR="0" lvl="0" indent="-6858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2A130C"/>
                </a:solidFill>
                <a:effectLst/>
                <a:uLnTx/>
                <a:uFillTx/>
                <a:latin typeface="Kaiven" pitchFamily="2" charset="0"/>
              </a:rPr>
              <a:t>Author: Graeme Stewart</a:t>
            </a:r>
          </a:p>
          <a:p>
            <a:pPr marL="685800" marR="0" lvl="0" indent="-6858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2A130C"/>
                </a:solidFill>
                <a:effectLst/>
                <a:uLnTx/>
                <a:uFillTx/>
                <a:latin typeface="Kaiven" pitchFamily="2" charset="0"/>
              </a:rPr>
              <a:t>Occupation: Youth Minister</a:t>
            </a:r>
          </a:p>
          <a:p>
            <a:pPr marL="685800" marR="0" lvl="0" indent="-6858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800" b="1" dirty="0">
                <a:solidFill>
                  <a:srgbClr val="2A130C"/>
                </a:solidFill>
                <a:latin typeface="Kaiven" pitchFamily="2" charset="0"/>
              </a:rPr>
              <a:t>Date: 1974</a:t>
            </a:r>
            <a:endParaRPr kumimoji="0" lang="en-US" sz="6000" b="1" i="0" u="none" strike="noStrike" kern="1200" cap="none" spc="0" normalizeH="0" baseline="0" noProof="0" dirty="0">
              <a:ln>
                <a:noFill/>
              </a:ln>
              <a:solidFill>
                <a:srgbClr val="2A130C"/>
              </a:solidFill>
              <a:effectLst/>
              <a:uLnTx/>
              <a:uFillTx/>
              <a:latin typeface="Kaiven" pitchFamily="2" charset="0"/>
            </a:endParaRPr>
          </a:p>
        </p:txBody>
      </p:sp>
    </p:spTree>
    <p:extLst>
      <p:ext uri="{BB962C8B-B14F-4D97-AF65-F5344CB8AC3E}">
        <p14:creationId xmlns:p14="http://schemas.microsoft.com/office/powerpoint/2010/main" val="1387121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5" y="18854"/>
            <a:ext cx="1044489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2A130C"/>
                </a:solidFill>
                <a:effectLst/>
                <a:uLnTx/>
                <a:uFillTx/>
                <a:latin typeface="Kaiven" pitchFamily="2" charset="0"/>
                <a:ea typeface="+mn-ea"/>
                <a:cs typeface="+mn-cs"/>
              </a:rPr>
              <a:t>One Question For Jesus</a:t>
            </a:r>
          </a:p>
        </p:txBody>
      </p:sp>
    </p:spTree>
    <p:extLst>
      <p:ext uri="{BB962C8B-B14F-4D97-AF65-F5344CB8AC3E}">
        <p14:creationId xmlns:p14="http://schemas.microsoft.com/office/powerpoint/2010/main" val="1716180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5" y="18854"/>
            <a:ext cx="1044489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2A130C"/>
                </a:solidFill>
                <a:effectLst/>
                <a:uLnTx/>
                <a:uFillTx/>
                <a:latin typeface="Kaiven" pitchFamily="2" charset="0"/>
                <a:ea typeface="+mn-ea"/>
                <a:cs typeface="+mn-cs"/>
              </a:rPr>
              <a:t>One Question For Jesus</a:t>
            </a:r>
          </a:p>
        </p:txBody>
      </p:sp>
      <p:sp>
        <p:nvSpPr>
          <p:cNvPr id="6" name="TextBox 5">
            <a:extLst>
              <a:ext uri="{FF2B5EF4-FFF2-40B4-BE49-F238E27FC236}">
                <a16:creationId xmlns:a16="http://schemas.microsoft.com/office/drawing/2014/main" id="{BCEF5B97-5F13-8A12-D338-D3F837490B56}"/>
              </a:ext>
            </a:extLst>
          </p:cNvPr>
          <p:cNvSpPr txBox="1"/>
          <p:nvPr/>
        </p:nvSpPr>
        <p:spPr>
          <a:xfrm>
            <a:off x="986554" y="1267575"/>
            <a:ext cx="10325260" cy="3970318"/>
          </a:xfrm>
          <a:prstGeom prst="rect">
            <a:avLst/>
          </a:prstGeom>
          <a:noFill/>
        </p:spPr>
        <p:txBody>
          <a:bodyPr wrap="square" rtlCol="0">
            <a:spAutoFit/>
          </a:bodyPr>
          <a:lstStyle/>
          <a:p>
            <a:pPr marL="685800" marR="0" lvl="0" indent="-6858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2A130C"/>
                </a:solidFill>
                <a:effectLst/>
                <a:uLnTx/>
                <a:uFillTx/>
                <a:latin typeface="Kaiven" pitchFamily="2" charset="0"/>
              </a:rPr>
              <a:t>Why is there suffering?</a:t>
            </a:r>
          </a:p>
          <a:p>
            <a:pPr marL="685800" marR="0" lvl="0" indent="-6858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400" b="1" dirty="0">
                <a:solidFill>
                  <a:srgbClr val="2A130C"/>
                </a:solidFill>
                <a:latin typeface="Kaiven" pitchFamily="2" charset="0"/>
              </a:rPr>
              <a:t>What will make me truly happy?</a:t>
            </a:r>
          </a:p>
          <a:p>
            <a:pPr marL="685800" marR="0" lvl="0" indent="-6858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400" b="1" dirty="0">
                <a:solidFill>
                  <a:srgbClr val="2A130C"/>
                </a:solidFill>
                <a:latin typeface="Kaiven" pitchFamily="2" charset="0"/>
              </a:rPr>
              <a:t>How can I be sure of my salvation?</a:t>
            </a:r>
          </a:p>
        </p:txBody>
      </p:sp>
    </p:spTree>
    <p:extLst>
      <p:ext uri="{BB962C8B-B14F-4D97-AF65-F5344CB8AC3E}">
        <p14:creationId xmlns:p14="http://schemas.microsoft.com/office/powerpoint/2010/main" val="459684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986554" y="1267575"/>
            <a:ext cx="10325260" cy="1261884"/>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Matthew 22:34-40</a:t>
            </a:r>
          </a:p>
        </p:txBody>
      </p:sp>
    </p:spTree>
    <p:extLst>
      <p:ext uri="{BB962C8B-B14F-4D97-AF65-F5344CB8AC3E}">
        <p14:creationId xmlns:p14="http://schemas.microsoft.com/office/powerpoint/2010/main" val="863232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659876" y="1267575"/>
            <a:ext cx="11104776" cy="2403478"/>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Context of Matthew 22:34-40</a:t>
            </a:r>
          </a:p>
          <a:p>
            <a:pPr marL="571500" marR="0" lvl="0" indent="-5715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600" b="1" dirty="0">
                <a:solidFill>
                  <a:srgbClr val="2A130C"/>
                </a:solidFill>
                <a:latin typeface="Kaiven" pitchFamily="2" charset="0"/>
              </a:rPr>
              <a:t>Jesus Teaching in the Temple (21:23)</a:t>
            </a:r>
          </a:p>
        </p:txBody>
      </p:sp>
    </p:spTree>
    <p:extLst>
      <p:ext uri="{BB962C8B-B14F-4D97-AF65-F5344CB8AC3E}">
        <p14:creationId xmlns:p14="http://schemas.microsoft.com/office/powerpoint/2010/main" val="2246402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659876" y="1267575"/>
            <a:ext cx="11104776" cy="3511474"/>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Context of Matthew 22:34-40</a:t>
            </a:r>
          </a:p>
          <a:p>
            <a:pPr marL="571500" marR="0" lvl="0" indent="-5715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600" b="1" dirty="0">
                <a:solidFill>
                  <a:srgbClr val="2A130C"/>
                </a:solidFill>
                <a:latin typeface="Kaiven" pitchFamily="2" charset="0"/>
              </a:rPr>
              <a:t>Jesus Teaching in the Temple (21:23)</a:t>
            </a:r>
          </a:p>
          <a:p>
            <a:pPr marL="571500" marR="0" lvl="0" indent="-5715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600" b="1" dirty="0">
                <a:solidFill>
                  <a:srgbClr val="2A130C"/>
                </a:solidFill>
                <a:latin typeface="Kaiven" pitchFamily="2" charset="0"/>
              </a:rPr>
              <a:t>Jesus Questioned by Leaders (22:15, 23)</a:t>
            </a:r>
          </a:p>
        </p:txBody>
      </p:sp>
    </p:spTree>
    <p:extLst>
      <p:ext uri="{BB962C8B-B14F-4D97-AF65-F5344CB8AC3E}">
        <p14:creationId xmlns:p14="http://schemas.microsoft.com/office/powerpoint/2010/main" val="1574543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659876" y="1267575"/>
            <a:ext cx="11104776" cy="2403478"/>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3 Ironies of Matthew 22:34-40</a:t>
            </a:r>
          </a:p>
          <a:p>
            <a:pPr marL="571500" marR="0" lvl="0" indent="-5715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600" b="1" dirty="0">
                <a:solidFill>
                  <a:srgbClr val="2A130C"/>
                </a:solidFill>
                <a:latin typeface="Kaiven" pitchFamily="2" charset="0"/>
              </a:rPr>
              <a:t>Godly Leaders meeting for Ungodly Purpose</a:t>
            </a:r>
          </a:p>
        </p:txBody>
      </p:sp>
    </p:spTree>
    <p:extLst>
      <p:ext uri="{BB962C8B-B14F-4D97-AF65-F5344CB8AC3E}">
        <p14:creationId xmlns:p14="http://schemas.microsoft.com/office/powerpoint/2010/main" val="3785668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659876" y="1267575"/>
            <a:ext cx="11104776" cy="3511474"/>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3 Ironies of Matthew 22:34-40</a:t>
            </a:r>
          </a:p>
          <a:p>
            <a:pPr marL="571500" marR="0" lvl="0" indent="-5715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600" b="1" dirty="0">
                <a:solidFill>
                  <a:srgbClr val="2A130C"/>
                </a:solidFill>
                <a:latin typeface="Kaiven" pitchFamily="2" charset="0"/>
              </a:rPr>
              <a:t>Godly Leaders meeting for Ungodly Purpose</a:t>
            </a:r>
          </a:p>
          <a:p>
            <a:pPr marL="571500" marR="0" lvl="0" indent="-5715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600" b="1" dirty="0">
                <a:solidFill>
                  <a:srgbClr val="2A130C"/>
                </a:solidFill>
                <a:latin typeface="Kaiven" pitchFamily="2" charset="0"/>
              </a:rPr>
              <a:t>Law experts tempting the Lawgiver</a:t>
            </a:r>
          </a:p>
        </p:txBody>
      </p:sp>
    </p:spTree>
    <p:extLst>
      <p:ext uri="{BB962C8B-B14F-4D97-AF65-F5344CB8AC3E}">
        <p14:creationId xmlns:p14="http://schemas.microsoft.com/office/powerpoint/2010/main" val="96031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659876" y="1267575"/>
            <a:ext cx="11104776" cy="4619470"/>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3 Ironies of Matthew 22:34-40</a:t>
            </a:r>
          </a:p>
          <a:p>
            <a:pPr marL="571500" marR="0" lvl="0" indent="-5715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600" b="1" dirty="0">
                <a:solidFill>
                  <a:srgbClr val="2A130C"/>
                </a:solidFill>
                <a:latin typeface="Kaiven" pitchFamily="2" charset="0"/>
              </a:rPr>
              <a:t>Godly Leaders meeting for Ungodly Purpose</a:t>
            </a:r>
          </a:p>
          <a:p>
            <a:pPr marL="571500" marR="0" lvl="0" indent="-5715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600" b="1" dirty="0">
                <a:solidFill>
                  <a:srgbClr val="2A130C"/>
                </a:solidFill>
                <a:latin typeface="Kaiven" pitchFamily="2" charset="0"/>
              </a:rPr>
              <a:t>Law experts tempting the Lawgiver</a:t>
            </a:r>
          </a:p>
          <a:p>
            <a:pPr marL="571500" marR="0" lvl="0" indent="-5715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600" b="1" dirty="0">
                <a:solidFill>
                  <a:srgbClr val="2A130C"/>
                </a:solidFill>
                <a:latin typeface="Kaiven" pitchFamily="2" charset="0"/>
              </a:rPr>
              <a:t>The Word of God silences words of Man</a:t>
            </a:r>
          </a:p>
        </p:txBody>
      </p:sp>
    </p:spTree>
    <p:extLst>
      <p:ext uri="{BB962C8B-B14F-4D97-AF65-F5344CB8AC3E}">
        <p14:creationId xmlns:p14="http://schemas.microsoft.com/office/powerpoint/2010/main" val="13628687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659876" y="1267575"/>
            <a:ext cx="11104776" cy="2171235"/>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Matthew 22:37-38</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What is the Greatest Commandment?</a:t>
            </a:r>
            <a:endParaRPr kumimoji="0" lang="en-US" sz="3200" b="1" i="0" u="none" strike="noStrike" kern="1200" cap="none" spc="0" normalizeH="0" baseline="0" noProof="0" dirty="0">
              <a:ln>
                <a:noFill/>
              </a:ln>
              <a:solidFill>
                <a:srgbClr val="2A130C"/>
              </a:solidFill>
              <a:effectLst/>
              <a:uLnTx/>
              <a:uFillTx/>
              <a:latin typeface="Kaiven" pitchFamily="2" charset="0"/>
            </a:endParaRPr>
          </a:p>
        </p:txBody>
      </p:sp>
    </p:spTree>
    <p:extLst>
      <p:ext uri="{BB962C8B-B14F-4D97-AF65-F5344CB8AC3E}">
        <p14:creationId xmlns:p14="http://schemas.microsoft.com/office/powerpoint/2010/main" val="1120036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659876" y="1267575"/>
            <a:ext cx="11104776" cy="463344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Matthew 22:37-38</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What is the Greatest Commandment?</a:t>
            </a:r>
            <a:endParaRPr kumimoji="0" lang="en-US" sz="3200" b="1" i="0" u="none" strike="noStrike" kern="1200" cap="none" spc="0" normalizeH="0" baseline="0" noProof="0" dirty="0">
              <a:ln>
                <a:noFill/>
              </a:ln>
              <a:solidFill>
                <a:srgbClr val="2A130C"/>
              </a:solidFill>
              <a:effectLst/>
              <a:uLnTx/>
              <a:uFillTx/>
              <a:latin typeface="Kaiven" pitchFamily="2" charset="0"/>
            </a:endParaRP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Love God with all you have!</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Deut. 6:5, </a:t>
            </a:r>
            <a:r>
              <a:rPr lang="en-US" sz="4000" b="1" dirty="0">
                <a:solidFill>
                  <a:srgbClr val="2A130C"/>
                </a:solidFill>
                <a:latin typeface="Kaiven" pitchFamily="2" charset="0"/>
              </a:rPr>
              <a:t>10:12, 30:6</a:t>
            </a:r>
          </a:p>
        </p:txBody>
      </p:sp>
    </p:spTree>
    <p:extLst>
      <p:ext uri="{BB962C8B-B14F-4D97-AF65-F5344CB8AC3E}">
        <p14:creationId xmlns:p14="http://schemas.microsoft.com/office/powerpoint/2010/main" val="336526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Jesus Hold My Hand</a:t>
            </a:r>
          </a:p>
          <a:p>
            <a:pPr>
              <a:lnSpc>
                <a:spcPct val="150000"/>
              </a:lnSpc>
            </a:pPr>
            <a:r>
              <a:rPr lang="en-US" sz="6000" dirty="0">
                <a:latin typeface="Gobold" panose="02000500000000000000" pitchFamily="2" charset="0"/>
              </a:rPr>
              <a:t>#412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659876" y="1267575"/>
            <a:ext cx="11104776" cy="2171235"/>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Matthew 22:39</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What is the 2</a:t>
            </a:r>
            <a:r>
              <a:rPr kumimoji="0" lang="en-US" sz="4000" b="1" i="0" u="none" strike="noStrike" kern="1200" cap="none" spc="0" normalizeH="0" baseline="30000" noProof="0" dirty="0">
                <a:ln>
                  <a:noFill/>
                </a:ln>
                <a:solidFill>
                  <a:srgbClr val="2A130C"/>
                </a:solidFill>
                <a:effectLst/>
                <a:uLnTx/>
                <a:uFillTx/>
                <a:latin typeface="Kaiven" pitchFamily="2" charset="0"/>
              </a:rPr>
              <a:t>nd</a:t>
            </a:r>
            <a:r>
              <a:rPr kumimoji="0" lang="en-US" sz="4000" b="1" i="0" u="none" strike="noStrike" kern="1200" cap="none" spc="0" normalizeH="0" baseline="0" noProof="0" dirty="0">
                <a:ln>
                  <a:noFill/>
                </a:ln>
                <a:solidFill>
                  <a:srgbClr val="2A130C"/>
                </a:solidFill>
                <a:effectLst/>
                <a:uLnTx/>
                <a:uFillTx/>
                <a:latin typeface="Kaiven" pitchFamily="2" charset="0"/>
              </a:rPr>
              <a:t> Greatest Commandment?</a:t>
            </a:r>
            <a:endParaRPr kumimoji="0" lang="en-US" sz="3200" b="1" i="0" u="none" strike="noStrike" kern="1200" cap="none" spc="0" normalizeH="0" baseline="0" noProof="0" dirty="0">
              <a:ln>
                <a:noFill/>
              </a:ln>
              <a:solidFill>
                <a:srgbClr val="2A130C"/>
              </a:solidFill>
              <a:effectLst/>
              <a:uLnTx/>
              <a:uFillTx/>
              <a:latin typeface="Kaiven" pitchFamily="2" charset="0"/>
            </a:endParaRPr>
          </a:p>
        </p:txBody>
      </p:sp>
    </p:spTree>
    <p:extLst>
      <p:ext uri="{BB962C8B-B14F-4D97-AF65-F5344CB8AC3E}">
        <p14:creationId xmlns:p14="http://schemas.microsoft.com/office/powerpoint/2010/main" val="1714333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659876" y="1267575"/>
            <a:ext cx="11104776" cy="463344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Matthew 22:39</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What is the 2</a:t>
            </a:r>
            <a:r>
              <a:rPr kumimoji="0" lang="en-US" sz="4000" b="1" i="0" u="none" strike="noStrike" kern="1200" cap="none" spc="0" normalizeH="0" baseline="30000" noProof="0" dirty="0">
                <a:ln>
                  <a:noFill/>
                </a:ln>
                <a:solidFill>
                  <a:srgbClr val="2A130C"/>
                </a:solidFill>
                <a:effectLst/>
                <a:uLnTx/>
                <a:uFillTx/>
                <a:latin typeface="Kaiven" pitchFamily="2" charset="0"/>
              </a:rPr>
              <a:t>nd</a:t>
            </a:r>
            <a:r>
              <a:rPr kumimoji="0" lang="en-US" sz="4000" b="1" i="0" u="none" strike="noStrike" kern="1200" cap="none" spc="0" normalizeH="0" baseline="0" noProof="0" dirty="0">
                <a:ln>
                  <a:noFill/>
                </a:ln>
                <a:solidFill>
                  <a:srgbClr val="2A130C"/>
                </a:solidFill>
                <a:effectLst/>
                <a:uLnTx/>
                <a:uFillTx/>
                <a:latin typeface="Kaiven" pitchFamily="2" charset="0"/>
              </a:rPr>
              <a:t> Greatest Commandment?</a:t>
            </a:r>
            <a:endParaRPr kumimoji="0" lang="en-US" sz="3200" b="1" i="0" u="none" strike="noStrike" kern="1200" cap="none" spc="0" normalizeH="0" baseline="0" noProof="0" dirty="0">
              <a:ln>
                <a:noFill/>
              </a:ln>
              <a:solidFill>
                <a:srgbClr val="2A130C"/>
              </a:solidFill>
              <a:effectLst/>
              <a:uLnTx/>
              <a:uFillTx/>
              <a:latin typeface="Kaiven" pitchFamily="2" charset="0"/>
            </a:endParaRP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Love others as yourself!</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Matt. 7:12, Jn. 13:34, Rom. 13:8-10</a:t>
            </a:r>
            <a:endParaRPr lang="en-US" sz="4000" b="1" dirty="0">
              <a:solidFill>
                <a:srgbClr val="2A130C"/>
              </a:solidFill>
              <a:latin typeface="Kaiven" pitchFamily="2" charset="0"/>
            </a:endParaRPr>
          </a:p>
        </p:txBody>
      </p:sp>
    </p:spTree>
    <p:extLst>
      <p:ext uri="{BB962C8B-B14F-4D97-AF65-F5344CB8AC3E}">
        <p14:creationId xmlns:p14="http://schemas.microsoft.com/office/powerpoint/2010/main" val="23886010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311085" y="1267575"/>
            <a:ext cx="11642103" cy="2171235"/>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Matthew 22:40</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Why does the Law hang on these two?</a:t>
            </a:r>
          </a:p>
        </p:txBody>
      </p:sp>
    </p:spTree>
    <p:extLst>
      <p:ext uri="{BB962C8B-B14F-4D97-AF65-F5344CB8AC3E}">
        <p14:creationId xmlns:p14="http://schemas.microsoft.com/office/powerpoint/2010/main" val="6382237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The Greatest Commandment</a:t>
            </a:r>
          </a:p>
        </p:txBody>
      </p:sp>
      <p:sp>
        <p:nvSpPr>
          <p:cNvPr id="6" name="TextBox 5">
            <a:extLst>
              <a:ext uri="{FF2B5EF4-FFF2-40B4-BE49-F238E27FC236}">
                <a16:creationId xmlns:a16="http://schemas.microsoft.com/office/drawing/2014/main" id="{BCEF5B97-5F13-8A12-D338-D3F837490B56}"/>
              </a:ext>
            </a:extLst>
          </p:cNvPr>
          <p:cNvSpPr txBox="1"/>
          <p:nvPr/>
        </p:nvSpPr>
        <p:spPr>
          <a:xfrm>
            <a:off x="311085" y="1267575"/>
            <a:ext cx="11642103" cy="463344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400" b="1" i="0" u="none" strike="noStrike" kern="1200" cap="none" spc="0" normalizeH="0" baseline="0" noProof="0" dirty="0">
                <a:ln>
                  <a:noFill/>
                </a:ln>
                <a:solidFill>
                  <a:srgbClr val="2A130C"/>
                </a:solidFill>
                <a:effectLst/>
                <a:uLnTx/>
                <a:uFillTx/>
                <a:latin typeface="Kaiven" pitchFamily="2" charset="0"/>
              </a:rPr>
              <a:t>Matthew 22:40</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Why does the Law hang on these two?</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Love is the Motivation for God’s Laws</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rPr>
              <a:t>1 Cor. 13:3</a:t>
            </a:r>
            <a:endParaRPr lang="en-US" sz="4000" b="1" dirty="0">
              <a:solidFill>
                <a:srgbClr val="2A130C"/>
              </a:solidFill>
              <a:latin typeface="Kaiven" pitchFamily="2" charset="0"/>
            </a:endParaRPr>
          </a:p>
        </p:txBody>
      </p:sp>
    </p:spTree>
    <p:extLst>
      <p:ext uri="{BB962C8B-B14F-4D97-AF65-F5344CB8AC3E}">
        <p14:creationId xmlns:p14="http://schemas.microsoft.com/office/powerpoint/2010/main" val="1069059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6" name="TextBox 5">
            <a:extLst>
              <a:ext uri="{FF2B5EF4-FFF2-40B4-BE49-F238E27FC236}">
                <a16:creationId xmlns:a16="http://schemas.microsoft.com/office/drawing/2014/main" id="{7B9C43C2-89AB-C45B-5857-E8D2CD19B29A}"/>
              </a:ext>
            </a:extLst>
          </p:cNvPr>
          <p:cNvSpPr txBox="1"/>
          <p:nvPr/>
        </p:nvSpPr>
        <p:spPr>
          <a:xfrm>
            <a:off x="8267307" y="3572593"/>
            <a:ext cx="4251750"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God?</a:t>
            </a:r>
          </a:p>
        </p:txBody>
      </p:sp>
      <p:sp>
        <p:nvSpPr>
          <p:cNvPr id="4" name="TextBox 3">
            <a:extLst>
              <a:ext uri="{FF2B5EF4-FFF2-40B4-BE49-F238E27FC236}">
                <a16:creationId xmlns:a16="http://schemas.microsoft.com/office/drawing/2014/main" id="{5CBEF3BE-DE73-4CBD-8A82-65A07005FFE4}"/>
              </a:ext>
            </a:extLst>
          </p:cNvPr>
          <p:cNvSpPr txBox="1"/>
          <p:nvPr/>
        </p:nvSpPr>
        <p:spPr>
          <a:xfrm>
            <a:off x="7994439" y="1448935"/>
            <a:ext cx="460957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white"/>
                </a:solidFill>
                <a:latin typeface="Kaiven" pitchFamily="2" charset="0"/>
              </a:rPr>
              <a:t>Do You Love</a:t>
            </a:r>
            <a:endPar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endParaRPr>
          </a:p>
        </p:txBody>
      </p:sp>
    </p:spTree>
    <p:extLst>
      <p:ext uri="{BB962C8B-B14F-4D97-AF65-F5344CB8AC3E}">
        <p14:creationId xmlns:p14="http://schemas.microsoft.com/office/powerpoint/2010/main" val="3386265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Why Keep Jesus Waiting?</a:t>
            </a:r>
          </a:p>
          <a:p>
            <a:pPr>
              <a:lnSpc>
                <a:spcPct val="150000"/>
              </a:lnSpc>
            </a:pPr>
            <a:r>
              <a:rPr lang="en-US" sz="5400" dirty="0">
                <a:latin typeface="Gobold" panose="02000500000000000000" pitchFamily="2" charset="0"/>
              </a:rPr>
              <a:t>#927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FEB78CF-7299-ABE4-5E12-06B8CF5EF6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Why Keep Jesus Waiting</a:t>
            </a:r>
            <a:endParaRPr lang="en-US">
              <a:ea typeface="+mj-ea"/>
            </a:endParaRPr>
          </a:p>
        </p:txBody>
      </p:sp>
      <p:pic>
        <p:nvPicPr>
          <p:cNvPr id="2" name="Picture 49" descr="Why Keep Jesus Waiting-pp">
            <a:extLst>
              <a:ext uri="{FF2B5EF4-FFF2-40B4-BE49-F238E27FC236}">
                <a16:creationId xmlns:a16="http://schemas.microsoft.com/office/drawing/2014/main" id="{CD4DB3E8-9A45-0E1A-5953-3513C0428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EEC118CC-0413-F968-646B-1AFE232E9BD8}"/>
              </a:ext>
            </a:extLst>
          </p:cNvPr>
          <p:cNvSpPr txBox="1">
            <a:spLocks noChangeArrowheads="1"/>
          </p:cNvSpPr>
          <p:nvPr/>
        </p:nvSpPr>
        <p:spPr bwMode="auto">
          <a:xfrm>
            <a:off x="101601" y="76201"/>
            <a:ext cx="47712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Why Keep Jesus Waiting?</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10CAD92F-DF07-6322-19A0-9832E3C0CD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927</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4E1F00C-9195-99E8-50CC-68D7E4DE1D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Why Keep Jesus Waiting</a:t>
            </a:r>
            <a:endParaRPr lang="en-US">
              <a:ea typeface="+mj-ea"/>
            </a:endParaRPr>
          </a:p>
        </p:txBody>
      </p:sp>
      <p:pic>
        <p:nvPicPr>
          <p:cNvPr id="3074" name="Picture 3" descr="Why Keep Jesus Waiting-pp">
            <a:extLst>
              <a:ext uri="{FF2B5EF4-FFF2-40B4-BE49-F238E27FC236}">
                <a16:creationId xmlns:a16="http://schemas.microsoft.com/office/drawing/2014/main" id="{55BBF7A6-B6E9-BF4D-6D20-EFFA7A218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0666D08B-1144-2742-186A-75D4E0A9C939}"/>
              </a:ext>
            </a:extLst>
          </p:cNvPr>
          <p:cNvSpPr txBox="1">
            <a:spLocks noChangeArrowheads="1"/>
          </p:cNvSpPr>
          <p:nvPr/>
        </p:nvSpPr>
        <p:spPr bwMode="auto">
          <a:xfrm>
            <a:off x="101601" y="76201"/>
            <a:ext cx="47712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Why Keep Jesus Waiting?</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A34036FC-550C-8071-DB6A-7120BEEC7C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927</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2B015813-6307-8427-9693-989334AB7D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Why Keep Jesus Waiting</a:t>
            </a:r>
            <a:endParaRPr lang="en-US">
              <a:ea typeface="+mj-ea"/>
            </a:endParaRPr>
          </a:p>
        </p:txBody>
      </p:sp>
      <p:pic>
        <p:nvPicPr>
          <p:cNvPr id="4098" name="Picture 6" descr="Why Keep Jesus Waiting-pp">
            <a:extLst>
              <a:ext uri="{FF2B5EF4-FFF2-40B4-BE49-F238E27FC236}">
                <a16:creationId xmlns:a16="http://schemas.microsoft.com/office/drawing/2014/main" id="{467A590B-E7B4-92D8-439C-BA073D109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C3C4EF6B-E0BE-FBE4-0372-81E6EF0FA49C}"/>
              </a:ext>
            </a:extLst>
          </p:cNvPr>
          <p:cNvSpPr txBox="1">
            <a:spLocks noChangeArrowheads="1"/>
          </p:cNvSpPr>
          <p:nvPr/>
        </p:nvSpPr>
        <p:spPr bwMode="auto">
          <a:xfrm>
            <a:off x="101601" y="76201"/>
            <a:ext cx="47712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Why Keep Jesus Waiting?</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B6239DF3-472F-6C67-3891-E73EAF1785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927</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C5A2EDA4-BCD9-989C-7D9F-0062D74F5C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Why Keep Jesus Waiting</a:t>
            </a:r>
            <a:endParaRPr lang="en-US">
              <a:ea typeface="+mj-ea"/>
            </a:endParaRPr>
          </a:p>
        </p:txBody>
      </p:sp>
      <p:pic>
        <p:nvPicPr>
          <p:cNvPr id="5122" name="Picture 3" descr="Why Keep Jesus Waiting-pp">
            <a:extLst>
              <a:ext uri="{FF2B5EF4-FFF2-40B4-BE49-F238E27FC236}">
                <a16:creationId xmlns:a16="http://schemas.microsoft.com/office/drawing/2014/main" id="{2888D38F-01B5-7AC8-4120-57785B5F4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739432BB-01CD-A3EA-9BA4-4B6D00CF400D}"/>
              </a:ext>
            </a:extLst>
          </p:cNvPr>
          <p:cNvSpPr txBox="1">
            <a:spLocks noChangeArrowheads="1"/>
          </p:cNvSpPr>
          <p:nvPr/>
        </p:nvSpPr>
        <p:spPr bwMode="auto">
          <a:xfrm>
            <a:off x="101601" y="76201"/>
            <a:ext cx="47712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Why Keep Jesus Waiting?</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84144BA-DF67-575D-8EA8-B85FB739C1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927</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88FB9D9-00CE-9622-ACD5-CC9248AD922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Jesus Hold My Hand</a:t>
            </a:r>
            <a:endParaRPr lang="en-US">
              <a:ea typeface="+mj-ea"/>
            </a:endParaRPr>
          </a:p>
        </p:txBody>
      </p:sp>
      <p:pic>
        <p:nvPicPr>
          <p:cNvPr id="2" name="Picture 65" descr="Jesus hold my Hand-pp">
            <a:extLst>
              <a:ext uri="{FF2B5EF4-FFF2-40B4-BE49-F238E27FC236}">
                <a16:creationId xmlns:a16="http://schemas.microsoft.com/office/drawing/2014/main" id="{A4FC3454-444A-0BC9-A64D-0DB6CC239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4" name="Text Box 66">
            <a:extLst>
              <a:ext uri="{FF2B5EF4-FFF2-40B4-BE49-F238E27FC236}">
                <a16:creationId xmlns:a16="http://schemas.microsoft.com/office/drawing/2014/main" id="{B3E8A2BD-999A-B0C6-27A3-86EE7035AC08}"/>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15" name="Text Box 67">
            <a:extLst>
              <a:ext uri="{FF2B5EF4-FFF2-40B4-BE49-F238E27FC236}">
                <a16:creationId xmlns:a16="http://schemas.microsoft.com/office/drawing/2014/main" id="{18779795-4F16-DE02-69A1-A33AE31554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98D39439-EC78-3985-2688-CABA4E03D73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Why Keep Jesus Waiting</a:t>
            </a:r>
            <a:endParaRPr lang="en-US">
              <a:ea typeface="+mj-ea"/>
            </a:endParaRPr>
          </a:p>
        </p:txBody>
      </p:sp>
      <p:pic>
        <p:nvPicPr>
          <p:cNvPr id="6146" name="Picture 6" descr="Why Keep Jesus Waiting-pp">
            <a:extLst>
              <a:ext uri="{FF2B5EF4-FFF2-40B4-BE49-F238E27FC236}">
                <a16:creationId xmlns:a16="http://schemas.microsoft.com/office/drawing/2014/main" id="{49D88441-8595-C1AF-23FC-7AC7C55D0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D2DC7CFD-F2EE-66DF-454E-4EDA7A1CA5DB}"/>
              </a:ext>
            </a:extLst>
          </p:cNvPr>
          <p:cNvSpPr txBox="1">
            <a:spLocks noChangeArrowheads="1"/>
          </p:cNvSpPr>
          <p:nvPr/>
        </p:nvSpPr>
        <p:spPr bwMode="auto">
          <a:xfrm>
            <a:off x="101601" y="76201"/>
            <a:ext cx="47712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Why Keep Jesus Waiting?</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FC079E18-4514-9057-B3F4-76914CCD17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927</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11AD07A-5A3E-ED9C-1F5F-C50475D116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Why Keep Jesus Waiting</a:t>
            </a:r>
            <a:endParaRPr lang="en-US">
              <a:ea typeface="+mj-ea"/>
            </a:endParaRPr>
          </a:p>
        </p:txBody>
      </p:sp>
      <p:pic>
        <p:nvPicPr>
          <p:cNvPr id="7170" name="Picture 3" descr="Why Keep Jesus Waiting-pp">
            <a:extLst>
              <a:ext uri="{FF2B5EF4-FFF2-40B4-BE49-F238E27FC236}">
                <a16:creationId xmlns:a16="http://schemas.microsoft.com/office/drawing/2014/main" id="{272414B9-E52C-1BD5-B778-1FD2F9AC6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B9BCE7EE-9C22-1132-22BC-8C6C61C86006}"/>
              </a:ext>
            </a:extLst>
          </p:cNvPr>
          <p:cNvSpPr txBox="1">
            <a:spLocks noChangeArrowheads="1"/>
          </p:cNvSpPr>
          <p:nvPr/>
        </p:nvSpPr>
        <p:spPr bwMode="auto">
          <a:xfrm>
            <a:off x="101601" y="76201"/>
            <a:ext cx="47712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Why Keep Jesus Waiting?</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AEF8FA53-D377-6EEA-575F-40C9BBF009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927</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a:bodyPr>
          <a:lstStyle/>
          <a:p>
            <a:pPr>
              <a:lnSpc>
                <a:spcPct val="150000"/>
              </a:lnSpc>
            </a:pPr>
            <a:r>
              <a:rPr lang="en-US" sz="4800" dirty="0">
                <a:solidFill>
                  <a:srgbClr val="2B262A"/>
                </a:solidFill>
                <a:latin typeface="Gobold" panose="02000500000000000000" pitchFamily="2" charset="0"/>
              </a:rPr>
              <a:t>1 Peter 4:10</a:t>
            </a:r>
          </a:p>
          <a:p>
            <a:pPr algn="just">
              <a:lnSpc>
                <a:spcPct val="150000"/>
              </a:lnSpc>
            </a:pPr>
            <a:r>
              <a:rPr lang="en-US" dirty="0">
                <a:solidFill>
                  <a:srgbClr val="314172"/>
                </a:solidFill>
                <a:latin typeface="Gobold" panose="02000500000000000000" pitchFamily="2" charset="0"/>
              </a:rPr>
              <a:t>“As each one has received a gift, minister it to one another, as good stewards of the manifold grace of God.”</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3808182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Why Did My Savior</a:t>
            </a:r>
          </a:p>
          <a:p>
            <a:pPr>
              <a:lnSpc>
                <a:spcPct val="150000"/>
              </a:lnSpc>
            </a:pPr>
            <a:r>
              <a:rPr lang="en-US" sz="6600" dirty="0">
                <a:solidFill>
                  <a:srgbClr val="314172"/>
                </a:solidFill>
                <a:latin typeface="Gobold" panose="02000500000000000000" pitchFamily="2" charset="0"/>
              </a:rPr>
              <a:t>Come To Earth?</a:t>
            </a:r>
          </a:p>
          <a:p>
            <a:pPr>
              <a:lnSpc>
                <a:spcPct val="150000"/>
              </a:lnSpc>
            </a:pPr>
            <a:r>
              <a:rPr lang="en-US" sz="5400" dirty="0">
                <a:latin typeface="Gobold" panose="02000500000000000000" pitchFamily="2" charset="0"/>
              </a:rPr>
              <a:t>#382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23C310D-E096-9C0D-0AEF-78A3D568E5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Why Did My Savior Come to Earth?</a:t>
            </a:r>
            <a:endParaRPr lang="en-US">
              <a:ea typeface="+mj-ea"/>
            </a:endParaRPr>
          </a:p>
        </p:txBody>
      </p:sp>
      <p:pic>
        <p:nvPicPr>
          <p:cNvPr id="2" name="Picture 46" descr="Why Did My Savior Come-pp">
            <a:extLst>
              <a:ext uri="{FF2B5EF4-FFF2-40B4-BE49-F238E27FC236}">
                <a16:creationId xmlns:a16="http://schemas.microsoft.com/office/drawing/2014/main" id="{43E0FD58-252A-68A2-9FB5-3EBB68F85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55A24D5-1E13-05DF-3E56-4A73BD4E89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8B344E8A-57DD-9A35-3BCB-CF1AA0BF3ECB}"/>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24C0514-AD86-98D8-CCE0-6DBB4632B7C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Why Did My Savior Come to Earth?</a:t>
            </a:r>
            <a:endParaRPr lang="en-US">
              <a:ea typeface="+mj-ea"/>
            </a:endParaRPr>
          </a:p>
        </p:txBody>
      </p:sp>
      <p:pic>
        <p:nvPicPr>
          <p:cNvPr id="3074" name="Picture 3" descr="Why Did My Savior Come-pp">
            <a:extLst>
              <a:ext uri="{FF2B5EF4-FFF2-40B4-BE49-F238E27FC236}">
                <a16:creationId xmlns:a16="http://schemas.microsoft.com/office/drawing/2014/main" id="{FCD4BB50-E21F-A832-1F8A-3933D75DB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8965CF0-CEFB-62FC-9A6D-F2211644FE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26C2D9B7-83F5-6AFB-1BEC-3F165614C76F}"/>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5832081A-3CF0-C32F-BE5F-9F88F3AB58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Why Did My Savior Come to Earth?</a:t>
            </a:r>
            <a:endParaRPr lang="en-US">
              <a:ea typeface="+mj-ea"/>
            </a:endParaRPr>
          </a:p>
        </p:txBody>
      </p:sp>
      <p:pic>
        <p:nvPicPr>
          <p:cNvPr id="4098" name="Picture 1027" descr="Why Did My Savior Come-pp">
            <a:extLst>
              <a:ext uri="{FF2B5EF4-FFF2-40B4-BE49-F238E27FC236}">
                <a16:creationId xmlns:a16="http://schemas.microsoft.com/office/drawing/2014/main" id="{7D4D1FA4-47C6-9411-61CF-23EF7AA59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1028">
            <a:extLst>
              <a:ext uri="{FF2B5EF4-FFF2-40B4-BE49-F238E27FC236}">
                <a16:creationId xmlns:a16="http://schemas.microsoft.com/office/drawing/2014/main" id="{76A3B1C1-B6C2-A144-F5F2-ADEA29EC43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2277" name="Text Box 1029">
            <a:extLst>
              <a:ext uri="{FF2B5EF4-FFF2-40B4-BE49-F238E27FC236}">
                <a16:creationId xmlns:a16="http://schemas.microsoft.com/office/drawing/2014/main" id="{D36B3AE5-9D51-6341-90B0-344666137A28}"/>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6D467FA-1A63-747E-4BD7-157FAA8C10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Why Did My Savior Come to Earth?</a:t>
            </a:r>
            <a:endParaRPr lang="en-US">
              <a:ea typeface="+mj-ea"/>
            </a:endParaRPr>
          </a:p>
        </p:txBody>
      </p:sp>
      <p:pic>
        <p:nvPicPr>
          <p:cNvPr id="5122" name="Picture 3" descr="Why Did My Savior Come-pp">
            <a:extLst>
              <a:ext uri="{FF2B5EF4-FFF2-40B4-BE49-F238E27FC236}">
                <a16:creationId xmlns:a16="http://schemas.microsoft.com/office/drawing/2014/main" id="{C84B7D5D-278C-1C5B-8E5D-C915613D0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DE3D3129-5C55-748B-39E6-5334ECBF05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6938D541-2B11-53E2-4BD6-88FA54CD8AD5}"/>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BED6414-513F-65F4-8D12-84A8A87950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Why Did My Savior Come to Earth?</a:t>
            </a:r>
            <a:endParaRPr lang="en-US">
              <a:ea typeface="+mj-ea"/>
            </a:endParaRPr>
          </a:p>
        </p:txBody>
      </p:sp>
      <p:pic>
        <p:nvPicPr>
          <p:cNvPr id="6146" name="Picture 3" descr="Why Did My Savior Come-pp">
            <a:extLst>
              <a:ext uri="{FF2B5EF4-FFF2-40B4-BE49-F238E27FC236}">
                <a16:creationId xmlns:a16="http://schemas.microsoft.com/office/drawing/2014/main" id="{2804DB1B-B02C-086D-5C4D-C23D397AB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CB8DF9E8-B58B-40E1-6222-8769FC73A0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5514BBA0-8DC5-77D6-6939-86204EE2308D}"/>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2AA31E9-AA8B-BB4E-1024-61E9A5E7B4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Why Did My Savior Come to Earth?</a:t>
            </a:r>
            <a:endParaRPr lang="en-US">
              <a:ea typeface="+mj-ea"/>
            </a:endParaRPr>
          </a:p>
        </p:txBody>
      </p:sp>
      <p:pic>
        <p:nvPicPr>
          <p:cNvPr id="7170" name="Picture 3" descr="Why Did My Savior Come-pp">
            <a:extLst>
              <a:ext uri="{FF2B5EF4-FFF2-40B4-BE49-F238E27FC236}">
                <a16:creationId xmlns:a16="http://schemas.microsoft.com/office/drawing/2014/main" id="{3D8FF124-C915-9928-3D2C-176CC504C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8918223-BFCD-A813-BBCC-34B7EB334C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F9D4C58C-6943-BD97-35C9-009F994B304E}"/>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2E7FB31-F6EE-5DAF-E205-FB24A092968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Jesus Hold My Hand</a:t>
            </a:r>
            <a:endParaRPr lang="en-US">
              <a:ea typeface="+mj-ea"/>
            </a:endParaRPr>
          </a:p>
        </p:txBody>
      </p:sp>
      <p:pic>
        <p:nvPicPr>
          <p:cNvPr id="3074" name="Picture 5" descr="Jesus hold my Hand-pp">
            <a:extLst>
              <a:ext uri="{FF2B5EF4-FFF2-40B4-BE49-F238E27FC236}">
                <a16:creationId xmlns:a16="http://schemas.microsoft.com/office/drawing/2014/main" id="{6A589CEE-1E38-CE7E-5918-12CD6B964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C42E4788-B334-4AEA-5EC7-DF38E444CC73}"/>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24F5AB23-F114-623F-3095-4CD8062C8E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a:extLst>
              <a:ext uri="{FF2B5EF4-FFF2-40B4-BE49-F238E27FC236}">
                <a16:creationId xmlns:a16="http://schemas.microsoft.com/office/drawing/2014/main" id="{60C7649D-0BC7-22D1-44ED-FB7567DC237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Why Did My Savior Come to Earth?</a:t>
            </a:r>
            <a:endParaRPr lang="en-US">
              <a:ea typeface="+mj-ea"/>
            </a:endParaRPr>
          </a:p>
        </p:txBody>
      </p:sp>
      <p:pic>
        <p:nvPicPr>
          <p:cNvPr id="8194" name="Picture 1027" descr="Why Did My Savior Come-pp">
            <a:extLst>
              <a:ext uri="{FF2B5EF4-FFF2-40B4-BE49-F238E27FC236}">
                <a16:creationId xmlns:a16="http://schemas.microsoft.com/office/drawing/2014/main" id="{529F10BA-2615-2A5A-AB5D-B4AF40A69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1028">
            <a:extLst>
              <a:ext uri="{FF2B5EF4-FFF2-40B4-BE49-F238E27FC236}">
                <a16:creationId xmlns:a16="http://schemas.microsoft.com/office/drawing/2014/main" id="{FDD0A9C4-965E-4DEF-6214-9BBB2B4129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4325" name="Text Box 1029">
            <a:extLst>
              <a:ext uri="{FF2B5EF4-FFF2-40B4-BE49-F238E27FC236}">
                <a16:creationId xmlns:a16="http://schemas.microsoft.com/office/drawing/2014/main" id="{5758FFBC-49B5-6969-11F5-10112EC3B6D4}"/>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D6DE2B2A-C4BC-BD37-9EAB-A5C7EC673A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Why Did My Savior Come to Earth?</a:t>
            </a:r>
            <a:endParaRPr lang="en-US">
              <a:ea typeface="+mj-ea"/>
            </a:endParaRPr>
          </a:p>
        </p:txBody>
      </p:sp>
      <p:pic>
        <p:nvPicPr>
          <p:cNvPr id="9218" name="Picture 1027" descr="Why Did My Savior Come-pp">
            <a:extLst>
              <a:ext uri="{FF2B5EF4-FFF2-40B4-BE49-F238E27FC236}">
                <a16:creationId xmlns:a16="http://schemas.microsoft.com/office/drawing/2014/main" id="{EC550ABD-5219-CA0F-38F0-CCE792136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416A3CB3-65EC-B308-4E41-0947BE8163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5349" name="Text Box 1029">
            <a:extLst>
              <a:ext uri="{FF2B5EF4-FFF2-40B4-BE49-F238E27FC236}">
                <a16:creationId xmlns:a16="http://schemas.microsoft.com/office/drawing/2014/main" id="{80CA0DD1-2316-6E43-11D3-74DECE59F0D1}"/>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B96D9BE-8108-DB46-359A-44906BF904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Why Did My Savior Come to Earth?</a:t>
            </a:r>
            <a:endParaRPr lang="en-US">
              <a:ea typeface="+mj-ea"/>
            </a:endParaRPr>
          </a:p>
        </p:txBody>
      </p:sp>
      <p:pic>
        <p:nvPicPr>
          <p:cNvPr id="10242" name="Picture 9" descr="Why Did My Savior Come-pp-09">
            <a:extLst>
              <a:ext uri="{FF2B5EF4-FFF2-40B4-BE49-F238E27FC236}">
                <a16:creationId xmlns:a16="http://schemas.microsoft.com/office/drawing/2014/main" id="{1F618154-B00E-0C9D-0B90-EFE4DD635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Text Box 10">
            <a:extLst>
              <a:ext uri="{FF2B5EF4-FFF2-40B4-BE49-F238E27FC236}">
                <a16:creationId xmlns:a16="http://schemas.microsoft.com/office/drawing/2014/main" id="{7D9C12D8-4E37-4B61-B87F-985816D280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8187" name="Text Box 11">
            <a:extLst>
              <a:ext uri="{FF2B5EF4-FFF2-40B4-BE49-F238E27FC236}">
                <a16:creationId xmlns:a16="http://schemas.microsoft.com/office/drawing/2014/main" id="{C212EEBC-BC63-7D36-234C-D2956AEEFFE2}"/>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FF65D5B8-9C98-DA57-87B9-A0C3FEF255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Why Did My Savior Come to Earth?</a:t>
            </a:r>
            <a:endParaRPr lang="en-US">
              <a:ea typeface="+mj-ea"/>
            </a:endParaRPr>
          </a:p>
        </p:txBody>
      </p:sp>
      <p:pic>
        <p:nvPicPr>
          <p:cNvPr id="11266" name="Picture 3" descr="Why Did My Savior Come-pp">
            <a:extLst>
              <a:ext uri="{FF2B5EF4-FFF2-40B4-BE49-F238E27FC236}">
                <a16:creationId xmlns:a16="http://schemas.microsoft.com/office/drawing/2014/main" id="{213B7B42-98A3-D7EA-3215-F07A0324F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6CFE6FF5-CA70-6711-0810-54FBDC5EAE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A1F8A560-EDB6-9D23-E1D1-42FA5FD51033}"/>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2A415B4A-0954-717E-8360-99B3CAA299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Why Did My Savior Come to Earth?</a:t>
            </a:r>
            <a:endParaRPr lang="en-US">
              <a:ea typeface="+mj-ea"/>
            </a:endParaRPr>
          </a:p>
        </p:txBody>
      </p:sp>
      <p:pic>
        <p:nvPicPr>
          <p:cNvPr id="12290" name="Picture 3" descr="Why Did My Savior Come-pp">
            <a:extLst>
              <a:ext uri="{FF2B5EF4-FFF2-40B4-BE49-F238E27FC236}">
                <a16:creationId xmlns:a16="http://schemas.microsoft.com/office/drawing/2014/main" id="{2DA5C772-BD63-E51C-B2A7-41D2E056B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DF286C30-F8E3-D39A-4243-3961146F4B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AE1094FD-B7E0-90E8-3B8D-4CF69C367615}"/>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4BEA6481-3D28-0934-1ED3-4540B77076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Why Did My Savior Come to Earth?</a:t>
            </a:r>
            <a:endParaRPr lang="en-US">
              <a:ea typeface="+mj-ea"/>
            </a:endParaRPr>
          </a:p>
        </p:txBody>
      </p:sp>
      <p:pic>
        <p:nvPicPr>
          <p:cNvPr id="13314" name="Picture 3" descr="Why Did My Savior Come-pp">
            <a:extLst>
              <a:ext uri="{FF2B5EF4-FFF2-40B4-BE49-F238E27FC236}">
                <a16:creationId xmlns:a16="http://schemas.microsoft.com/office/drawing/2014/main" id="{0D0AA56A-4D73-ED2D-26AD-2698966C1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A2BF4EA-60EA-22C5-E24A-31C281825B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BFEA60E0-8C68-69EE-F9CE-45841D032AFC}"/>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sz="4800" dirty="0">
                <a:solidFill>
                  <a:srgbClr val="2B262A"/>
                </a:solidFill>
                <a:latin typeface="Gobold" panose="02000500000000000000" pitchFamily="2" charset="0"/>
              </a:rPr>
              <a:t>Ephesians 5:11-13</a:t>
            </a:r>
            <a:endParaRPr lang="en-US" dirty="0">
              <a:solidFill>
                <a:srgbClr val="314172"/>
              </a:solidFill>
              <a:latin typeface="Gobold" panose="02000500000000000000" pitchFamily="2" charset="0"/>
            </a:endParaRPr>
          </a:p>
          <a:p>
            <a:pPr algn="just"/>
            <a:r>
              <a:rPr lang="en-US" sz="3200" dirty="0">
                <a:solidFill>
                  <a:srgbClr val="314172"/>
                </a:solidFill>
                <a:latin typeface="Gobold" panose="02000500000000000000" pitchFamily="2" charset="0"/>
              </a:rPr>
              <a:t>“Therefore remember that you, once Gentiles in the flesh—who are called Uncircumcision by what is called the Circumcision made in the flesh by hands— that at that time you were without Christ, being aliens from the commonwealth of Israel and strangers from the covenants of promise, having no hope and without God in the world. But now in Christ Jesus you who once were far off have been brought near by the blood of Christ.”</a:t>
            </a:r>
          </a:p>
        </p:txBody>
      </p:sp>
    </p:spTree>
    <p:extLst>
      <p:ext uri="{BB962C8B-B14F-4D97-AF65-F5344CB8AC3E}">
        <p14:creationId xmlns:p14="http://schemas.microsoft.com/office/powerpoint/2010/main" val="230803759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350197" y="777711"/>
            <a:ext cx="12714051" cy="66736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Ephesians 1:7-10</a:t>
            </a:r>
          </a:p>
          <a:p>
            <a:pPr algn="just">
              <a:lnSpc>
                <a:spcPct val="150000"/>
              </a:lnSpc>
            </a:pPr>
            <a:r>
              <a:rPr lang="en-US" sz="2800" dirty="0">
                <a:solidFill>
                  <a:srgbClr val="314172"/>
                </a:solidFill>
                <a:latin typeface="Gobold" panose="02000500000000000000" pitchFamily="2" charset="0"/>
              </a:rPr>
              <a:t>“In Him we have redemption through His blood, the forgiveness of sins, according to the riches of His grace which He made to abound toward us in all wisdom and prudence, having made known to us the mystery of His will, according to His good pleasure which He purposed in Himself, that in the dispensation of the fullness of the times He might gather together in one pall things in Christ, both which are in heaven and which are on earth—in Him.”</a:t>
            </a:r>
          </a:p>
        </p:txBody>
      </p:sp>
    </p:spTree>
    <p:extLst>
      <p:ext uri="{BB962C8B-B14F-4D97-AF65-F5344CB8AC3E}">
        <p14:creationId xmlns:p14="http://schemas.microsoft.com/office/powerpoint/2010/main" val="3702944248"/>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A Common Love</a:t>
            </a:r>
          </a:p>
          <a:p>
            <a:pPr>
              <a:lnSpc>
                <a:spcPct val="150000"/>
              </a:lnSpc>
            </a:pPr>
            <a:r>
              <a:rPr lang="en-US" sz="6000" dirty="0">
                <a:latin typeface="Gobold" panose="02000500000000000000" pitchFamily="2" charset="0"/>
              </a:rPr>
              <a:t>#705</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theme/theme1.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91</TotalTime>
  <Words>1432</Words>
  <Application>Microsoft Office PowerPoint</Application>
  <PresentationFormat>Widescreen</PresentationFormat>
  <Paragraphs>318</Paragraphs>
  <Slides>100</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100</vt:i4>
      </vt:variant>
    </vt:vector>
  </HeadingPairs>
  <TitlesOfParts>
    <vt:vector size="112" baseType="lpstr">
      <vt:lpstr>Times</vt:lpstr>
      <vt:lpstr>Gobold</vt:lpstr>
      <vt:lpstr>Trebuchet MS</vt:lpstr>
      <vt:lpstr>Calibri Light</vt:lpstr>
      <vt:lpstr>Kaiven</vt:lpstr>
      <vt:lpstr>Arial</vt:lpstr>
      <vt:lpstr>Bellenia Love</vt:lpstr>
      <vt:lpstr>Calibri</vt:lpstr>
      <vt:lpstr>MS PGothic</vt:lpstr>
      <vt:lpstr>1_Default</vt:lpstr>
      <vt:lpstr>1_Office Theme</vt:lpstr>
      <vt:lpstr>Blank</vt:lpstr>
      <vt:lpstr>1-1 Faithful Love</vt:lpstr>
      <vt:lpstr>1-2 Faithful Love</vt:lpstr>
      <vt:lpstr>1-3 Faithful Love</vt:lpstr>
      <vt:lpstr>C-1 Faithful Love</vt:lpstr>
      <vt:lpstr>C-2 Faithful Love</vt:lpstr>
      <vt:lpstr>PowerPoint Presentation</vt:lpstr>
      <vt:lpstr>PowerPoint Presentation</vt:lpstr>
      <vt:lpstr>1-1 Jesus Hold My Hand</vt:lpstr>
      <vt:lpstr>1-2 Jesus Hold My Hand</vt:lpstr>
      <vt:lpstr>1-3 Jesus Hold My Hand</vt:lpstr>
      <vt:lpstr>1-4 Jesus Hold My Hand</vt:lpstr>
      <vt:lpstr>C-1 Jesus Hold My Hand</vt:lpstr>
      <vt:lpstr>C-2 Jesus Hold My Hand</vt:lpstr>
      <vt:lpstr>C-3 Jesus Hold My Hand</vt:lpstr>
      <vt:lpstr>3-1 Jesus Hold My Hand</vt:lpstr>
      <vt:lpstr>3-2 Jesus Hold My Hand</vt:lpstr>
      <vt:lpstr>3-3 Jesus Hold My Hand</vt:lpstr>
      <vt:lpstr>3-4 Jesus Hold My Hand</vt:lpstr>
      <vt:lpstr>C-1 Jesus Hold My Hand</vt:lpstr>
      <vt:lpstr>C-2 Jesus Hold My Hand</vt:lpstr>
      <vt:lpstr>C-3 Jesus Hold My Hand</vt:lpstr>
      <vt:lpstr>PowerPoint Presentation</vt:lpstr>
      <vt:lpstr>1-1 I Stand Amazed</vt:lpstr>
      <vt:lpstr>1-2 I Stand Amazed</vt:lpstr>
      <vt:lpstr>C-1 I Stand Amazed</vt:lpstr>
      <vt:lpstr>C-2 I Stand Amazed</vt:lpstr>
      <vt:lpstr>2-1 I Stand Amazed</vt:lpstr>
      <vt:lpstr>2-2 I Stand Amazed</vt:lpstr>
      <vt:lpstr>C-1 I Stand Amazed</vt:lpstr>
      <vt:lpstr>C-2 I Stand Amazed</vt:lpstr>
      <vt:lpstr>4-1 I Stand Amazed</vt:lpstr>
      <vt:lpstr>4-2 I Stand Amazed</vt:lpstr>
      <vt:lpstr>C-1 I Stand Amazed</vt:lpstr>
      <vt:lpstr>C-2 I Stand Amazed</vt:lpstr>
      <vt:lpstr>PowerPoint Presentation</vt:lpstr>
      <vt:lpstr>PowerPoint Presentation</vt:lpstr>
      <vt:lpstr>1-1 Tell Me the Story of Jesus</vt:lpstr>
      <vt:lpstr>1-2 Tell Me the Story of Jesus</vt:lpstr>
      <vt:lpstr>1-3 Tell Me the Story of Jesus</vt:lpstr>
      <vt:lpstr>1-4 Tell Me the Story of Jesus</vt:lpstr>
      <vt:lpstr>C-1 Tell Me the Story of Jesus</vt:lpstr>
      <vt:lpstr>C-2 Tell Me the Story of Jesus</vt:lpstr>
      <vt:lpstr>2-1 Tell Me the Story of Jesus</vt:lpstr>
      <vt:lpstr>2-2 Tell Me the Story of Jesus</vt:lpstr>
      <vt:lpstr>2-3 Tell Me the Story of Jesus</vt:lpstr>
      <vt:lpstr>2-4 Tell Me the Story of Jesus</vt:lpstr>
      <vt:lpstr>C-1 Tell Me the Story of Jesus</vt:lpstr>
      <vt:lpstr>C-2 Tell Me the Story of Jesus</vt:lpstr>
      <vt:lpstr>3-1 Tell Me the Story of Jesus</vt:lpstr>
      <vt:lpstr>3-2 Tell Me the Story of Jesus</vt:lpstr>
      <vt:lpstr>3-3 Tell Me the Story of Jesus</vt:lpstr>
      <vt:lpstr>3-4 Tell Me the Story of Jesus</vt:lpstr>
      <vt:lpstr>C-1 Tell Me the Story of Jesus</vt:lpstr>
      <vt:lpstr>C-2 Tell Me the Story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Why Keep Jesus Waiting</vt:lpstr>
      <vt:lpstr>1-2 Why Keep Jesus Waiting</vt:lpstr>
      <vt:lpstr>2-1 Why Keep Jesus Waiting</vt:lpstr>
      <vt:lpstr>2-2 Why Keep Jesus Waiting</vt:lpstr>
      <vt:lpstr>3-1 Why Keep Jesus Waiting</vt:lpstr>
      <vt:lpstr>3-2 Why Keep Jesus Waiting</vt:lpstr>
      <vt:lpstr>PowerPoint Presentation</vt:lpstr>
      <vt:lpstr>PowerPoint Presentation</vt:lpstr>
      <vt:lpstr>1-1 Why Did My Savior Come to Earth?</vt:lpstr>
      <vt:lpstr>1-2 Why Did My Savior Come to Earth?</vt:lpstr>
      <vt:lpstr>C-1 Why Did My Savior Come to Earth?</vt:lpstr>
      <vt:lpstr>C-2 Why Did My Savior Come to Earth?</vt:lpstr>
      <vt:lpstr>2-1 Why Did My Savior Come to Earth?</vt:lpstr>
      <vt:lpstr>2-2 Why Did My Savior Come to Earth?</vt:lpstr>
      <vt:lpstr>C-1 Why Did My Savior Come to Earth?</vt:lpstr>
      <vt:lpstr>C-2 Why Did My Savior Come to Earth?</vt:lpstr>
      <vt:lpstr>3-1 Why Did My Savior Come to Earth?</vt:lpstr>
      <vt:lpstr>3-2 Why Did My Savior Come to Earth?</vt:lpstr>
      <vt:lpstr>C-1 Why Did My Savior Come to Earth?</vt:lpstr>
      <vt:lpstr>C-2 Why Did My Savior Come to Earth?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10</cp:revision>
  <dcterms:created xsi:type="dcterms:W3CDTF">2022-08-30T13:55:13Z</dcterms:created>
  <dcterms:modified xsi:type="dcterms:W3CDTF">2022-09-04T04:03:37Z</dcterms:modified>
</cp:coreProperties>
</file>